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F00"/>
    <a:srgbClr val="00669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9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05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46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55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6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8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15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1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7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4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B0EE8C-57BB-4060-B543-CD6D7BEEAEB7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BAF52D-DE97-4666-A166-A2485D266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apgiet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 flipV="1">
            <a:off x="1643605" y="787074"/>
            <a:ext cx="10548395" cy="34723"/>
          </a:xfrm>
          <a:prstGeom prst="line">
            <a:avLst/>
          </a:prstGeom>
          <a:ln w="38100">
            <a:solidFill>
              <a:srgbClr val="F4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98"/>
            <a:ext cx="2028825" cy="174024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198" y="5143500"/>
            <a:ext cx="1667801" cy="17145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aseline="0" dirty="0" smtClean="0">
                <a:solidFill>
                  <a:schemeClr val="bg1"/>
                </a:solidFill>
              </a:rPr>
              <a:t>Help Desk:</a:t>
            </a:r>
          </a:p>
          <a:p>
            <a:pPr algn="ctr"/>
            <a:endParaRPr lang="fr-FR" baseline="0" dirty="0" smtClean="0">
              <a:solidFill>
                <a:schemeClr val="bg1"/>
              </a:solidFill>
            </a:endParaRPr>
          </a:p>
          <a:p>
            <a:pPr algn="ctr"/>
            <a:r>
              <a:rPr lang="fr-FR" sz="1800" baseline="0" dirty="0" smtClean="0">
                <a:solidFill>
                  <a:schemeClr val="bg1"/>
                </a:solidFill>
              </a:rPr>
              <a:t>helpdeskiet@apg-ga.com</a:t>
            </a:r>
          </a:p>
          <a:p>
            <a:pPr algn="ctr"/>
            <a:r>
              <a:rPr lang="fr-FR" sz="1800" baseline="0" dirty="0" smtClean="0">
                <a:solidFill>
                  <a:schemeClr val="bg1"/>
                </a:solidFill>
              </a:rPr>
              <a:t>T:  +33.1.53.77.13.25</a:t>
            </a:r>
          </a:p>
          <a:p>
            <a:pPr algn="ctr"/>
            <a:endParaRPr lang="fr-FR" sz="1800" baseline="0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aseline="0" dirty="0" smtClean="0">
                <a:solidFill>
                  <a:schemeClr val="bg1"/>
                </a:solidFill>
              </a:rPr>
              <a:t>www.apgiet.com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0193713" y="5688449"/>
            <a:ext cx="23287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aseline="0" dirty="0" err="1" smtClean="0">
                <a:solidFill>
                  <a:schemeClr val="bg1"/>
                </a:solidFill>
              </a:rPr>
              <a:t>Visit</a:t>
            </a:r>
            <a:endParaRPr lang="fr-FR" sz="1600" baseline="0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aseline="0" dirty="0" smtClean="0">
                <a:solidFill>
                  <a:schemeClr val="bg1"/>
                </a:solidFill>
              </a:rPr>
              <a:t>www.apgiet.com</a:t>
            </a:r>
          </a:p>
          <a:p>
            <a:pPr algn="ctr"/>
            <a:endParaRPr lang="fr-FR" sz="1800" dirty="0" smtClean="0">
              <a:solidFill>
                <a:schemeClr val="bg1"/>
              </a:solidFill>
            </a:endParaRPr>
          </a:p>
          <a:p>
            <a:pPr algn="ctr"/>
            <a:endParaRPr lang="fr-FR" baseline="0" dirty="0" smtClean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247416"/>
            <a:ext cx="1819275" cy="862216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47625" y="6481823"/>
            <a:ext cx="10220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solidFill>
                  <a:srgbClr val="595959"/>
                </a:solidFill>
              </a:rPr>
              <a:t>Any</a:t>
            </a:r>
            <a:r>
              <a:rPr lang="fr-FR" sz="1400" dirty="0" smtClean="0">
                <a:solidFill>
                  <a:srgbClr val="595959"/>
                </a:solidFill>
              </a:rPr>
              <a:t> questions?</a:t>
            </a:r>
            <a:r>
              <a:rPr lang="fr-FR" sz="1400" baseline="0" dirty="0" smtClean="0">
                <a:solidFill>
                  <a:srgbClr val="595959"/>
                </a:solidFill>
              </a:rPr>
              <a:t> 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Visit</a:t>
            </a:r>
            <a:r>
              <a:rPr lang="fr-FR" sz="1400" baseline="0" dirty="0" smtClean="0">
                <a:solidFill>
                  <a:srgbClr val="595959"/>
                </a:solidFill>
              </a:rPr>
              <a:t> 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our</a:t>
            </a:r>
            <a:r>
              <a:rPr lang="fr-FR" sz="1400" baseline="0" dirty="0" smtClean="0">
                <a:solidFill>
                  <a:srgbClr val="595959"/>
                </a:solidFill>
              </a:rPr>
              <a:t> 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website</a:t>
            </a:r>
            <a:r>
              <a:rPr lang="fr-FR" sz="1400" baseline="0" dirty="0" smtClean="0">
                <a:solidFill>
                  <a:srgbClr val="595959"/>
                </a:solidFill>
              </a:rPr>
              <a:t>  www.apgiet.com, email us at helpdeskiet@apg-ga.com, 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follow</a:t>
            </a:r>
            <a:r>
              <a:rPr lang="fr-FR" sz="1400" baseline="0" dirty="0" smtClean="0">
                <a:solidFill>
                  <a:srgbClr val="595959"/>
                </a:solidFill>
              </a:rPr>
              <a:t> us on 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facebook</a:t>
            </a:r>
            <a:r>
              <a:rPr lang="fr-FR" sz="1400" baseline="0" dirty="0" smtClean="0">
                <a:solidFill>
                  <a:srgbClr val="595959"/>
                </a:solidFill>
              </a:rPr>
              <a:t>          @</a:t>
            </a:r>
            <a:r>
              <a:rPr lang="fr-FR" sz="1400" baseline="0" dirty="0" err="1" smtClean="0">
                <a:solidFill>
                  <a:srgbClr val="595959"/>
                </a:solidFill>
              </a:rPr>
              <a:t>APGIETgp</a:t>
            </a:r>
            <a:endParaRPr lang="fr-FR" sz="1400" dirty="0">
              <a:solidFill>
                <a:srgbClr val="595959"/>
              </a:solidFill>
            </a:endParaRPr>
          </a:p>
        </p:txBody>
      </p:sp>
      <p:sp>
        <p:nvSpPr>
          <p:cNvPr id="20" name="ZoneTexte 19"/>
          <p:cNvSpPr txBox="1"/>
          <p:nvPr userDrawn="1"/>
        </p:nvSpPr>
        <p:spPr>
          <a:xfrm>
            <a:off x="2280213" y="200572"/>
            <a:ext cx="8900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595959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Airlines X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48F00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595959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Validating carrier </a:t>
            </a:r>
            <a:r>
              <a:rPr lang="en-US" sz="2000" b="1" dirty="0" smtClean="0">
                <a:solidFill>
                  <a:srgbClr val="F48F00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GP-275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595959"/>
                </a:solidFill>
                <a:latin typeface="+mn-lt"/>
              </a:rPr>
              <a:t>=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48F00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Thousands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595959"/>
                </a:solidFill>
                <a:latin typeface="+mn-lt"/>
                <a:ea typeface="Tahoma" panose="020B0604030504040204" pitchFamily="34" charset="0"/>
                <a:cs typeface="Times New Roman" pitchFamily="18" charset="0"/>
              </a:rPr>
              <a:t>of possibilities!!!</a:t>
            </a:r>
            <a:endParaRPr lang="en-US" sz="2000" b="1" dirty="0">
              <a:solidFill>
                <a:srgbClr val="595959"/>
              </a:solidFill>
              <a:latin typeface="+mn-lt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47625" y="6174046"/>
            <a:ext cx="9374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48F00"/>
                </a:solidFill>
              </a:rPr>
              <a:t>* Airlines </a:t>
            </a:r>
            <a:r>
              <a:rPr lang="fr-FR" sz="1600" b="1" dirty="0" err="1" smtClean="0">
                <a:solidFill>
                  <a:srgbClr val="F48F00"/>
                </a:solidFill>
              </a:rPr>
              <a:t>available</a:t>
            </a:r>
            <a:r>
              <a:rPr lang="fr-FR" sz="1600" b="1" dirty="0" smtClean="0">
                <a:solidFill>
                  <a:srgbClr val="F48F00"/>
                </a:solidFill>
              </a:rPr>
              <a:t> in </a:t>
            </a:r>
            <a:endParaRPr lang="fr-FR" sz="1600" b="1" dirty="0">
              <a:solidFill>
                <a:srgbClr val="F48F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970" y="5979551"/>
            <a:ext cx="1224910" cy="580526"/>
          </a:xfrm>
          <a:prstGeom prst="rect">
            <a:avLst/>
          </a:prstGeom>
        </p:spPr>
      </p:pic>
      <p:pic>
        <p:nvPicPr>
          <p:cNvPr id="5" name="Image 4">
            <a:hlinkClick r:id="rId17"/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820" y="6174046"/>
            <a:ext cx="534605" cy="534605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744" y="648711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8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28296" y="158539"/>
            <a:ext cx="648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48F00"/>
                </a:solidFill>
              </a:rPr>
              <a:t>98</a:t>
            </a:r>
            <a:endParaRPr lang="fr-FR" sz="2400" b="1" dirty="0">
              <a:solidFill>
                <a:srgbClr val="F48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8173" y="2458127"/>
            <a:ext cx="343804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Aeromar</a:t>
            </a:r>
            <a:r>
              <a:rPr lang="en-US" sz="1300" dirty="0" smtClean="0">
                <a:solidFill>
                  <a:srgbClr val="006699"/>
                </a:solidFill>
              </a:rPr>
              <a:t> 		VW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err="1" smtClean="0">
                <a:solidFill>
                  <a:srgbClr val="006699"/>
                </a:solidFill>
              </a:rPr>
              <a:t>Algérie</a:t>
            </a:r>
            <a:r>
              <a:rPr lang="en-US" sz="1300" dirty="0">
                <a:solidFill>
                  <a:srgbClr val="006699"/>
                </a:solidFill>
              </a:rPr>
              <a:t>	</a:t>
            </a:r>
            <a:r>
              <a:rPr lang="en-US" sz="1300" dirty="0" smtClean="0">
                <a:solidFill>
                  <a:srgbClr val="006699"/>
                </a:solidFill>
              </a:rPr>
              <a:t> 	AH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Astana	 	KC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Austral		UU 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Baltic	 	BT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Burkina	2J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err="1" smtClean="0">
                <a:solidFill>
                  <a:srgbClr val="006699"/>
                </a:solidFill>
              </a:rPr>
              <a:t>Calin</a:t>
            </a:r>
            <a:r>
              <a:rPr lang="en-US" sz="1300" dirty="0">
                <a:solidFill>
                  <a:srgbClr val="006699"/>
                </a:solidFill>
              </a:rPr>
              <a:t>	</a:t>
            </a:r>
            <a:r>
              <a:rPr lang="en-US" sz="1300" dirty="0" smtClean="0">
                <a:solidFill>
                  <a:srgbClr val="006699"/>
                </a:solidFill>
              </a:rPr>
              <a:t> 	SB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4375"/>
            <a:r>
              <a:rPr lang="en-US" sz="1300" dirty="0">
                <a:solidFill>
                  <a:srgbClr val="F48F00"/>
                </a:solidFill>
              </a:rPr>
              <a:t>Air </a:t>
            </a:r>
            <a:r>
              <a:rPr lang="en-US" sz="1300" dirty="0" err="1" smtClean="0">
                <a:solidFill>
                  <a:srgbClr val="F48F00"/>
                </a:solidFill>
              </a:rPr>
              <a:t>Caraïbes</a:t>
            </a:r>
            <a:r>
              <a:rPr lang="en-US" sz="1300" dirty="0" smtClean="0">
                <a:solidFill>
                  <a:srgbClr val="F48F00"/>
                </a:solidFill>
              </a:rPr>
              <a:t>*</a:t>
            </a:r>
            <a:r>
              <a:rPr lang="en-US" sz="1300" dirty="0">
                <a:solidFill>
                  <a:srgbClr val="F48F00"/>
                </a:solidFill>
              </a:rPr>
              <a:t>	</a:t>
            </a:r>
            <a:r>
              <a:rPr lang="en-US" sz="1300" dirty="0" smtClean="0">
                <a:solidFill>
                  <a:srgbClr val="F48F00"/>
                </a:solidFill>
              </a:rPr>
              <a:t>TX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Corsica	 	XK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Malta	 	KM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4375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Moldova	9U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Namibia	SW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>
              <a:tabLst>
                <a:tab pos="984250" algn="l"/>
              </a:tabLst>
            </a:pPr>
            <a:r>
              <a:rPr lang="en-US" sz="1300" dirty="0" smtClean="0">
                <a:solidFill>
                  <a:srgbClr val="006699"/>
                </a:solidFill>
              </a:rPr>
              <a:t>Air Senegal		HC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</a:t>
            </a:r>
            <a:r>
              <a:rPr lang="en-US" sz="1300" dirty="0" smtClean="0">
                <a:solidFill>
                  <a:srgbClr val="006699"/>
                </a:solidFill>
              </a:rPr>
              <a:t>Seychelles	HM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Air Tahiti </a:t>
            </a:r>
            <a:r>
              <a:rPr lang="en-US" sz="1300" dirty="0" smtClean="0">
                <a:solidFill>
                  <a:srgbClr val="006699"/>
                </a:solidFill>
              </a:rPr>
              <a:t>Nui	TN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Amaszonas</a:t>
            </a:r>
            <a:r>
              <a:rPr lang="en-US" sz="1300" dirty="0" smtClean="0">
                <a:solidFill>
                  <a:srgbClr val="006699"/>
                </a:solidFill>
              </a:rPr>
              <a:t>	Z8</a:t>
            </a:r>
          </a:p>
          <a:p>
            <a:pPr defTabSz="715963"/>
            <a:r>
              <a:rPr lang="en-US" sz="1300" dirty="0" err="1">
                <a:solidFill>
                  <a:srgbClr val="006699"/>
                </a:solidFill>
              </a:rPr>
              <a:t>Amaszonas</a:t>
            </a:r>
            <a:r>
              <a:rPr lang="en-US" sz="1300" dirty="0">
                <a:solidFill>
                  <a:srgbClr val="006699"/>
                </a:solidFill>
              </a:rPr>
              <a:t> Uruguay	Z7</a:t>
            </a:r>
            <a:endParaRPr lang="fr-FR" sz="1300" dirty="0">
              <a:solidFill>
                <a:srgbClr val="006699"/>
              </a:solidFill>
            </a:endParaRPr>
          </a:p>
          <a:p>
            <a:pPr defTabSz="715963"/>
            <a:endParaRPr lang="fr-FR" sz="1300" dirty="0" smtClean="0"/>
          </a:p>
          <a:p>
            <a:endParaRPr lang="fr-FR" sz="13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93" y="1876591"/>
            <a:ext cx="524308" cy="52292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56284" y="971653"/>
            <a:ext cx="26877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Anadolu</a:t>
            </a:r>
            <a:r>
              <a:rPr lang="en-US" sz="1300" dirty="0" smtClean="0">
                <a:solidFill>
                  <a:srgbClr val="006699"/>
                </a:solidFill>
              </a:rPr>
              <a:t> Jet	TK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Arkia		IZ</a:t>
            </a:r>
          </a:p>
          <a:p>
            <a:pPr defTabSz="715963"/>
            <a:r>
              <a:rPr lang="en-US" sz="1300" dirty="0" err="1" smtClean="0">
                <a:solidFill>
                  <a:srgbClr val="F48F00"/>
                </a:solidFill>
              </a:rPr>
              <a:t>Asky</a:t>
            </a:r>
            <a:r>
              <a:rPr lang="en-US" sz="1300" dirty="0" smtClean="0">
                <a:solidFill>
                  <a:srgbClr val="F48F00"/>
                </a:solidFill>
              </a:rPr>
              <a:t>* </a:t>
            </a:r>
            <a:r>
              <a:rPr lang="en-US" sz="1300" dirty="0">
                <a:solidFill>
                  <a:srgbClr val="F48F00"/>
                </a:solidFill>
              </a:rPr>
              <a:t>		</a:t>
            </a:r>
            <a:r>
              <a:rPr lang="fr-FR" sz="1300" dirty="0">
                <a:solidFill>
                  <a:srgbClr val="F48F00"/>
                </a:solidFill>
              </a:rPr>
              <a:t>KP</a:t>
            </a:r>
          </a:p>
          <a:p>
            <a:pPr defTabSz="715963"/>
            <a:r>
              <a:rPr lang="en-US" sz="1300" dirty="0">
                <a:solidFill>
                  <a:srgbClr val="006699"/>
                </a:solidFill>
              </a:rPr>
              <a:t>ASL Airlines	5O</a:t>
            </a:r>
          </a:p>
          <a:p>
            <a:pPr defTabSz="715963"/>
            <a:r>
              <a:rPr lang="en-US" sz="1300" dirty="0" err="1">
                <a:solidFill>
                  <a:srgbClr val="006699"/>
                </a:solidFill>
              </a:rPr>
              <a:t>Avianca</a:t>
            </a:r>
            <a:r>
              <a:rPr lang="en-US" sz="1300" dirty="0">
                <a:solidFill>
                  <a:srgbClr val="006699"/>
                </a:solidFill>
              </a:rPr>
              <a:t>		AV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4375"/>
            <a:r>
              <a:rPr lang="en-US" sz="1300" dirty="0" err="1" smtClean="0">
                <a:solidFill>
                  <a:srgbClr val="006699"/>
                </a:solidFill>
              </a:rPr>
              <a:t>Avianca</a:t>
            </a:r>
            <a:r>
              <a:rPr lang="en-US" sz="1300" dirty="0" smtClean="0">
                <a:solidFill>
                  <a:srgbClr val="006699"/>
                </a:solidFill>
              </a:rPr>
              <a:t> Ecuador	2K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Avior</a:t>
            </a:r>
            <a:r>
              <a:rPr lang="en-US" sz="1300" dirty="0">
                <a:solidFill>
                  <a:srgbClr val="006699"/>
                </a:solidFill>
              </a:rPr>
              <a:t> </a:t>
            </a:r>
            <a:r>
              <a:rPr lang="en-US" sz="1300" dirty="0" smtClean="0">
                <a:solidFill>
                  <a:srgbClr val="006699"/>
                </a:solidFill>
              </a:rPr>
              <a:t>Airlines	9V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Bangkok </a:t>
            </a:r>
            <a:r>
              <a:rPr lang="en-US" sz="1300" dirty="0" smtClean="0">
                <a:solidFill>
                  <a:srgbClr val="006699"/>
                </a:solidFill>
              </a:rPr>
              <a:t>Airways	PG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Batik </a:t>
            </a:r>
            <a:r>
              <a:rPr lang="en-US" sz="1300" dirty="0" smtClean="0">
                <a:solidFill>
                  <a:srgbClr val="006699"/>
                </a:solidFill>
              </a:rPr>
              <a:t>Air		ID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Beijing Capital </a:t>
            </a:r>
            <a:r>
              <a:rPr lang="en-US" sz="1300" dirty="0" smtClean="0">
                <a:solidFill>
                  <a:srgbClr val="006699"/>
                </a:solidFill>
              </a:rPr>
              <a:t>Air…	JD</a:t>
            </a: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Biman</a:t>
            </a:r>
            <a:r>
              <a:rPr lang="en-US" sz="1300" dirty="0" smtClean="0">
                <a:solidFill>
                  <a:srgbClr val="006699"/>
                </a:solidFill>
              </a:rPr>
              <a:t> Bangladesh..	BG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Blue </a:t>
            </a:r>
            <a:r>
              <a:rPr lang="en-US" sz="1300" dirty="0" smtClean="0">
                <a:solidFill>
                  <a:srgbClr val="006699"/>
                </a:solidFill>
              </a:rPr>
              <a:t>Air		0B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Camair</a:t>
            </a:r>
            <a:r>
              <a:rPr lang="en-US" sz="1300" dirty="0" smtClean="0">
                <a:solidFill>
                  <a:srgbClr val="006699"/>
                </a:solidFill>
              </a:rPr>
              <a:t>-Co		QC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Cambodia </a:t>
            </a:r>
            <a:r>
              <a:rPr lang="en-US" sz="1300" dirty="0" smtClean="0">
                <a:solidFill>
                  <a:srgbClr val="006699"/>
                </a:solidFill>
              </a:rPr>
              <a:t>Angkor...	K6</a:t>
            </a: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Ceiba</a:t>
            </a:r>
            <a:r>
              <a:rPr lang="en-US" sz="1300" dirty="0">
                <a:solidFill>
                  <a:srgbClr val="006699"/>
                </a:solidFill>
              </a:rPr>
              <a:t> </a:t>
            </a:r>
            <a:r>
              <a:rPr lang="en-US" sz="1300" dirty="0" err="1" smtClean="0">
                <a:solidFill>
                  <a:srgbClr val="006699"/>
                </a:solidFill>
              </a:rPr>
              <a:t>Intercontin</a:t>
            </a:r>
            <a:r>
              <a:rPr lang="en-US" sz="1300" dirty="0" smtClean="0">
                <a:solidFill>
                  <a:srgbClr val="006699"/>
                </a:solidFill>
              </a:rPr>
              <a:t>…	C2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Cityjet</a:t>
            </a:r>
            <a:r>
              <a:rPr lang="en-US" sz="1300" dirty="0" smtClean="0">
                <a:solidFill>
                  <a:srgbClr val="006699"/>
                </a:solidFill>
              </a:rPr>
              <a:t> 		WX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Corsair		SS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Donghai</a:t>
            </a:r>
            <a:r>
              <a:rPr lang="en-US" sz="1300" dirty="0">
                <a:solidFill>
                  <a:srgbClr val="006699"/>
                </a:solidFill>
              </a:rPr>
              <a:t>	</a:t>
            </a:r>
            <a:r>
              <a:rPr lang="en-US" sz="1300" dirty="0" smtClean="0">
                <a:solidFill>
                  <a:srgbClr val="006699"/>
                </a:solidFill>
              </a:rPr>
              <a:t>	DZ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Egyptair</a:t>
            </a:r>
            <a:r>
              <a:rPr lang="en-US" sz="1300" dirty="0">
                <a:solidFill>
                  <a:srgbClr val="006699"/>
                </a:solidFill>
              </a:rPr>
              <a:t>	</a:t>
            </a:r>
            <a:r>
              <a:rPr lang="en-US" sz="1300" dirty="0" smtClean="0">
                <a:solidFill>
                  <a:srgbClr val="006699"/>
                </a:solidFill>
              </a:rPr>
              <a:t>	MS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F48F00"/>
                </a:solidFill>
              </a:rPr>
              <a:t>Ethiopian </a:t>
            </a:r>
            <a:r>
              <a:rPr lang="en-US" sz="1300" dirty="0" smtClean="0">
                <a:solidFill>
                  <a:srgbClr val="F48F00"/>
                </a:solidFill>
              </a:rPr>
              <a:t>Airlines*	ET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Fiji </a:t>
            </a:r>
            <a:r>
              <a:rPr lang="en-US" sz="1300" dirty="0" smtClean="0">
                <a:solidFill>
                  <a:srgbClr val="006699"/>
                </a:solidFill>
              </a:rPr>
              <a:t>Airways 	FJ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Flydubai</a:t>
            </a:r>
            <a:r>
              <a:rPr lang="en-US" sz="1300" dirty="0" smtClean="0">
                <a:solidFill>
                  <a:srgbClr val="006699"/>
                </a:solidFill>
              </a:rPr>
              <a:t> 		</a:t>
            </a:r>
            <a:r>
              <a:rPr lang="en-US" sz="1300" dirty="0" smtClean="0">
                <a:solidFill>
                  <a:srgbClr val="006699"/>
                </a:solidFill>
              </a:rPr>
              <a:t>FZ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French Bee	BF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Garuda </a:t>
            </a:r>
            <a:r>
              <a:rPr lang="en-US" sz="1300" dirty="0" smtClean="0">
                <a:solidFill>
                  <a:srgbClr val="006699"/>
                </a:solidFill>
              </a:rPr>
              <a:t>Indonesia	GA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Georgian </a:t>
            </a:r>
            <a:r>
              <a:rPr lang="en-US" sz="1300" dirty="0" smtClean="0">
                <a:solidFill>
                  <a:srgbClr val="006699"/>
                </a:solidFill>
              </a:rPr>
              <a:t>Airways 	A9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endParaRPr lang="fr-FR" sz="1300" dirty="0">
              <a:solidFill>
                <a:srgbClr val="0066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89935" y="967569"/>
            <a:ext cx="27229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5963"/>
            <a:r>
              <a:rPr lang="en-US" sz="1300" dirty="0">
                <a:solidFill>
                  <a:srgbClr val="006699"/>
                </a:solidFill>
              </a:rPr>
              <a:t>Gulf Air		GF</a:t>
            </a:r>
            <a:endParaRPr lang="fr-FR" sz="1300" dirty="0">
              <a:solidFill>
                <a:srgbClr val="006699"/>
              </a:solidFill>
            </a:endParaRPr>
          </a:p>
          <a:p>
            <a:pPr defTabSz="715963"/>
            <a:r>
              <a:rPr lang="en-US" sz="1300" dirty="0" err="1" smtClean="0">
                <a:solidFill>
                  <a:srgbClr val="006699"/>
                </a:solidFill>
              </a:rPr>
              <a:t>Gol</a:t>
            </a:r>
            <a:r>
              <a:rPr lang="en-US" sz="1300" dirty="0" smtClean="0">
                <a:solidFill>
                  <a:srgbClr val="006699"/>
                </a:solidFill>
              </a:rPr>
              <a:t> </a:t>
            </a:r>
            <a:r>
              <a:rPr lang="en-US" sz="1300" dirty="0" err="1">
                <a:solidFill>
                  <a:srgbClr val="006699"/>
                </a:solidFill>
              </a:rPr>
              <a:t>Linhas</a:t>
            </a:r>
            <a:r>
              <a:rPr lang="en-US" sz="1300" dirty="0">
                <a:solidFill>
                  <a:srgbClr val="006699"/>
                </a:solidFill>
              </a:rPr>
              <a:t> </a:t>
            </a:r>
            <a:r>
              <a:rPr lang="en-US" sz="1300" dirty="0" err="1">
                <a:solidFill>
                  <a:srgbClr val="006699"/>
                </a:solidFill>
              </a:rPr>
              <a:t>Aereas</a:t>
            </a:r>
            <a:r>
              <a:rPr lang="en-US" sz="1300" dirty="0">
                <a:solidFill>
                  <a:srgbClr val="006699"/>
                </a:solidFill>
              </a:rPr>
              <a:t> 	G3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Hong Kong Airlines 	HX</a:t>
            </a:r>
            <a:endParaRPr lang="fr-FR" sz="1300" dirty="0" smtClean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Hong Kong Express	UO</a:t>
            </a:r>
            <a:endParaRPr lang="fr-FR" sz="1300" dirty="0" smtClean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InterCaribbean</a:t>
            </a:r>
            <a:r>
              <a:rPr lang="en-US" sz="1300" dirty="0" smtClean="0">
                <a:solidFill>
                  <a:srgbClr val="006699"/>
                </a:solidFill>
              </a:rPr>
              <a:t> </a:t>
            </a:r>
            <a:r>
              <a:rPr lang="en-US" sz="1300" dirty="0">
                <a:solidFill>
                  <a:srgbClr val="006699"/>
                </a:solidFill>
              </a:rPr>
              <a:t>Air…	</a:t>
            </a:r>
            <a:r>
              <a:rPr lang="en-US" sz="1300" dirty="0" smtClean="0">
                <a:solidFill>
                  <a:srgbClr val="006699"/>
                </a:solidFill>
              </a:rPr>
              <a:t>JY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Jordan Aviation	R5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Jeju</a:t>
            </a:r>
            <a:r>
              <a:rPr lang="en-US" sz="1300" dirty="0">
                <a:solidFill>
                  <a:srgbClr val="006699"/>
                </a:solidFill>
              </a:rPr>
              <a:t> Air		7C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F48F00"/>
                </a:solidFill>
              </a:rPr>
              <a:t>Kam </a:t>
            </a:r>
            <a:r>
              <a:rPr lang="en-US" sz="1300" dirty="0" smtClean="0">
                <a:solidFill>
                  <a:srgbClr val="F48F00"/>
                </a:solidFill>
              </a:rPr>
              <a:t>Air*</a:t>
            </a:r>
            <a:r>
              <a:rPr lang="en-US" sz="1300" dirty="0">
                <a:solidFill>
                  <a:srgbClr val="F48F00"/>
                </a:solidFill>
              </a:rPr>
              <a:t>		</a:t>
            </a:r>
            <a:r>
              <a:rPr lang="fr-FR" sz="1300" dirty="0">
                <a:solidFill>
                  <a:srgbClr val="F48F00"/>
                </a:solidFill>
              </a:rPr>
              <a:t>RQ</a:t>
            </a: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Kenya Airways	</a:t>
            </a:r>
            <a:r>
              <a:rPr lang="en-US" sz="1300" dirty="0" smtClean="0">
                <a:solidFill>
                  <a:srgbClr val="006699"/>
                </a:solidFill>
              </a:rPr>
              <a:t>KQ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Kunming Airlines	KY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Lacsa</a:t>
            </a:r>
            <a:r>
              <a:rPr lang="en-US" sz="1300" dirty="0">
                <a:solidFill>
                  <a:srgbClr val="006699"/>
                </a:solidFill>
              </a:rPr>
              <a:t> 		LR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Lao Airlines 	QV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F48F00"/>
                </a:solidFill>
              </a:rPr>
              <a:t>Luxair</a:t>
            </a:r>
            <a:r>
              <a:rPr lang="en-US" sz="1300" dirty="0">
                <a:solidFill>
                  <a:srgbClr val="F48F00"/>
                </a:solidFill>
              </a:rPr>
              <a:t>*</a:t>
            </a:r>
            <a:r>
              <a:rPr lang="en-US" sz="1300" dirty="0" smtClean="0">
                <a:solidFill>
                  <a:srgbClr val="F48F00"/>
                </a:solidFill>
              </a:rPr>
              <a:t>		LG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Malaysia </a:t>
            </a:r>
            <a:r>
              <a:rPr lang="en-US" sz="1300" dirty="0" smtClean="0">
                <a:solidFill>
                  <a:srgbClr val="006699"/>
                </a:solidFill>
              </a:rPr>
              <a:t>Airlines 	MH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Malindo</a:t>
            </a:r>
            <a:r>
              <a:rPr lang="en-US" sz="1300" dirty="0">
                <a:solidFill>
                  <a:srgbClr val="006699"/>
                </a:solidFill>
              </a:rPr>
              <a:t> </a:t>
            </a:r>
            <a:r>
              <a:rPr lang="en-US" sz="1300" dirty="0" smtClean="0">
                <a:solidFill>
                  <a:srgbClr val="006699"/>
                </a:solidFill>
              </a:rPr>
              <a:t>Air 	OD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Mauritania </a:t>
            </a:r>
            <a:r>
              <a:rPr lang="en-US" sz="1300" dirty="0" smtClean="0">
                <a:solidFill>
                  <a:srgbClr val="006699"/>
                </a:solidFill>
              </a:rPr>
              <a:t>Airlines 	L6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Middle East </a:t>
            </a:r>
            <a:r>
              <a:rPr lang="en-US" sz="1300" dirty="0" smtClean="0">
                <a:solidFill>
                  <a:srgbClr val="006699"/>
                </a:solidFill>
              </a:rPr>
              <a:t>Airlines 	ME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Myanmar </a:t>
            </a:r>
            <a:r>
              <a:rPr lang="en-US" sz="1300" dirty="0" smtClean="0">
                <a:solidFill>
                  <a:srgbClr val="006699"/>
                </a:solidFill>
              </a:rPr>
              <a:t>Airways…	8M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Nepal </a:t>
            </a:r>
            <a:r>
              <a:rPr lang="en-US" sz="1300" dirty="0" smtClean="0">
                <a:solidFill>
                  <a:srgbClr val="006699"/>
                </a:solidFill>
              </a:rPr>
              <a:t>Airlines 	RA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>
              <a:tabLst>
                <a:tab pos="1430338" algn="l"/>
              </a:tabLst>
            </a:pPr>
            <a:r>
              <a:rPr lang="en-US" sz="1300" dirty="0" err="1">
                <a:solidFill>
                  <a:srgbClr val="F48F00"/>
                </a:solidFill>
              </a:rPr>
              <a:t>Onur</a:t>
            </a:r>
            <a:r>
              <a:rPr lang="en-US" sz="1300" dirty="0">
                <a:solidFill>
                  <a:srgbClr val="F48F00"/>
                </a:solidFill>
              </a:rPr>
              <a:t> </a:t>
            </a:r>
            <a:r>
              <a:rPr lang="en-US" sz="1300" dirty="0" smtClean="0">
                <a:solidFill>
                  <a:srgbClr val="F48F00"/>
                </a:solidFill>
              </a:rPr>
              <a:t>Air* 		8Q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Philippine </a:t>
            </a:r>
            <a:r>
              <a:rPr lang="en-US" sz="1300" dirty="0" smtClean="0">
                <a:solidFill>
                  <a:srgbClr val="006699"/>
                </a:solidFill>
              </a:rPr>
              <a:t>Airlines 	PR</a:t>
            </a: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Porter </a:t>
            </a:r>
            <a:r>
              <a:rPr lang="en-US" sz="1300" dirty="0" smtClean="0">
                <a:solidFill>
                  <a:srgbClr val="006699"/>
                </a:solidFill>
              </a:rPr>
              <a:t>Airlines 	PD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4375"/>
            <a:r>
              <a:rPr lang="en-US" sz="1300" dirty="0">
                <a:solidFill>
                  <a:srgbClr val="006699"/>
                </a:solidFill>
              </a:rPr>
              <a:t>Precision </a:t>
            </a:r>
            <a:r>
              <a:rPr lang="en-US" sz="1300" dirty="0" smtClean="0">
                <a:solidFill>
                  <a:srgbClr val="006699"/>
                </a:solidFill>
              </a:rPr>
              <a:t>Air 	PW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Red </a:t>
            </a:r>
            <a:r>
              <a:rPr lang="en-US" sz="1300" dirty="0" smtClean="0">
                <a:solidFill>
                  <a:srgbClr val="006699"/>
                </a:solidFill>
              </a:rPr>
              <a:t>Wings 	WZ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Royal Air </a:t>
            </a:r>
            <a:r>
              <a:rPr lang="en-US" sz="1300" dirty="0" err="1">
                <a:solidFill>
                  <a:srgbClr val="006699"/>
                </a:solidFill>
              </a:rPr>
              <a:t>Maroc</a:t>
            </a:r>
            <a:r>
              <a:rPr lang="en-US" sz="1300" dirty="0">
                <a:solidFill>
                  <a:srgbClr val="006699"/>
                </a:solidFill>
              </a:rPr>
              <a:t> 	</a:t>
            </a:r>
            <a:r>
              <a:rPr lang="en-US" sz="1300" dirty="0" smtClean="0">
                <a:solidFill>
                  <a:srgbClr val="006699"/>
                </a:solidFill>
              </a:rPr>
              <a:t>AT</a:t>
            </a:r>
          </a:p>
          <a:p>
            <a:pPr defTabSz="715963"/>
            <a:r>
              <a:rPr lang="en-US" sz="1300" dirty="0">
                <a:solidFill>
                  <a:srgbClr val="F48F00"/>
                </a:solidFill>
              </a:rPr>
              <a:t>Royal Brunei* 	BI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endParaRPr lang="fr-FR" sz="1300" dirty="0">
              <a:solidFill>
                <a:srgbClr val="006699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60093" y="967569"/>
            <a:ext cx="288392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5963"/>
            <a:r>
              <a:rPr lang="en-US" sz="1300" dirty="0" smtClean="0">
                <a:solidFill>
                  <a:srgbClr val="006699"/>
                </a:solidFill>
              </a:rPr>
              <a:t>Royal </a:t>
            </a:r>
            <a:r>
              <a:rPr lang="en-US" sz="1300" dirty="0">
                <a:solidFill>
                  <a:srgbClr val="006699"/>
                </a:solidFill>
              </a:rPr>
              <a:t>Jordanian 	RJ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F48F00"/>
                </a:solidFill>
              </a:rPr>
              <a:t>Rwandair</a:t>
            </a:r>
            <a:r>
              <a:rPr lang="en-US" sz="1300" dirty="0">
                <a:solidFill>
                  <a:srgbClr val="F48F00"/>
                </a:solidFill>
              </a:rPr>
              <a:t>*		WB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SATA Azores Airlines 	S4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Saudi Arabian </a:t>
            </a:r>
            <a:r>
              <a:rPr lang="en-US" sz="1300" dirty="0" smtClean="0">
                <a:solidFill>
                  <a:srgbClr val="006699"/>
                </a:solidFill>
              </a:rPr>
              <a:t>Air… </a:t>
            </a:r>
            <a:r>
              <a:rPr lang="en-US" sz="1300" dirty="0">
                <a:solidFill>
                  <a:srgbClr val="006699"/>
                </a:solidFill>
              </a:rPr>
              <a:t>	SV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SCAT Airlines 	DV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Shandong Airlines 	SC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Sichuan Airlines 	</a:t>
            </a:r>
            <a:r>
              <a:rPr lang="en-US" sz="1300" dirty="0" smtClean="0">
                <a:solidFill>
                  <a:srgbClr val="006699"/>
                </a:solidFill>
              </a:rPr>
              <a:t>3U</a:t>
            </a: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Silver Airways	3M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Sky Airline 	</a:t>
            </a:r>
            <a:r>
              <a:rPr lang="en-US" sz="1300" dirty="0" smtClean="0">
                <a:solidFill>
                  <a:srgbClr val="006699"/>
                </a:solidFill>
              </a:rPr>
              <a:t>H2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Solomon Airlines 	IE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Somon</a:t>
            </a:r>
            <a:r>
              <a:rPr lang="en-US" sz="1300" dirty="0">
                <a:solidFill>
                  <a:srgbClr val="006699"/>
                </a:solidFill>
              </a:rPr>
              <a:t> Air 	</a:t>
            </a:r>
            <a:r>
              <a:rPr lang="en-US" sz="1300" dirty="0" smtClean="0">
                <a:solidFill>
                  <a:srgbClr val="006699"/>
                </a:solidFill>
              </a:rPr>
              <a:t>SZ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South African </a:t>
            </a:r>
            <a:r>
              <a:rPr lang="en-US" sz="1300" dirty="0" smtClean="0">
                <a:solidFill>
                  <a:srgbClr val="006699"/>
                </a:solidFill>
              </a:rPr>
              <a:t>Air…</a:t>
            </a:r>
            <a:r>
              <a:rPr lang="en-US" sz="1300" dirty="0">
                <a:solidFill>
                  <a:srgbClr val="006699"/>
                </a:solidFill>
              </a:rPr>
              <a:t>	SA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Taca</a:t>
            </a:r>
            <a:r>
              <a:rPr lang="en-US" sz="1300" dirty="0">
                <a:solidFill>
                  <a:srgbClr val="006699"/>
                </a:solidFill>
              </a:rPr>
              <a:t> International	TA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>
                <a:solidFill>
                  <a:srgbClr val="006699"/>
                </a:solidFill>
              </a:rPr>
              <a:t>Taca</a:t>
            </a:r>
            <a:r>
              <a:rPr lang="en-US" sz="1300" dirty="0">
                <a:solidFill>
                  <a:srgbClr val="006699"/>
                </a:solidFill>
              </a:rPr>
              <a:t> Peru 		T0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TACV Cabo Verde	</a:t>
            </a:r>
            <a:r>
              <a:rPr lang="fr-FR" sz="1300" dirty="0" smtClean="0">
                <a:solidFill>
                  <a:srgbClr val="006699"/>
                </a:solidFill>
              </a:rPr>
              <a:t>VR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TAG* 		5U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TAME 		EQ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TAROM 		RO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F48F00"/>
                </a:solidFill>
              </a:rPr>
              <a:t>Thai </a:t>
            </a:r>
            <a:r>
              <a:rPr lang="en-US" sz="1300" dirty="0" smtClean="0">
                <a:solidFill>
                  <a:srgbClr val="F48F00"/>
                </a:solidFill>
              </a:rPr>
              <a:t>Airways* 	TG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Thai Lion </a:t>
            </a:r>
            <a:r>
              <a:rPr lang="en-US" sz="1300" dirty="0" smtClean="0">
                <a:solidFill>
                  <a:srgbClr val="006699"/>
                </a:solidFill>
              </a:rPr>
              <a:t>Air 	SL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Turkish </a:t>
            </a:r>
            <a:r>
              <a:rPr lang="en-US" sz="1300" dirty="0" smtClean="0">
                <a:solidFill>
                  <a:srgbClr val="006699"/>
                </a:solidFill>
              </a:rPr>
              <a:t>Airlines 	TK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006699"/>
                </a:solidFill>
              </a:rPr>
              <a:t>Uzbekistan Airways 	HY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>
                <a:solidFill>
                  <a:srgbClr val="006699"/>
                </a:solidFill>
              </a:rPr>
              <a:t>Vietnam </a:t>
            </a:r>
            <a:r>
              <a:rPr lang="en-US" sz="1300" dirty="0" smtClean="0">
                <a:solidFill>
                  <a:srgbClr val="006699"/>
                </a:solidFill>
              </a:rPr>
              <a:t>Airlines 	VN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006699"/>
                </a:solidFill>
              </a:rPr>
              <a:t>Volotea</a:t>
            </a:r>
            <a:r>
              <a:rPr lang="en-US" sz="1300" dirty="0" smtClean="0">
                <a:solidFill>
                  <a:srgbClr val="006699"/>
                </a:solidFill>
              </a:rPr>
              <a:t> 		V7</a:t>
            </a:r>
            <a:endParaRPr lang="fr-FR" sz="1300" dirty="0">
              <a:solidFill>
                <a:srgbClr val="006699"/>
              </a:solidFill>
            </a:endParaRPr>
          </a:p>
          <a:p>
            <a:pPr lvl="0" defTabSz="715963"/>
            <a:endParaRPr lang="fr-FR" sz="1300" dirty="0">
              <a:solidFill>
                <a:srgbClr val="006699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29" y="1084709"/>
            <a:ext cx="554121" cy="5526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9000183" y="1708600"/>
            <a:ext cx="267604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Air Panama*</a:t>
            </a:r>
            <a:r>
              <a:rPr lang="en-US" sz="1300" dirty="0">
                <a:solidFill>
                  <a:srgbClr val="F48F00"/>
                </a:solidFill>
              </a:rPr>
              <a:t>	</a:t>
            </a:r>
            <a:r>
              <a:rPr lang="en-US" sz="1300" dirty="0" smtClean="0">
                <a:solidFill>
                  <a:srgbClr val="F48F00"/>
                </a:solidFill>
              </a:rPr>
              <a:t>7P</a:t>
            </a:r>
          </a:p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Alba Star*		AP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fr-FR" sz="1300" dirty="0" smtClean="0">
                <a:solidFill>
                  <a:srgbClr val="F48F00"/>
                </a:solidFill>
              </a:rPr>
              <a:t>Amelia*		NL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 err="1" smtClean="0">
                <a:solidFill>
                  <a:srgbClr val="F48F00"/>
                </a:solidFill>
              </a:rPr>
              <a:t>Groupe</a:t>
            </a:r>
            <a:r>
              <a:rPr lang="en-US" sz="1300" dirty="0" smtClean="0">
                <a:solidFill>
                  <a:srgbClr val="F48F00"/>
                </a:solidFill>
              </a:rPr>
              <a:t> </a:t>
            </a:r>
            <a:r>
              <a:rPr lang="en-US" sz="1300" dirty="0" err="1" smtClean="0">
                <a:solidFill>
                  <a:srgbClr val="F48F00"/>
                </a:solidFill>
              </a:rPr>
              <a:t>Transair</a:t>
            </a:r>
            <a:r>
              <a:rPr lang="en-US" sz="1300" dirty="0" smtClean="0">
                <a:solidFill>
                  <a:srgbClr val="F48F00"/>
                </a:solidFill>
              </a:rPr>
              <a:t>*</a:t>
            </a:r>
            <a:r>
              <a:rPr lang="en-US" sz="1300" dirty="0">
                <a:solidFill>
                  <a:srgbClr val="F48F00"/>
                </a:solidFill>
              </a:rPr>
              <a:t>	</a:t>
            </a:r>
            <a:r>
              <a:rPr lang="fr-FR" sz="1300" dirty="0" smtClean="0">
                <a:solidFill>
                  <a:srgbClr val="F48F00"/>
                </a:solidFill>
              </a:rPr>
              <a:t>R2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Uganda Airlines* </a:t>
            </a:r>
            <a:r>
              <a:rPr lang="en-US" sz="1300" dirty="0">
                <a:solidFill>
                  <a:srgbClr val="F48F00"/>
                </a:solidFill>
              </a:rPr>
              <a:t>	</a:t>
            </a:r>
            <a:r>
              <a:rPr lang="en-US" sz="1300" dirty="0" smtClean="0">
                <a:solidFill>
                  <a:srgbClr val="F48F00"/>
                </a:solidFill>
              </a:rPr>
              <a:t>UR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Vipper.com* </a:t>
            </a:r>
            <a:r>
              <a:rPr lang="en-US" sz="1300" dirty="0">
                <a:solidFill>
                  <a:srgbClr val="F48F00"/>
                </a:solidFill>
              </a:rPr>
              <a:t>	</a:t>
            </a:r>
            <a:r>
              <a:rPr lang="en-US" sz="1300" dirty="0" smtClean="0">
                <a:solidFill>
                  <a:srgbClr val="F48F00"/>
                </a:solidFill>
              </a:rPr>
              <a:t>VG</a:t>
            </a:r>
            <a:endParaRPr lang="fr-FR" sz="1300" dirty="0">
              <a:solidFill>
                <a:srgbClr val="F48F00"/>
              </a:solidFill>
            </a:endParaRPr>
          </a:p>
          <a:p>
            <a:pPr lvl="0" defTabSz="715963"/>
            <a:endParaRPr lang="fr-FR" sz="13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Freeform 285"/>
          <p:cNvSpPr>
            <a:spLocks/>
          </p:cNvSpPr>
          <p:nvPr/>
        </p:nvSpPr>
        <p:spPr bwMode="auto">
          <a:xfrm>
            <a:off x="5356225" y="2195513"/>
            <a:ext cx="263525" cy="130175"/>
          </a:xfrm>
          <a:custGeom>
            <a:avLst/>
            <a:gdLst>
              <a:gd name="T0" fmla="*/ 2147483646 w 166"/>
              <a:gd name="T1" fmla="*/ 2147483646 h 82"/>
              <a:gd name="T2" fmla="*/ 0 w 166"/>
              <a:gd name="T3" fmla="*/ 2147483646 h 82"/>
              <a:gd name="T4" fmla="*/ 2147483646 w 166"/>
              <a:gd name="T5" fmla="*/ 2147483646 h 82"/>
              <a:gd name="T6" fmla="*/ 2147483646 w 166"/>
              <a:gd name="T7" fmla="*/ 2147483646 h 82"/>
              <a:gd name="T8" fmla="*/ 2147483646 w 166"/>
              <a:gd name="T9" fmla="*/ 2147483646 h 82"/>
              <a:gd name="T10" fmla="*/ 2147483646 w 166"/>
              <a:gd name="T11" fmla="*/ 2147483646 h 82"/>
              <a:gd name="T12" fmla="*/ 2147483646 w 166"/>
              <a:gd name="T13" fmla="*/ 2147483646 h 82"/>
              <a:gd name="T14" fmla="*/ 2147483646 w 166"/>
              <a:gd name="T15" fmla="*/ 2147483646 h 82"/>
              <a:gd name="T16" fmla="*/ 2147483646 w 166"/>
              <a:gd name="T17" fmla="*/ 2147483646 h 82"/>
              <a:gd name="T18" fmla="*/ 2147483646 w 166"/>
              <a:gd name="T19" fmla="*/ 2147483646 h 82"/>
              <a:gd name="T20" fmla="*/ 2147483646 w 166"/>
              <a:gd name="T21" fmla="*/ 2147483646 h 82"/>
              <a:gd name="T22" fmla="*/ 2147483646 w 166"/>
              <a:gd name="T23" fmla="*/ 2147483646 h 82"/>
              <a:gd name="T24" fmla="*/ 2147483646 w 166"/>
              <a:gd name="T25" fmla="*/ 2147483646 h 82"/>
              <a:gd name="T26" fmla="*/ 2147483646 w 166"/>
              <a:gd name="T27" fmla="*/ 2147483646 h 82"/>
              <a:gd name="T28" fmla="*/ 2147483646 w 166"/>
              <a:gd name="T29" fmla="*/ 2147483646 h 82"/>
              <a:gd name="T30" fmla="*/ 2147483646 w 166"/>
              <a:gd name="T31" fmla="*/ 2147483646 h 82"/>
              <a:gd name="T32" fmla="*/ 2147483646 w 166"/>
              <a:gd name="T33" fmla="*/ 2147483646 h 82"/>
              <a:gd name="T34" fmla="*/ 2147483646 w 166"/>
              <a:gd name="T35" fmla="*/ 2147483646 h 82"/>
              <a:gd name="T36" fmla="*/ 2147483646 w 166"/>
              <a:gd name="T37" fmla="*/ 2147483646 h 82"/>
              <a:gd name="T38" fmla="*/ 2147483646 w 166"/>
              <a:gd name="T39" fmla="*/ 0 h 82"/>
              <a:gd name="T40" fmla="*/ 2147483646 w 166"/>
              <a:gd name="T41" fmla="*/ 2147483646 h 82"/>
              <a:gd name="T42" fmla="*/ 2147483646 w 166"/>
              <a:gd name="T43" fmla="*/ 2147483646 h 82"/>
              <a:gd name="T44" fmla="*/ 2147483646 w 166"/>
              <a:gd name="T45" fmla="*/ 2147483646 h 82"/>
              <a:gd name="T46" fmla="*/ 2147483646 w 166"/>
              <a:gd name="T47" fmla="*/ 2147483646 h 82"/>
              <a:gd name="T48" fmla="*/ 2147483646 w 166"/>
              <a:gd name="T49" fmla="*/ 2147483646 h 82"/>
              <a:gd name="T50" fmla="*/ 2147483646 w 166"/>
              <a:gd name="T51" fmla="*/ 2147483646 h 82"/>
              <a:gd name="T52" fmla="*/ 2147483646 w 166"/>
              <a:gd name="T53" fmla="*/ 2147483646 h 82"/>
              <a:gd name="T54" fmla="*/ 2147483646 w 166"/>
              <a:gd name="T55" fmla="*/ 2147483646 h 82"/>
              <a:gd name="T56" fmla="*/ 2147483646 w 166"/>
              <a:gd name="T57" fmla="*/ 2147483646 h 82"/>
              <a:gd name="T58" fmla="*/ 2147483646 w 166"/>
              <a:gd name="T59" fmla="*/ 2147483646 h 82"/>
              <a:gd name="T60" fmla="*/ 2147483646 w 166"/>
              <a:gd name="T61" fmla="*/ 2147483646 h 82"/>
              <a:gd name="T62" fmla="*/ 2147483646 w 166"/>
              <a:gd name="T63" fmla="*/ 2147483646 h 82"/>
              <a:gd name="T64" fmla="*/ 2147483646 w 166"/>
              <a:gd name="T65" fmla="*/ 2147483646 h 82"/>
              <a:gd name="T66" fmla="*/ 2147483646 w 166"/>
              <a:gd name="T67" fmla="*/ 2147483646 h 82"/>
              <a:gd name="T68" fmla="*/ 2147483646 w 166"/>
              <a:gd name="T69" fmla="*/ 2147483646 h 82"/>
              <a:gd name="T70" fmla="*/ 2147483646 w 166"/>
              <a:gd name="T71" fmla="*/ 2147483646 h 82"/>
              <a:gd name="T72" fmla="*/ 2147483646 w 166"/>
              <a:gd name="T73" fmla="*/ 2147483646 h 82"/>
              <a:gd name="T74" fmla="*/ 2147483646 w 166"/>
              <a:gd name="T75" fmla="*/ 2147483646 h 82"/>
              <a:gd name="T76" fmla="*/ 2147483646 w 166"/>
              <a:gd name="T77" fmla="*/ 2147483646 h 82"/>
              <a:gd name="T78" fmla="*/ 2147483646 w 166"/>
              <a:gd name="T79" fmla="*/ 2147483646 h 82"/>
              <a:gd name="T80" fmla="*/ 2147483646 w 166"/>
              <a:gd name="T81" fmla="*/ 2147483646 h 82"/>
              <a:gd name="T82" fmla="*/ 2147483646 w 166"/>
              <a:gd name="T83" fmla="*/ 2147483646 h 82"/>
              <a:gd name="T84" fmla="*/ 2147483646 w 166"/>
              <a:gd name="T85" fmla="*/ 2147483646 h 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66"/>
              <a:gd name="T130" fmla="*/ 0 h 82"/>
              <a:gd name="T131" fmla="*/ 166 w 166"/>
              <a:gd name="T132" fmla="*/ 82 h 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66" h="82">
                <a:moveTo>
                  <a:pt x="14" y="28"/>
                </a:moveTo>
                <a:lnTo>
                  <a:pt x="0" y="28"/>
                </a:lnTo>
                <a:lnTo>
                  <a:pt x="6" y="18"/>
                </a:lnTo>
                <a:lnTo>
                  <a:pt x="10" y="10"/>
                </a:lnTo>
                <a:lnTo>
                  <a:pt x="20" y="2"/>
                </a:lnTo>
                <a:lnTo>
                  <a:pt x="30" y="6"/>
                </a:lnTo>
                <a:lnTo>
                  <a:pt x="42" y="14"/>
                </a:lnTo>
                <a:lnTo>
                  <a:pt x="44" y="24"/>
                </a:lnTo>
                <a:lnTo>
                  <a:pt x="48" y="28"/>
                </a:lnTo>
                <a:lnTo>
                  <a:pt x="54" y="24"/>
                </a:lnTo>
                <a:lnTo>
                  <a:pt x="58" y="18"/>
                </a:lnTo>
                <a:lnTo>
                  <a:pt x="64" y="12"/>
                </a:lnTo>
                <a:lnTo>
                  <a:pt x="68" y="16"/>
                </a:lnTo>
                <a:lnTo>
                  <a:pt x="72" y="22"/>
                </a:lnTo>
                <a:lnTo>
                  <a:pt x="80" y="14"/>
                </a:lnTo>
                <a:lnTo>
                  <a:pt x="86" y="8"/>
                </a:lnTo>
                <a:lnTo>
                  <a:pt x="92" y="12"/>
                </a:lnTo>
                <a:lnTo>
                  <a:pt x="104" y="14"/>
                </a:lnTo>
                <a:lnTo>
                  <a:pt x="118" y="8"/>
                </a:lnTo>
                <a:lnTo>
                  <a:pt x="128" y="0"/>
                </a:lnTo>
                <a:lnTo>
                  <a:pt x="140" y="12"/>
                </a:lnTo>
                <a:lnTo>
                  <a:pt x="150" y="16"/>
                </a:lnTo>
                <a:lnTo>
                  <a:pt x="158" y="24"/>
                </a:lnTo>
                <a:lnTo>
                  <a:pt x="166" y="34"/>
                </a:lnTo>
                <a:lnTo>
                  <a:pt x="166" y="42"/>
                </a:lnTo>
                <a:lnTo>
                  <a:pt x="156" y="50"/>
                </a:lnTo>
                <a:lnTo>
                  <a:pt x="140" y="60"/>
                </a:lnTo>
                <a:lnTo>
                  <a:pt x="120" y="68"/>
                </a:lnTo>
                <a:lnTo>
                  <a:pt x="102" y="74"/>
                </a:lnTo>
                <a:lnTo>
                  <a:pt x="88" y="82"/>
                </a:lnTo>
                <a:lnTo>
                  <a:pt x="74" y="82"/>
                </a:lnTo>
                <a:lnTo>
                  <a:pt x="58" y="76"/>
                </a:lnTo>
                <a:lnTo>
                  <a:pt x="48" y="70"/>
                </a:lnTo>
                <a:lnTo>
                  <a:pt x="18" y="70"/>
                </a:lnTo>
                <a:lnTo>
                  <a:pt x="32" y="62"/>
                </a:lnTo>
                <a:lnTo>
                  <a:pt x="34" y="52"/>
                </a:lnTo>
                <a:lnTo>
                  <a:pt x="26" y="48"/>
                </a:lnTo>
                <a:lnTo>
                  <a:pt x="14" y="46"/>
                </a:lnTo>
                <a:lnTo>
                  <a:pt x="2" y="44"/>
                </a:lnTo>
                <a:lnTo>
                  <a:pt x="18" y="38"/>
                </a:lnTo>
                <a:lnTo>
                  <a:pt x="30" y="32"/>
                </a:lnTo>
                <a:lnTo>
                  <a:pt x="24" y="28"/>
                </a:lnTo>
                <a:lnTo>
                  <a:pt x="14" y="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9" name="Freeform 286"/>
          <p:cNvSpPr>
            <a:spLocks/>
          </p:cNvSpPr>
          <p:nvPr/>
        </p:nvSpPr>
        <p:spPr bwMode="auto">
          <a:xfrm>
            <a:off x="4130675" y="1319213"/>
            <a:ext cx="1527175" cy="1136650"/>
          </a:xfrm>
          <a:custGeom>
            <a:avLst/>
            <a:gdLst>
              <a:gd name="T0" fmla="*/ 2147483646 w 962"/>
              <a:gd name="T1" fmla="*/ 2147483646 h 716"/>
              <a:gd name="T2" fmla="*/ 2147483646 w 962"/>
              <a:gd name="T3" fmla="*/ 2147483646 h 716"/>
              <a:gd name="T4" fmla="*/ 2147483646 w 962"/>
              <a:gd name="T5" fmla="*/ 2147483646 h 716"/>
              <a:gd name="T6" fmla="*/ 2147483646 w 962"/>
              <a:gd name="T7" fmla="*/ 2147483646 h 716"/>
              <a:gd name="T8" fmla="*/ 2147483646 w 962"/>
              <a:gd name="T9" fmla="*/ 2147483646 h 716"/>
              <a:gd name="T10" fmla="*/ 2147483646 w 962"/>
              <a:gd name="T11" fmla="*/ 2147483646 h 716"/>
              <a:gd name="T12" fmla="*/ 2147483646 w 962"/>
              <a:gd name="T13" fmla="*/ 2147483646 h 716"/>
              <a:gd name="T14" fmla="*/ 2147483646 w 962"/>
              <a:gd name="T15" fmla="*/ 2147483646 h 716"/>
              <a:gd name="T16" fmla="*/ 2147483646 w 962"/>
              <a:gd name="T17" fmla="*/ 2147483646 h 716"/>
              <a:gd name="T18" fmla="*/ 2147483646 w 962"/>
              <a:gd name="T19" fmla="*/ 2147483646 h 716"/>
              <a:gd name="T20" fmla="*/ 2147483646 w 962"/>
              <a:gd name="T21" fmla="*/ 2147483646 h 716"/>
              <a:gd name="T22" fmla="*/ 2147483646 w 962"/>
              <a:gd name="T23" fmla="*/ 2147483646 h 716"/>
              <a:gd name="T24" fmla="*/ 2147483646 w 962"/>
              <a:gd name="T25" fmla="*/ 2147483646 h 716"/>
              <a:gd name="T26" fmla="*/ 2147483646 w 962"/>
              <a:gd name="T27" fmla="*/ 2147483646 h 716"/>
              <a:gd name="T28" fmla="*/ 2147483646 w 962"/>
              <a:gd name="T29" fmla="*/ 2147483646 h 716"/>
              <a:gd name="T30" fmla="*/ 2147483646 w 962"/>
              <a:gd name="T31" fmla="*/ 2147483646 h 716"/>
              <a:gd name="T32" fmla="*/ 2147483646 w 962"/>
              <a:gd name="T33" fmla="*/ 2147483646 h 716"/>
              <a:gd name="T34" fmla="*/ 2147483646 w 962"/>
              <a:gd name="T35" fmla="*/ 2147483646 h 716"/>
              <a:gd name="T36" fmla="*/ 2147483646 w 962"/>
              <a:gd name="T37" fmla="*/ 2147483646 h 716"/>
              <a:gd name="T38" fmla="*/ 2147483646 w 962"/>
              <a:gd name="T39" fmla="*/ 2147483646 h 716"/>
              <a:gd name="T40" fmla="*/ 2147483646 w 962"/>
              <a:gd name="T41" fmla="*/ 2147483646 h 716"/>
              <a:gd name="T42" fmla="*/ 2147483646 w 962"/>
              <a:gd name="T43" fmla="*/ 2147483646 h 716"/>
              <a:gd name="T44" fmla="*/ 2147483646 w 962"/>
              <a:gd name="T45" fmla="*/ 2147483646 h 716"/>
              <a:gd name="T46" fmla="*/ 2147483646 w 962"/>
              <a:gd name="T47" fmla="*/ 2147483646 h 716"/>
              <a:gd name="T48" fmla="*/ 2147483646 w 962"/>
              <a:gd name="T49" fmla="*/ 2147483646 h 716"/>
              <a:gd name="T50" fmla="*/ 2147483646 w 962"/>
              <a:gd name="T51" fmla="*/ 2147483646 h 716"/>
              <a:gd name="T52" fmla="*/ 2147483646 w 962"/>
              <a:gd name="T53" fmla="*/ 2147483646 h 716"/>
              <a:gd name="T54" fmla="*/ 2147483646 w 962"/>
              <a:gd name="T55" fmla="*/ 2147483646 h 716"/>
              <a:gd name="T56" fmla="*/ 2147483646 w 962"/>
              <a:gd name="T57" fmla="*/ 2147483646 h 716"/>
              <a:gd name="T58" fmla="*/ 2147483646 w 962"/>
              <a:gd name="T59" fmla="*/ 2147483646 h 716"/>
              <a:gd name="T60" fmla="*/ 2147483646 w 962"/>
              <a:gd name="T61" fmla="*/ 2147483646 h 716"/>
              <a:gd name="T62" fmla="*/ 2147483646 w 962"/>
              <a:gd name="T63" fmla="*/ 2147483646 h 716"/>
              <a:gd name="T64" fmla="*/ 2147483646 w 962"/>
              <a:gd name="T65" fmla="*/ 2147483646 h 716"/>
              <a:gd name="T66" fmla="*/ 2147483646 w 962"/>
              <a:gd name="T67" fmla="*/ 2147483646 h 716"/>
              <a:gd name="T68" fmla="*/ 2147483646 w 962"/>
              <a:gd name="T69" fmla="*/ 0 h 716"/>
              <a:gd name="T70" fmla="*/ 2147483646 w 962"/>
              <a:gd name="T71" fmla="*/ 2147483646 h 716"/>
              <a:gd name="T72" fmla="*/ 2147483646 w 962"/>
              <a:gd name="T73" fmla="*/ 2147483646 h 716"/>
              <a:gd name="T74" fmla="*/ 2147483646 w 962"/>
              <a:gd name="T75" fmla="*/ 2147483646 h 716"/>
              <a:gd name="T76" fmla="*/ 2147483646 w 962"/>
              <a:gd name="T77" fmla="*/ 2147483646 h 716"/>
              <a:gd name="T78" fmla="*/ 2147483646 w 962"/>
              <a:gd name="T79" fmla="*/ 2147483646 h 716"/>
              <a:gd name="T80" fmla="*/ 2147483646 w 962"/>
              <a:gd name="T81" fmla="*/ 2147483646 h 716"/>
              <a:gd name="T82" fmla="*/ 2147483646 w 962"/>
              <a:gd name="T83" fmla="*/ 2147483646 h 716"/>
              <a:gd name="T84" fmla="*/ 2147483646 w 962"/>
              <a:gd name="T85" fmla="*/ 2147483646 h 716"/>
              <a:gd name="T86" fmla="*/ 2147483646 w 962"/>
              <a:gd name="T87" fmla="*/ 2147483646 h 716"/>
              <a:gd name="T88" fmla="*/ 2147483646 w 962"/>
              <a:gd name="T89" fmla="*/ 2147483646 h 716"/>
              <a:gd name="T90" fmla="*/ 2147483646 w 962"/>
              <a:gd name="T91" fmla="*/ 2147483646 h 716"/>
              <a:gd name="T92" fmla="*/ 2147483646 w 962"/>
              <a:gd name="T93" fmla="*/ 2147483646 h 716"/>
              <a:gd name="T94" fmla="*/ 2147483646 w 962"/>
              <a:gd name="T95" fmla="*/ 2147483646 h 716"/>
              <a:gd name="T96" fmla="*/ 2147483646 w 962"/>
              <a:gd name="T97" fmla="*/ 2147483646 h 716"/>
              <a:gd name="T98" fmla="*/ 2147483646 w 962"/>
              <a:gd name="T99" fmla="*/ 2147483646 h 716"/>
              <a:gd name="T100" fmla="*/ 2147483646 w 962"/>
              <a:gd name="T101" fmla="*/ 2147483646 h 716"/>
              <a:gd name="T102" fmla="*/ 2147483646 w 962"/>
              <a:gd name="T103" fmla="*/ 2147483646 h 716"/>
              <a:gd name="T104" fmla="*/ 2147483646 w 962"/>
              <a:gd name="T105" fmla="*/ 2147483646 h 716"/>
              <a:gd name="T106" fmla="*/ 2147483646 w 962"/>
              <a:gd name="T107" fmla="*/ 2147483646 h 716"/>
              <a:gd name="T108" fmla="*/ 2147483646 w 962"/>
              <a:gd name="T109" fmla="*/ 2147483646 h 716"/>
              <a:gd name="T110" fmla="*/ 2147483646 w 962"/>
              <a:gd name="T111" fmla="*/ 2147483646 h 716"/>
              <a:gd name="T112" fmla="*/ 2147483646 w 962"/>
              <a:gd name="T113" fmla="*/ 2147483646 h 716"/>
              <a:gd name="T114" fmla="*/ 2147483646 w 962"/>
              <a:gd name="T115" fmla="*/ 2147483646 h 716"/>
              <a:gd name="T116" fmla="*/ 2147483646 w 962"/>
              <a:gd name="T117" fmla="*/ 2147483646 h 71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62" h="716">
                <a:moveTo>
                  <a:pt x="790" y="462"/>
                </a:moveTo>
                <a:lnTo>
                  <a:pt x="752" y="484"/>
                </a:lnTo>
                <a:lnTo>
                  <a:pt x="736" y="496"/>
                </a:lnTo>
                <a:lnTo>
                  <a:pt x="676" y="508"/>
                </a:lnTo>
                <a:lnTo>
                  <a:pt x="658" y="512"/>
                </a:lnTo>
                <a:lnTo>
                  <a:pt x="646" y="506"/>
                </a:lnTo>
                <a:lnTo>
                  <a:pt x="642" y="514"/>
                </a:lnTo>
                <a:lnTo>
                  <a:pt x="628" y="526"/>
                </a:lnTo>
                <a:lnTo>
                  <a:pt x="608" y="552"/>
                </a:lnTo>
                <a:lnTo>
                  <a:pt x="582" y="564"/>
                </a:lnTo>
                <a:lnTo>
                  <a:pt x="560" y="572"/>
                </a:lnTo>
                <a:lnTo>
                  <a:pt x="546" y="572"/>
                </a:lnTo>
                <a:lnTo>
                  <a:pt x="524" y="576"/>
                </a:lnTo>
                <a:lnTo>
                  <a:pt x="518" y="582"/>
                </a:lnTo>
                <a:lnTo>
                  <a:pt x="518" y="588"/>
                </a:lnTo>
                <a:lnTo>
                  <a:pt x="510" y="592"/>
                </a:lnTo>
                <a:lnTo>
                  <a:pt x="512" y="606"/>
                </a:lnTo>
                <a:lnTo>
                  <a:pt x="504" y="612"/>
                </a:lnTo>
                <a:lnTo>
                  <a:pt x="508" y="620"/>
                </a:lnTo>
                <a:lnTo>
                  <a:pt x="502" y="636"/>
                </a:lnTo>
                <a:lnTo>
                  <a:pt x="486" y="648"/>
                </a:lnTo>
                <a:lnTo>
                  <a:pt x="474" y="650"/>
                </a:lnTo>
                <a:lnTo>
                  <a:pt x="480" y="658"/>
                </a:lnTo>
                <a:lnTo>
                  <a:pt x="482" y="664"/>
                </a:lnTo>
                <a:lnTo>
                  <a:pt x="476" y="686"/>
                </a:lnTo>
                <a:lnTo>
                  <a:pt x="462" y="716"/>
                </a:lnTo>
                <a:lnTo>
                  <a:pt x="444" y="714"/>
                </a:lnTo>
                <a:lnTo>
                  <a:pt x="428" y="702"/>
                </a:lnTo>
                <a:lnTo>
                  <a:pt x="426" y="690"/>
                </a:lnTo>
                <a:lnTo>
                  <a:pt x="416" y="694"/>
                </a:lnTo>
                <a:lnTo>
                  <a:pt x="406" y="694"/>
                </a:lnTo>
                <a:lnTo>
                  <a:pt x="390" y="700"/>
                </a:lnTo>
                <a:lnTo>
                  <a:pt x="374" y="672"/>
                </a:lnTo>
                <a:lnTo>
                  <a:pt x="356" y="654"/>
                </a:lnTo>
                <a:lnTo>
                  <a:pt x="362" y="644"/>
                </a:lnTo>
                <a:lnTo>
                  <a:pt x="348" y="634"/>
                </a:lnTo>
                <a:lnTo>
                  <a:pt x="348" y="618"/>
                </a:lnTo>
                <a:lnTo>
                  <a:pt x="360" y="604"/>
                </a:lnTo>
                <a:lnTo>
                  <a:pt x="354" y="594"/>
                </a:lnTo>
                <a:lnTo>
                  <a:pt x="340" y="600"/>
                </a:lnTo>
                <a:lnTo>
                  <a:pt x="324" y="588"/>
                </a:lnTo>
                <a:lnTo>
                  <a:pt x="312" y="572"/>
                </a:lnTo>
                <a:lnTo>
                  <a:pt x="304" y="560"/>
                </a:lnTo>
                <a:lnTo>
                  <a:pt x="312" y="546"/>
                </a:lnTo>
                <a:lnTo>
                  <a:pt x="316" y="540"/>
                </a:lnTo>
                <a:lnTo>
                  <a:pt x="304" y="540"/>
                </a:lnTo>
                <a:lnTo>
                  <a:pt x="302" y="528"/>
                </a:lnTo>
                <a:lnTo>
                  <a:pt x="312" y="516"/>
                </a:lnTo>
                <a:lnTo>
                  <a:pt x="318" y="516"/>
                </a:lnTo>
                <a:lnTo>
                  <a:pt x="336" y="520"/>
                </a:lnTo>
                <a:lnTo>
                  <a:pt x="342" y="522"/>
                </a:lnTo>
                <a:lnTo>
                  <a:pt x="346" y="522"/>
                </a:lnTo>
                <a:lnTo>
                  <a:pt x="348" y="520"/>
                </a:lnTo>
                <a:lnTo>
                  <a:pt x="344" y="500"/>
                </a:lnTo>
                <a:lnTo>
                  <a:pt x="344" y="478"/>
                </a:lnTo>
                <a:lnTo>
                  <a:pt x="356" y="466"/>
                </a:lnTo>
                <a:lnTo>
                  <a:pt x="352" y="456"/>
                </a:lnTo>
                <a:lnTo>
                  <a:pt x="330" y="456"/>
                </a:lnTo>
                <a:lnTo>
                  <a:pt x="310" y="444"/>
                </a:lnTo>
                <a:lnTo>
                  <a:pt x="296" y="436"/>
                </a:lnTo>
                <a:lnTo>
                  <a:pt x="318" y="434"/>
                </a:lnTo>
                <a:lnTo>
                  <a:pt x="342" y="442"/>
                </a:lnTo>
                <a:lnTo>
                  <a:pt x="344" y="430"/>
                </a:lnTo>
                <a:lnTo>
                  <a:pt x="330" y="414"/>
                </a:lnTo>
                <a:lnTo>
                  <a:pt x="320" y="410"/>
                </a:lnTo>
                <a:lnTo>
                  <a:pt x="304" y="400"/>
                </a:lnTo>
                <a:lnTo>
                  <a:pt x="296" y="412"/>
                </a:lnTo>
                <a:lnTo>
                  <a:pt x="274" y="414"/>
                </a:lnTo>
                <a:lnTo>
                  <a:pt x="274" y="398"/>
                </a:lnTo>
                <a:lnTo>
                  <a:pt x="288" y="378"/>
                </a:lnTo>
                <a:lnTo>
                  <a:pt x="264" y="332"/>
                </a:lnTo>
                <a:lnTo>
                  <a:pt x="238" y="306"/>
                </a:lnTo>
                <a:lnTo>
                  <a:pt x="228" y="294"/>
                </a:lnTo>
                <a:lnTo>
                  <a:pt x="226" y="284"/>
                </a:lnTo>
                <a:lnTo>
                  <a:pt x="196" y="274"/>
                </a:lnTo>
                <a:lnTo>
                  <a:pt x="148" y="262"/>
                </a:lnTo>
                <a:lnTo>
                  <a:pt x="138" y="266"/>
                </a:lnTo>
                <a:lnTo>
                  <a:pt x="118" y="274"/>
                </a:lnTo>
                <a:lnTo>
                  <a:pt x="106" y="264"/>
                </a:lnTo>
                <a:lnTo>
                  <a:pt x="100" y="272"/>
                </a:lnTo>
                <a:lnTo>
                  <a:pt x="94" y="276"/>
                </a:lnTo>
                <a:lnTo>
                  <a:pt x="76" y="272"/>
                </a:lnTo>
                <a:lnTo>
                  <a:pt x="52" y="262"/>
                </a:lnTo>
                <a:lnTo>
                  <a:pt x="68" y="256"/>
                </a:lnTo>
                <a:lnTo>
                  <a:pt x="76" y="252"/>
                </a:lnTo>
                <a:lnTo>
                  <a:pt x="62" y="250"/>
                </a:lnTo>
                <a:lnTo>
                  <a:pt x="42" y="250"/>
                </a:lnTo>
                <a:lnTo>
                  <a:pt x="24" y="240"/>
                </a:lnTo>
                <a:lnTo>
                  <a:pt x="30" y="234"/>
                </a:lnTo>
                <a:lnTo>
                  <a:pt x="60" y="234"/>
                </a:lnTo>
                <a:lnTo>
                  <a:pt x="100" y="230"/>
                </a:lnTo>
                <a:lnTo>
                  <a:pt x="102" y="222"/>
                </a:lnTo>
                <a:lnTo>
                  <a:pt x="84" y="222"/>
                </a:lnTo>
                <a:lnTo>
                  <a:pt x="62" y="224"/>
                </a:lnTo>
                <a:lnTo>
                  <a:pt x="40" y="220"/>
                </a:lnTo>
                <a:lnTo>
                  <a:pt x="8" y="206"/>
                </a:lnTo>
                <a:lnTo>
                  <a:pt x="0" y="196"/>
                </a:lnTo>
                <a:lnTo>
                  <a:pt x="8" y="188"/>
                </a:lnTo>
                <a:lnTo>
                  <a:pt x="32" y="184"/>
                </a:lnTo>
                <a:lnTo>
                  <a:pt x="58" y="180"/>
                </a:lnTo>
                <a:lnTo>
                  <a:pt x="76" y="170"/>
                </a:lnTo>
                <a:lnTo>
                  <a:pt x="106" y="170"/>
                </a:lnTo>
                <a:lnTo>
                  <a:pt x="122" y="156"/>
                </a:lnTo>
                <a:lnTo>
                  <a:pt x="124" y="134"/>
                </a:lnTo>
                <a:lnTo>
                  <a:pt x="112" y="140"/>
                </a:lnTo>
                <a:lnTo>
                  <a:pt x="82" y="128"/>
                </a:lnTo>
                <a:lnTo>
                  <a:pt x="102" y="114"/>
                </a:lnTo>
                <a:lnTo>
                  <a:pt x="128" y="102"/>
                </a:lnTo>
                <a:lnTo>
                  <a:pt x="160" y="92"/>
                </a:lnTo>
                <a:lnTo>
                  <a:pt x="184" y="100"/>
                </a:lnTo>
                <a:lnTo>
                  <a:pt x="190" y="80"/>
                </a:lnTo>
                <a:lnTo>
                  <a:pt x="182" y="70"/>
                </a:lnTo>
                <a:lnTo>
                  <a:pt x="212" y="66"/>
                </a:lnTo>
                <a:lnTo>
                  <a:pt x="222" y="76"/>
                </a:lnTo>
                <a:lnTo>
                  <a:pt x="238" y="80"/>
                </a:lnTo>
                <a:lnTo>
                  <a:pt x="230" y="68"/>
                </a:lnTo>
                <a:lnTo>
                  <a:pt x="226" y="62"/>
                </a:lnTo>
                <a:lnTo>
                  <a:pt x="224" y="60"/>
                </a:lnTo>
                <a:lnTo>
                  <a:pt x="224" y="58"/>
                </a:lnTo>
                <a:lnTo>
                  <a:pt x="296" y="50"/>
                </a:lnTo>
                <a:lnTo>
                  <a:pt x="304" y="70"/>
                </a:lnTo>
                <a:lnTo>
                  <a:pt x="316" y="66"/>
                </a:lnTo>
                <a:lnTo>
                  <a:pt x="312" y="48"/>
                </a:lnTo>
                <a:lnTo>
                  <a:pt x="344" y="66"/>
                </a:lnTo>
                <a:lnTo>
                  <a:pt x="366" y="66"/>
                </a:lnTo>
                <a:lnTo>
                  <a:pt x="350" y="56"/>
                </a:lnTo>
                <a:lnTo>
                  <a:pt x="358" y="44"/>
                </a:lnTo>
                <a:lnTo>
                  <a:pt x="374" y="44"/>
                </a:lnTo>
                <a:lnTo>
                  <a:pt x="404" y="56"/>
                </a:lnTo>
                <a:lnTo>
                  <a:pt x="442" y="74"/>
                </a:lnTo>
                <a:lnTo>
                  <a:pt x="450" y="68"/>
                </a:lnTo>
                <a:lnTo>
                  <a:pt x="400" y="40"/>
                </a:lnTo>
                <a:lnTo>
                  <a:pt x="422" y="34"/>
                </a:lnTo>
                <a:lnTo>
                  <a:pt x="424" y="24"/>
                </a:lnTo>
                <a:lnTo>
                  <a:pt x="450" y="16"/>
                </a:lnTo>
                <a:lnTo>
                  <a:pt x="478" y="14"/>
                </a:lnTo>
                <a:lnTo>
                  <a:pt x="510" y="18"/>
                </a:lnTo>
                <a:lnTo>
                  <a:pt x="534" y="16"/>
                </a:lnTo>
                <a:lnTo>
                  <a:pt x="562" y="4"/>
                </a:lnTo>
                <a:lnTo>
                  <a:pt x="618" y="0"/>
                </a:lnTo>
                <a:lnTo>
                  <a:pt x="680" y="0"/>
                </a:lnTo>
                <a:lnTo>
                  <a:pt x="716" y="4"/>
                </a:lnTo>
                <a:lnTo>
                  <a:pt x="746" y="12"/>
                </a:lnTo>
                <a:lnTo>
                  <a:pt x="756" y="18"/>
                </a:lnTo>
                <a:lnTo>
                  <a:pt x="760" y="24"/>
                </a:lnTo>
                <a:lnTo>
                  <a:pt x="814" y="38"/>
                </a:lnTo>
                <a:lnTo>
                  <a:pt x="800" y="48"/>
                </a:lnTo>
                <a:lnTo>
                  <a:pt x="738" y="56"/>
                </a:lnTo>
                <a:lnTo>
                  <a:pt x="676" y="58"/>
                </a:lnTo>
                <a:lnTo>
                  <a:pt x="668" y="70"/>
                </a:lnTo>
                <a:lnTo>
                  <a:pt x="694" y="64"/>
                </a:lnTo>
                <a:lnTo>
                  <a:pt x="754" y="66"/>
                </a:lnTo>
                <a:lnTo>
                  <a:pt x="740" y="76"/>
                </a:lnTo>
                <a:lnTo>
                  <a:pt x="726" y="80"/>
                </a:lnTo>
                <a:lnTo>
                  <a:pt x="734" y="82"/>
                </a:lnTo>
                <a:lnTo>
                  <a:pt x="760" y="76"/>
                </a:lnTo>
                <a:lnTo>
                  <a:pt x="774" y="68"/>
                </a:lnTo>
                <a:lnTo>
                  <a:pt x="782" y="58"/>
                </a:lnTo>
                <a:lnTo>
                  <a:pt x="800" y="58"/>
                </a:lnTo>
                <a:lnTo>
                  <a:pt x="806" y="66"/>
                </a:lnTo>
                <a:lnTo>
                  <a:pt x="806" y="82"/>
                </a:lnTo>
                <a:lnTo>
                  <a:pt x="774" y="104"/>
                </a:lnTo>
                <a:lnTo>
                  <a:pt x="770" y="114"/>
                </a:lnTo>
                <a:lnTo>
                  <a:pt x="792" y="102"/>
                </a:lnTo>
                <a:lnTo>
                  <a:pt x="820" y="86"/>
                </a:lnTo>
                <a:lnTo>
                  <a:pt x="836" y="74"/>
                </a:lnTo>
                <a:lnTo>
                  <a:pt x="868" y="84"/>
                </a:lnTo>
                <a:lnTo>
                  <a:pt x="884" y="68"/>
                </a:lnTo>
                <a:lnTo>
                  <a:pt x="914" y="66"/>
                </a:lnTo>
                <a:lnTo>
                  <a:pt x="946" y="70"/>
                </a:lnTo>
                <a:lnTo>
                  <a:pt x="962" y="80"/>
                </a:lnTo>
                <a:lnTo>
                  <a:pt x="948" y="90"/>
                </a:lnTo>
                <a:lnTo>
                  <a:pt x="922" y="98"/>
                </a:lnTo>
                <a:lnTo>
                  <a:pt x="916" y="106"/>
                </a:lnTo>
                <a:lnTo>
                  <a:pt x="906" y="110"/>
                </a:lnTo>
                <a:lnTo>
                  <a:pt x="872" y="110"/>
                </a:lnTo>
                <a:lnTo>
                  <a:pt x="852" y="116"/>
                </a:lnTo>
                <a:lnTo>
                  <a:pt x="870" y="120"/>
                </a:lnTo>
                <a:lnTo>
                  <a:pt x="896" y="122"/>
                </a:lnTo>
                <a:lnTo>
                  <a:pt x="888" y="130"/>
                </a:lnTo>
                <a:lnTo>
                  <a:pt x="850" y="128"/>
                </a:lnTo>
                <a:lnTo>
                  <a:pt x="832" y="132"/>
                </a:lnTo>
                <a:lnTo>
                  <a:pt x="840" y="140"/>
                </a:lnTo>
                <a:lnTo>
                  <a:pt x="866" y="138"/>
                </a:lnTo>
                <a:lnTo>
                  <a:pt x="876" y="138"/>
                </a:lnTo>
                <a:lnTo>
                  <a:pt x="868" y="146"/>
                </a:lnTo>
                <a:lnTo>
                  <a:pt x="844" y="152"/>
                </a:lnTo>
                <a:lnTo>
                  <a:pt x="842" y="170"/>
                </a:lnTo>
                <a:lnTo>
                  <a:pt x="822" y="180"/>
                </a:lnTo>
                <a:lnTo>
                  <a:pt x="812" y="208"/>
                </a:lnTo>
                <a:lnTo>
                  <a:pt x="822" y="210"/>
                </a:lnTo>
                <a:lnTo>
                  <a:pt x="848" y="212"/>
                </a:lnTo>
                <a:lnTo>
                  <a:pt x="836" y="220"/>
                </a:lnTo>
                <a:lnTo>
                  <a:pt x="836" y="224"/>
                </a:lnTo>
                <a:lnTo>
                  <a:pt x="838" y="226"/>
                </a:lnTo>
                <a:lnTo>
                  <a:pt x="840" y="228"/>
                </a:lnTo>
                <a:lnTo>
                  <a:pt x="854" y="234"/>
                </a:lnTo>
                <a:lnTo>
                  <a:pt x="868" y="238"/>
                </a:lnTo>
                <a:lnTo>
                  <a:pt x="864" y="250"/>
                </a:lnTo>
                <a:lnTo>
                  <a:pt x="860" y="258"/>
                </a:lnTo>
                <a:lnTo>
                  <a:pt x="858" y="260"/>
                </a:lnTo>
                <a:lnTo>
                  <a:pt x="846" y="252"/>
                </a:lnTo>
                <a:lnTo>
                  <a:pt x="836" y="244"/>
                </a:lnTo>
                <a:lnTo>
                  <a:pt x="814" y="248"/>
                </a:lnTo>
                <a:lnTo>
                  <a:pt x="814" y="262"/>
                </a:lnTo>
                <a:lnTo>
                  <a:pt x="834" y="268"/>
                </a:lnTo>
                <a:lnTo>
                  <a:pt x="850" y="280"/>
                </a:lnTo>
                <a:lnTo>
                  <a:pt x="848" y="296"/>
                </a:lnTo>
                <a:lnTo>
                  <a:pt x="828" y="298"/>
                </a:lnTo>
                <a:lnTo>
                  <a:pt x="840" y="312"/>
                </a:lnTo>
                <a:lnTo>
                  <a:pt x="846" y="320"/>
                </a:lnTo>
                <a:lnTo>
                  <a:pt x="850" y="324"/>
                </a:lnTo>
                <a:lnTo>
                  <a:pt x="850" y="328"/>
                </a:lnTo>
                <a:lnTo>
                  <a:pt x="838" y="334"/>
                </a:lnTo>
                <a:lnTo>
                  <a:pt x="826" y="336"/>
                </a:lnTo>
                <a:lnTo>
                  <a:pt x="830" y="350"/>
                </a:lnTo>
                <a:lnTo>
                  <a:pt x="812" y="356"/>
                </a:lnTo>
                <a:lnTo>
                  <a:pt x="790" y="356"/>
                </a:lnTo>
                <a:lnTo>
                  <a:pt x="768" y="354"/>
                </a:lnTo>
                <a:lnTo>
                  <a:pt x="756" y="360"/>
                </a:lnTo>
                <a:lnTo>
                  <a:pt x="768" y="372"/>
                </a:lnTo>
                <a:lnTo>
                  <a:pt x="800" y="372"/>
                </a:lnTo>
                <a:lnTo>
                  <a:pt x="804" y="382"/>
                </a:lnTo>
                <a:lnTo>
                  <a:pt x="800" y="400"/>
                </a:lnTo>
                <a:lnTo>
                  <a:pt x="782" y="386"/>
                </a:lnTo>
                <a:lnTo>
                  <a:pt x="774" y="386"/>
                </a:lnTo>
                <a:lnTo>
                  <a:pt x="776" y="392"/>
                </a:lnTo>
                <a:lnTo>
                  <a:pt x="804" y="410"/>
                </a:lnTo>
                <a:lnTo>
                  <a:pt x="810" y="446"/>
                </a:lnTo>
                <a:lnTo>
                  <a:pt x="790" y="444"/>
                </a:lnTo>
                <a:lnTo>
                  <a:pt x="770" y="430"/>
                </a:lnTo>
                <a:lnTo>
                  <a:pt x="756" y="416"/>
                </a:lnTo>
                <a:lnTo>
                  <a:pt x="750" y="414"/>
                </a:lnTo>
                <a:lnTo>
                  <a:pt x="750" y="432"/>
                </a:lnTo>
                <a:lnTo>
                  <a:pt x="756" y="446"/>
                </a:lnTo>
                <a:lnTo>
                  <a:pt x="778" y="452"/>
                </a:lnTo>
                <a:lnTo>
                  <a:pt x="804" y="454"/>
                </a:lnTo>
                <a:lnTo>
                  <a:pt x="790" y="4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0" name="Freeform 287"/>
          <p:cNvSpPr>
            <a:spLocks/>
          </p:cNvSpPr>
          <p:nvPr/>
        </p:nvSpPr>
        <p:spPr bwMode="auto">
          <a:xfrm>
            <a:off x="3009900" y="3328988"/>
            <a:ext cx="765175" cy="485775"/>
          </a:xfrm>
          <a:custGeom>
            <a:avLst/>
            <a:gdLst>
              <a:gd name="T0" fmla="*/ 2147483646 w 482"/>
              <a:gd name="T1" fmla="*/ 2147483646 h 306"/>
              <a:gd name="T2" fmla="*/ 2147483646 w 482"/>
              <a:gd name="T3" fmla="*/ 2147483646 h 306"/>
              <a:gd name="T4" fmla="*/ 2147483646 w 482"/>
              <a:gd name="T5" fmla="*/ 2147483646 h 306"/>
              <a:gd name="T6" fmla="*/ 2147483646 w 482"/>
              <a:gd name="T7" fmla="*/ 2147483646 h 306"/>
              <a:gd name="T8" fmla="*/ 2147483646 w 482"/>
              <a:gd name="T9" fmla="*/ 2147483646 h 306"/>
              <a:gd name="T10" fmla="*/ 2147483646 w 482"/>
              <a:gd name="T11" fmla="*/ 2147483646 h 306"/>
              <a:gd name="T12" fmla="*/ 2147483646 w 482"/>
              <a:gd name="T13" fmla="*/ 2147483646 h 306"/>
              <a:gd name="T14" fmla="*/ 2147483646 w 482"/>
              <a:gd name="T15" fmla="*/ 2147483646 h 306"/>
              <a:gd name="T16" fmla="*/ 2147483646 w 482"/>
              <a:gd name="T17" fmla="*/ 2147483646 h 306"/>
              <a:gd name="T18" fmla="*/ 2147483646 w 482"/>
              <a:gd name="T19" fmla="*/ 2147483646 h 306"/>
              <a:gd name="T20" fmla="*/ 2147483646 w 482"/>
              <a:gd name="T21" fmla="*/ 2147483646 h 306"/>
              <a:gd name="T22" fmla="*/ 2147483646 w 482"/>
              <a:gd name="T23" fmla="*/ 2147483646 h 306"/>
              <a:gd name="T24" fmla="*/ 2147483646 w 482"/>
              <a:gd name="T25" fmla="*/ 2147483646 h 306"/>
              <a:gd name="T26" fmla="*/ 2147483646 w 482"/>
              <a:gd name="T27" fmla="*/ 2147483646 h 306"/>
              <a:gd name="T28" fmla="*/ 2147483646 w 482"/>
              <a:gd name="T29" fmla="*/ 2147483646 h 306"/>
              <a:gd name="T30" fmla="*/ 2147483646 w 482"/>
              <a:gd name="T31" fmla="*/ 2147483646 h 306"/>
              <a:gd name="T32" fmla="*/ 2147483646 w 482"/>
              <a:gd name="T33" fmla="*/ 2147483646 h 306"/>
              <a:gd name="T34" fmla="*/ 2147483646 w 482"/>
              <a:gd name="T35" fmla="*/ 2147483646 h 306"/>
              <a:gd name="T36" fmla="*/ 2147483646 w 482"/>
              <a:gd name="T37" fmla="*/ 2147483646 h 306"/>
              <a:gd name="T38" fmla="*/ 2147483646 w 482"/>
              <a:gd name="T39" fmla="*/ 2147483646 h 306"/>
              <a:gd name="T40" fmla="*/ 2147483646 w 482"/>
              <a:gd name="T41" fmla="*/ 2147483646 h 306"/>
              <a:gd name="T42" fmla="*/ 2147483646 w 482"/>
              <a:gd name="T43" fmla="*/ 2147483646 h 306"/>
              <a:gd name="T44" fmla="*/ 2147483646 w 482"/>
              <a:gd name="T45" fmla="*/ 2147483646 h 306"/>
              <a:gd name="T46" fmla="*/ 2147483646 w 482"/>
              <a:gd name="T47" fmla="*/ 2147483646 h 306"/>
              <a:gd name="T48" fmla="*/ 2147483646 w 482"/>
              <a:gd name="T49" fmla="*/ 2147483646 h 306"/>
              <a:gd name="T50" fmla="*/ 2147483646 w 482"/>
              <a:gd name="T51" fmla="*/ 2147483646 h 306"/>
              <a:gd name="T52" fmla="*/ 2147483646 w 482"/>
              <a:gd name="T53" fmla="*/ 2147483646 h 306"/>
              <a:gd name="T54" fmla="*/ 2147483646 w 482"/>
              <a:gd name="T55" fmla="*/ 2147483646 h 306"/>
              <a:gd name="T56" fmla="*/ 2147483646 w 482"/>
              <a:gd name="T57" fmla="*/ 2147483646 h 306"/>
              <a:gd name="T58" fmla="*/ 2147483646 w 482"/>
              <a:gd name="T59" fmla="*/ 2147483646 h 306"/>
              <a:gd name="T60" fmla="*/ 2147483646 w 482"/>
              <a:gd name="T61" fmla="*/ 2147483646 h 306"/>
              <a:gd name="T62" fmla="*/ 2147483646 w 482"/>
              <a:gd name="T63" fmla="*/ 2147483646 h 306"/>
              <a:gd name="T64" fmla="*/ 2147483646 w 482"/>
              <a:gd name="T65" fmla="*/ 2147483646 h 306"/>
              <a:gd name="T66" fmla="*/ 2147483646 w 482"/>
              <a:gd name="T67" fmla="*/ 2147483646 h 306"/>
              <a:gd name="T68" fmla="*/ 2147483646 w 482"/>
              <a:gd name="T69" fmla="*/ 2147483646 h 306"/>
              <a:gd name="T70" fmla="*/ 2147483646 w 482"/>
              <a:gd name="T71" fmla="*/ 2147483646 h 306"/>
              <a:gd name="T72" fmla="*/ 2147483646 w 482"/>
              <a:gd name="T73" fmla="*/ 2147483646 h 306"/>
              <a:gd name="T74" fmla="*/ 2147483646 w 482"/>
              <a:gd name="T75" fmla="*/ 2147483646 h 306"/>
              <a:gd name="T76" fmla="*/ 2147483646 w 482"/>
              <a:gd name="T77" fmla="*/ 2147483646 h 306"/>
              <a:gd name="T78" fmla="*/ 2147483646 w 482"/>
              <a:gd name="T79" fmla="*/ 2147483646 h 306"/>
              <a:gd name="T80" fmla="*/ 2147483646 w 482"/>
              <a:gd name="T81" fmla="*/ 2147483646 h 306"/>
              <a:gd name="T82" fmla="*/ 2147483646 w 482"/>
              <a:gd name="T83" fmla="*/ 2147483646 h 306"/>
              <a:gd name="T84" fmla="*/ 2147483646 w 482"/>
              <a:gd name="T85" fmla="*/ 2147483646 h 306"/>
              <a:gd name="T86" fmla="*/ 2147483646 w 482"/>
              <a:gd name="T87" fmla="*/ 2147483646 h 306"/>
              <a:gd name="T88" fmla="*/ 2147483646 w 482"/>
              <a:gd name="T89" fmla="*/ 2147483646 h 306"/>
              <a:gd name="T90" fmla="*/ 2147483646 w 482"/>
              <a:gd name="T91" fmla="*/ 2147483646 h 306"/>
              <a:gd name="T92" fmla="*/ 2147483646 w 482"/>
              <a:gd name="T93" fmla="*/ 2147483646 h 3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82"/>
              <a:gd name="T142" fmla="*/ 0 h 306"/>
              <a:gd name="T143" fmla="*/ 482 w 482"/>
              <a:gd name="T144" fmla="*/ 306 h 3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82" h="306">
                <a:moveTo>
                  <a:pt x="0" y="2"/>
                </a:moveTo>
                <a:lnTo>
                  <a:pt x="32" y="0"/>
                </a:lnTo>
                <a:lnTo>
                  <a:pt x="76" y="18"/>
                </a:lnTo>
                <a:lnTo>
                  <a:pt x="92" y="24"/>
                </a:lnTo>
                <a:lnTo>
                  <a:pt x="138" y="24"/>
                </a:lnTo>
                <a:lnTo>
                  <a:pt x="146" y="18"/>
                </a:lnTo>
                <a:lnTo>
                  <a:pt x="166" y="14"/>
                </a:lnTo>
                <a:lnTo>
                  <a:pt x="186" y="30"/>
                </a:lnTo>
                <a:lnTo>
                  <a:pt x="196" y="38"/>
                </a:lnTo>
                <a:lnTo>
                  <a:pt x="198" y="54"/>
                </a:lnTo>
                <a:lnTo>
                  <a:pt x="214" y="64"/>
                </a:lnTo>
                <a:lnTo>
                  <a:pt x="226" y="62"/>
                </a:lnTo>
                <a:lnTo>
                  <a:pt x="228" y="52"/>
                </a:lnTo>
                <a:lnTo>
                  <a:pt x="236" y="48"/>
                </a:lnTo>
                <a:lnTo>
                  <a:pt x="258" y="58"/>
                </a:lnTo>
                <a:lnTo>
                  <a:pt x="264" y="72"/>
                </a:lnTo>
                <a:lnTo>
                  <a:pt x="274" y="84"/>
                </a:lnTo>
                <a:lnTo>
                  <a:pt x="282" y="96"/>
                </a:lnTo>
                <a:lnTo>
                  <a:pt x="290" y="108"/>
                </a:lnTo>
                <a:lnTo>
                  <a:pt x="306" y="114"/>
                </a:lnTo>
                <a:lnTo>
                  <a:pt x="318" y="116"/>
                </a:lnTo>
                <a:lnTo>
                  <a:pt x="314" y="124"/>
                </a:lnTo>
                <a:lnTo>
                  <a:pt x="310" y="136"/>
                </a:lnTo>
                <a:lnTo>
                  <a:pt x="308" y="152"/>
                </a:lnTo>
                <a:lnTo>
                  <a:pt x="308" y="162"/>
                </a:lnTo>
                <a:lnTo>
                  <a:pt x="308" y="174"/>
                </a:lnTo>
                <a:lnTo>
                  <a:pt x="312" y="192"/>
                </a:lnTo>
                <a:lnTo>
                  <a:pt x="322" y="210"/>
                </a:lnTo>
                <a:lnTo>
                  <a:pt x="330" y="222"/>
                </a:lnTo>
                <a:lnTo>
                  <a:pt x="338" y="234"/>
                </a:lnTo>
                <a:lnTo>
                  <a:pt x="348" y="240"/>
                </a:lnTo>
                <a:lnTo>
                  <a:pt x="360" y="244"/>
                </a:lnTo>
                <a:lnTo>
                  <a:pt x="376" y="244"/>
                </a:lnTo>
                <a:lnTo>
                  <a:pt x="396" y="240"/>
                </a:lnTo>
                <a:lnTo>
                  <a:pt x="416" y="236"/>
                </a:lnTo>
                <a:lnTo>
                  <a:pt x="424" y="220"/>
                </a:lnTo>
                <a:lnTo>
                  <a:pt x="424" y="210"/>
                </a:lnTo>
                <a:lnTo>
                  <a:pt x="428" y="200"/>
                </a:lnTo>
                <a:lnTo>
                  <a:pt x="442" y="192"/>
                </a:lnTo>
                <a:lnTo>
                  <a:pt x="452" y="192"/>
                </a:lnTo>
                <a:lnTo>
                  <a:pt x="470" y="192"/>
                </a:lnTo>
                <a:lnTo>
                  <a:pt x="482" y="194"/>
                </a:lnTo>
                <a:lnTo>
                  <a:pt x="478" y="206"/>
                </a:lnTo>
                <a:lnTo>
                  <a:pt x="472" y="214"/>
                </a:lnTo>
                <a:lnTo>
                  <a:pt x="470" y="220"/>
                </a:lnTo>
                <a:lnTo>
                  <a:pt x="468" y="232"/>
                </a:lnTo>
                <a:lnTo>
                  <a:pt x="468" y="244"/>
                </a:lnTo>
                <a:lnTo>
                  <a:pt x="464" y="246"/>
                </a:lnTo>
                <a:lnTo>
                  <a:pt x="460" y="240"/>
                </a:lnTo>
                <a:lnTo>
                  <a:pt x="456" y="242"/>
                </a:lnTo>
                <a:lnTo>
                  <a:pt x="452" y="246"/>
                </a:lnTo>
                <a:lnTo>
                  <a:pt x="446" y="252"/>
                </a:lnTo>
                <a:lnTo>
                  <a:pt x="434" y="252"/>
                </a:lnTo>
                <a:lnTo>
                  <a:pt x="416" y="254"/>
                </a:lnTo>
                <a:lnTo>
                  <a:pt x="414" y="258"/>
                </a:lnTo>
                <a:lnTo>
                  <a:pt x="416" y="266"/>
                </a:lnTo>
                <a:lnTo>
                  <a:pt x="424" y="272"/>
                </a:lnTo>
                <a:lnTo>
                  <a:pt x="428" y="278"/>
                </a:lnTo>
                <a:lnTo>
                  <a:pt x="424" y="280"/>
                </a:lnTo>
                <a:lnTo>
                  <a:pt x="412" y="282"/>
                </a:lnTo>
                <a:lnTo>
                  <a:pt x="408" y="280"/>
                </a:lnTo>
                <a:lnTo>
                  <a:pt x="406" y="284"/>
                </a:lnTo>
                <a:lnTo>
                  <a:pt x="402" y="288"/>
                </a:lnTo>
                <a:lnTo>
                  <a:pt x="400" y="294"/>
                </a:lnTo>
                <a:lnTo>
                  <a:pt x="398" y="306"/>
                </a:lnTo>
                <a:lnTo>
                  <a:pt x="392" y="300"/>
                </a:lnTo>
                <a:lnTo>
                  <a:pt x="382" y="290"/>
                </a:lnTo>
                <a:lnTo>
                  <a:pt x="372" y="284"/>
                </a:lnTo>
                <a:lnTo>
                  <a:pt x="364" y="280"/>
                </a:lnTo>
                <a:lnTo>
                  <a:pt x="356" y="278"/>
                </a:lnTo>
                <a:lnTo>
                  <a:pt x="346" y="280"/>
                </a:lnTo>
                <a:lnTo>
                  <a:pt x="338" y="284"/>
                </a:lnTo>
                <a:lnTo>
                  <a:pt x="328" y="286"/>
                </a:lnTo>
                <a:lnTo>
                  <a:pt x="312" y="282"/>
                </a:lnTo>
                <a:lnTo>
                  <a:pt x="298" y="276"/>
                </a:lnTo>
                <a:lnTo>
                  <a:pt x="282" y="270"/>
                </a:lnTo>
                <a:lnTo>
                  <a:pt x="264" y="264"/>
                </a:lnTo>
                <a:lnTo>
                  <a:pt x="254" y="260"/>
                </a:lnTo>
                <a:lnTo>
                  <a:pt x="246" y="248"/>
                </a:lnTo>
                <a:lnTo>
                  <a:pt x="232" y="248"/>
                </a:lnTo>
                <a:lnTo>
                  <a:pt x="218" y="240"/>
                </a:lnTo>
                <a:lnTo>
                  <a:pt x="204" y="232"/>
                </a:lnTo>
                <a:lnTo>
                  <a:pt x="192" y="222"/>
                </a:lnTo>
                <a:lnTo>
                  <a:pt x="186" y="212"/>
                </a:lnTo>
                <a:lnTo>
                  <a:pt x="186" y="202"/>
                </a:lnTo>
                <a:lnTo>
                  <a:pt x="192" y="196"/>
                </a:lnTo>
                <a:lnTo>
                  <a:pt x="192" y="186"/>
                </a:lnTo>
                <a:lnTo>
                  <a:pt x="178" y="168"/>
                </a:lnTo>
                <a:lnTo>
                  <a:pt x="168" y="156"/>
                </a:lnTo>
                <a:lnTo>
                  <a:pt x="156" y="146"/>
                </a:lnTo>
                <a:lnTo>
                  <a:pt x="146" y="134"/>
                </a:lnTo>
                <a:lnTo>
                  <a:pt x="134" y="126"/>
                </a:lnTo>
                <a:lnTo>
                  <a:pt x="126" y="120"/>
                </a:lnTo>
                <a:lnTo>
                  <a:pt x="126" y="106"/>
                </a:lnTo>
                <a:lnTo>
                  <a:pt x="110" y="96"/>
                </a:lnTo>
                <a:lnTo>
                  <a:pt x="100" y="86"/>
                </a:lnTo>
                <a:lnTo>
                  <a:pt x="88" y="70"/>
                </a:lnTo>
                <a:lnTo>
                  <a:pt x="78" y="60"/>
                </a:lnTo>
                <a:lnTo>
                  <a:pt x="72" y="48"/>
                </a:lnTo>
                <a:lnTo>
                  <a:pt x="66" y="34"/>
                </a:lnTo>
                <a:lnTo>
                  <a:pt x="64" y="28"/>
                </a:lnTo>
                <a:lnTo>
                  <a:pt x="50" y="20"/>
                </a:lnTo>
                <a:lnTo>
                  <a:pt x="38" y="20"/>
                </a:lnTo>
                <a:lnTo>
                  <a:pt x="36" y="26"/>
                </a:lnTo>
                <a:lnTo>
                  <a:pt x="40" y="38"/>
                </a:lnTo>
                <a:lnTo>
                  <a:pt x="46" y="52"/>
                </a:lnTo>
                <a:lnTo>
                  <a:pt x="56" y="62"/>
                </a:lnTo>
                <a:lnTo>
                  <a:pt x="64" y="76"/>
                </a:lnTo>
                <a:lnTo>
                  <a:pt x="72" y="86"/>
                </a:lnTo>
                <a:lnTo>
                  <a:pt x="80" y="96"/>
                </a:lnTo>
                <a:lnTo>
                  <a:pt x="90" y="108"/>
                </a:lnTo>
                <a:lnTo>
                  <a:pt x="98" y="124"/>
                </a:lnTo>
                <a:lnTo>
                  <a:pt x="104" y="136"/>
                </a:lnTo>
                <a:lnTo>
                  <a:pt x="106" y="146"/>
                </a:lnTo>
                <a:lnTo>
                  <a:pt x="114" y="146"/>
                </a:lnTo>
                <a:lnTo>
                  <a:pt x="118" y="152"/>
                </a:lnTo>
                <a:lnTo>
                  <a:pt x="120" y="156"/>
                </a:lnTo>
                <a:lnTo>
                  <a:pt x="122" y="166"/>
                </a:lnTo>
                <a:lnTo>
                  <a:pt x="114" y="170"/>
                </a:lnTo>
                <a:lnTo>
                  <a:pt x="108" y="158"/>
                </a:lnTo>
                <a:lnTo>
                  <a:pt x="100" y="152"/>
                </a:lnTo>
                <a:lnTo>
                  <a:pt x="92" y="144"/>
                </a:lnTo>
                <a:lnTo>
                  <a:pt x="84" y="134"/>
                </a:lnTo>
                <a:lnTo>
                  <a:pt x="82" y="126"/>
                </a:lnTo>
                <a:lnTo>
                  <a:pt x="80" y="116"/>
                </a:lnTo>
                <a:lnTo>
                  <a:pt x="72" y="108"/>
                </a:lnTo>
                <a:lnTo>
                  <a:pt x="66" y="104"/>
                </a:lnTo>
                <a:lnTo>
                  <a:pt x="56" y="102"/>
                </a:lnTo>
                <a:lnTo>
                  <a:pt x="48" y="98"/>
                </a:lnTo>
                <a:lnTo>
                  <a:pt x="40" y="90"/>
                </a:lnTo>
                <a:lnTo>
                  <a:pt x="38" y="86"/>
                </a:lnTo>
                <a:lnTo>
                  <a:pt x="42" y="84"/>
                </a:lnTo>
                <a:lnTo>
                  <a:pt x="46" y="84"/>
                </a:lnTo>
                <a:lnTo>
                  <a:pt x="48" y="80"/>
                </a:lnTo>
                <a:lnTo>
                  <a:pt x="46" y="74"/>
                </a:lnTo>
                <a:lnTo>
                  <a:pt x="42" y="64"/>
                </a:lnTo>
                <a:lnTo>
                  <a:pt x="38" y="60"/>
                </a:lnTo>
                <a:lnTo>
                  <a:pt x="30" y="56"/>
                </a:lnTo>
                <a:lnTo>
                  <a:pt x="22" y="46"/>
                </a:lnTo>
                <a:lnTo>
                  <a:pt x="16" y="32"/>
                </a:lnTo>
                <a:lnTo>
                  <a:pt x="12" y="24"/>
                </a:lnTo>
                <a:lnTo>
                  <a:pt x="8" y="14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1" name="Freeform 289"/>
          <p:cNvSpPr>
            <a:spLocks/>
          </p:cNvSpPr>
          <p:nvPr/>
        </p:nvSpPr>
        <p:spPr bwMode="auto">
          <a:xfrm>
            <a:off x="2794000" y="1830388"/>
            <a:ext cx="263525" cy="165100"/>
          </a:xfrm>
          <a:custGeom>
            <a:avLst/>
            <a:gdLst>
              <a:gd name="T0" fmla="*/ 50403125 w 166"/>
              <a:gd name="T1" fmla="*/ 15120938 h 104"/>
              <a:gd name="T2" fmla="*/ 50403125 w 166"/>
              <a:gd name="T3" fmla="*/ 35282188 h 104"/>
              <a:gd name="T4" fmla="*/ 70564375 w 166"/>
              <a:gd name="T5" fmla="*/ 55443438 h 104"/>
              <a:gd name="T6" fmla="*/ 70564375 w 166"/>
              <a:gd name="T7" fmla="*/ 70564375 h 104"/>
              <a:gd name="T8" fmla="*/ 60483750 w 166"/>
              <a:gd name="T9" fmla="*/ 85685313 h 104"/>
              <a:gd name="T10" fmla="*/ 50403125 w 166"/>
              <a:gd name="T11" fmla="*/ 110886875 h 104"/>
              <a:gd name="T12" fmla="*/ 30241875 w 166"/>
              <a:gd name="T13" fmla="*/ 136088438 h 104"/>
              <a:gd name="T14" fmla="*/ 20161250 w 166"/>
              <a:gd name="T15" fmla="*/ 171370625 h 104"/>
              <a:gd name="T16" fmla="*/ 0 w 166"/>
              <a:gd name="T17" fmla="*/ 191531875 h 104"/>
              <a:gd name="T18" fmla="*/ 30241875 w 166"/>
              <a:gd name="T19" fmla="*/ 201612500 h 104"/>
              <a:gd name="T20" fmla="*/ 50403125 w 166"/>
              <a:gd name="T21" fmla="*/ 211693125 h 104"/>
              <a:gd name="T22" fmla="*/ 80645000 w 166"/>
              <a:gd name="T23" fmla="*/ 231854375 h 104"/>
              <a:gd name="T24" fmla="*/ 105846563 w 166"/>
              <a:gd name="T25" fmla="*/ 262096250 h 104"/>
              <a:gd name="T26" fmla="*/ 136088438 w 166"/>
              <a:gd name="T27" fmla="*/ 252015625 h 104"/>
              <a:gd name="T28" fmla="*/ 171370625 w 166"/>
              <a:gd name="T29" fmla="*/ 231854375 h 104"/>
              <a:gd name="T30" fmla="*/ 201612500 w 166"/>
              <a:gd name="T31" fmla="*/ 231854375 h 104"/>
              <a:gd name="T32" fmla="*/ 216733438 w 166"/>
              <a:gd name="T33" fmla="*/ 206652813 h 104"/>
              <a:gd name="T34" fmla="*/ 226814063 w 166"/>
              <a:gd name="T35" fmla="*/ 181451250 h 104"/>
              <a:gd name="T36" fmla="*/ 257055938 w 166"/>
              <a:gd name="T37" fmla="*/ 166330313 h 104"/>
              <a:gd name="T38" fmla="*/ 267136563 w 166"/>
              <a:gd name="T39" fmla="*/ 146169063 h 104"/>
              <a:gd name="T40" fmla="*/ 302418750 w 166"/>
              <a:gd name="T41" fmla="*/ 126007813 h 104"/>
              <a:gd name="T42" fmla="*/ 352821875 w 166"/>
              <a:gd name="T43" fmla="*/ 100806250 h 104"/>
              <a:gd name="T44" fmla="*/ 418345938 w 166"/>
              <a:gd name="T45" fmla="*/ 80645000 h 104"/>
              <a:gd name="T46" fmla="*/ 398184688 w 166"/>
              <a:gd name="T47" fmla="*/ 65524063 h 104"/>
              <a:gd name="T48" fmla="*/ 357862188 w 166"/>
              <a:gd name="T49" fmla="*/ 40322500 h 104"/>
              <a:gd name="T50" fmla="*/ 322580000 w 166"/>
              <a:gd name="T51" fmla="*/ 20161250 h 104"/>
              <a:gd name="T52" fmla="*/ 287297813 w 166"/>
              <a:gd name="T53" fmla="*/ 25201563 h 104"/>
              <a:gd name="T54" fmla="*/ 267136563 w 166"/>
              <a:gd name="T55" fmla="*/ 40322500 h 104"/>
              <a:gd name="T56" fmla="*/ 236894688 w 166"/>
              <a:gd name="T57" fmla="*/ 35282188 h 104"/>
              <a:gd name="T58" fmla="*/ 186491563 w 166"/>
              <a:gd name="T59" fmla="*/ 15120938 h 104"/>
              <a:gd name="T60" fmla="*/ 181451250 w 166"/>
              <a:gd name="T61" fmla="*/ 0 h 104"/>
              <a:gd name="T62" fmla="*/ 136088438 w 166"/>
              <a:gd name="T63" fmla="*/ 0 h 104"/>
              <a:gd name="T64" fmla="*/ 131048125 w 166"/>
              <a:gd name="T65" fmla="*/ 15120938 h 104"/>
              <a:gd name="T66" fmla="*/ 85685313 w 166"/>
              <a:gd name="T67" fmla="*/ 10080625 h 104"/>
              <a:gd name="T68" fmla="*/ 50403125 w 166"/>
              <a:gd name="T69" fmla="*/ 15120938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66" h="104">
                <a:moveTo>
                  <a:pt x="20" y="6"/>
                </a:moveTo>
                <a:lnTo>
                  <a:pt x="20" y="14"/>
                </a:lnTo>
                <a:lnTo>
                  <a:pt x="28" y="22"/>
                </a:lnTo>
                <a:lnTo>
                  <a:pt x="28" y="28"/>
                </a:lnTo>
                <a:lnTo>
                  <a:pt x="24" y="34"/>
                </a:lnTo>
                <a:lnTo>
                  <a:pt x="20" y="44"/>
                </a:lnTo>
                <a:lnTo>
                  <a:pt x="12" y="54"/>
                </a:lnTo>
                <a:lnTo>
                  <a:pt x="8" y="68"/>
                </a:lnTo>
                <a:lnTo>
                  <a:pt x="0" y="76"/>
                </a:lnTo>
                <a:lnTo>
                  <a:pt x="12" y="80"/>
                </a:lnTo>
                <a:lnTo>
                  <a:pt x="20" y="84"/>
                </a:lnTo>
                <a:lnTo>
                  <a:pt x="32" y="92"/>
                </a:lnTo>
                <a:lnTo>
                  <a:pt x="42" y="104"/>
                </a:lnTo>
                <a:lnTo>
                  <a:pt x="54" y="100"/>
                </a:lnTo>
                <a:lnTo>
                  <a:pt x="68" y="92"/>
                </a:lnTo>
                <a:lnTo>
                  <a:pt x="80" y="92"/>
                </a:lnTo>
                <a:lnTo>
                  <a:pt x="86" y="82"/>
                </a:lnTo>
                <a:lnTo>
                  <a:pt x="90" y="72"/>
                </a:lnTo>
                <a:lnTo>
                  <a:pt x="102" y="66"/>
                </a:lnTo>
                <a:lnTo>
                  <a:pt x="106" y="58"/>
                </a:lnTo>
                <a:lnTo>
                  <a:pt x="120" y="50"/>
                </a:lnTo>
                <a:lnTo>
                  <a:pt x="140" y="40"/>
                </a:lnTo>
                <a:lnTo>
                  <a:pt x="166" y="32"/>
                </a:lnTo>
                <a:lnTo>
                  <a:pt x="158" y="26"/>
                </a:lnTo>
                <a:lnTo>
                  <a:pt x="142" y="16"/>
                </a:lnTo>
                <a:lnTo>
                  <a:pt x="128" y="8"/>
                </a:lnTo>
                <a:lnTo>
                  <a:pt x="114" y="10"/>
                </a:lnTo>
                <a:lnTo>
                  <a:pt x="106" y="16"/>
                </a:lnTo>
                <a:lnTo>
                  <a:pt x="94" y="14"/>
                </a:lnTo>
                <a:lnTo>
                  <a:pt x="74" y="6"/>
                </a:lnTo>
                <a:lnTo>
                  <a:pt x="72" y="0"/>
                </a:lnTo>
                <a:lnTo>
                  <a:pt x="54" y="0"/>
                </a:lnTo>
                <a:lnTo>
                  <a:pt x="52" y="6"/>
                </a:lnTo>
                <a:lnTo>
                  <a:pt x="34" y="4"/>
                </a:lnTo>
                <a:lnTo>
                  <a:pt x="2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2" name="Freeform 290"/>
          <p:cNvSpPr>
            <a:spLocks/>
          </p:cNvSpPr>
          <p:nvPr/>
        </p:nvSpPr>
        <p:spPr bwMode="auto">
          <a:xfrm>
            <a:off x="2968625" y="1890713"/>
            <a:ext cx="450850" cy="215900"/>
          </a:xfrm>
          <a:custGeom>
            <a:avLst/>
            <a:gdLst>
              <a:gd name="T0" fmla="*/ 262096250 w 284"/>
              <a:gd name="T1" fmla="*/ 206652813 h 136"/>
              <a:gd name="T2" fmla="*/ 131048125 w 284"/>
              <a:gd name="T3" fmla="*/ 196572188 h 136"/>
              <a:gd name="T4" fmla="*/ 25201563 w 284"/>
              <a:gd name="T5" fmla="*/ 186491563 h 136"/>
              <a:gd name="T6" fmla="*/ 75604688 w 284"/>
              <a:gd name="T7" fmla="*/ 156249688 h 136"/>
              <a:gd name="T8" fmla="*/ 141128750 w 284"/>
              <a:gd name="T9" fmla="*/ 136088438 h 136"/>
              <a:gd name="T10" fmla="*/ 85685313 w 284"/>
              <a:gd name="T11" fmla="*/ 141128750 h 136"/>
              <a:gd name="T12" fmla="*/ 35282188 w 284"/>
              <a:gd name="T13" fmla="*/ 131048125 h 136"/>
              <a:gd name="T14" fmla="*/ 0 w 284"/>
              <a:gd name="T15" fmla="*/ 105846563 h 136"/>
              <a:gd name="T16" fmla="*/ 30241875 w 284"/>
              <a:gd name="T17" fmla="*/ 75604688 h 136"/>
              <a:gd name="T18" fmla="*/ 65524063 w 284"/>
              <a:gd name="T19" fmla="*/ 35282188 h 136"/>
              <a:gd name="T20" fmla="*/ 186491563 w 284"/>
              <a:gd name="T21" fmla="*/ 0 h 136"/>
              <a:gd name="T22" fmla="*/ 186491563 w 284"/>
              <a:gd name="T23" fmla="*/ 30241875 h 136"/>
              <a:gd name="T24" fmla="*/ 211693125 w 284"/>
              <a:gd name="T25" fmla="*/ 55443438 h 136"/>
              <a:gd name="T26" fmla="*/ 267136563 w 284"/>
              <a:gd name="T27" fmla="*/ 30241875 h 136"/>
              <a:gd name="T28" fmla="*/ 297378438 w 284"/>
              <a:gd name="T29" fmla="*/ 60483750 h 136"/>
              <a:gd name="T30" fmla="*/ 322580000 w 284"/>
              <a:gd name="T31" fmla="*/ 65524063 h 136"/>
              <a:gd name="T32" fmla="*/ 362902500 w 284"/>
              <a:gd name="T33" fmla="*/ 45362813 h 136"/>
              <a:gd name="T34" fmla="*/ 357862188 w 284"/>
              <a:gd name="T35" fmla="*/ 25201563 h 136"/>
              <a:gd name="T36" fmla="*/ 408265313 w 284"/>
              <a:gd name="T37" fmla="*/ 65524063 h 136"/>
              <a:gd name="T38" fmla="*/ 433466875 w 284"/>
              <a:gd name="T39" fmla="*/ 120967500 h 136"/>
              <a:gd name="T40" fmla="*/ 443547500 w 284"/>
              <a:gd name="T41" fmla="*/ 85685313 h 136"/>
              <a:gd name="T42" fmla="*/ 428426563 w 284"/>
              <a:gd name="T43" fmla="*/ 10080625 h 136"/>
              <a:gd name="T44" fmla="*/ 483870000 w 284"/>
              <a:gd name="T45" fmla="*/ 10080625 h 136"/>
              <a:gd name="T46" fmla="*/ 544353750 w 284"/>
              <a:gd name="T47" fmla="*/ 60483750 h 136"/>
              <a:gd name="T48" fmla="*/ 579635938 w 284"/>
              <a:gd name="T49" fmla="*/ 131048125 h 136"/>
              <a:gd name="T50" fmla="*/ 574595625 w 284"/>
              <a:gd name="T51" fmla="*/ 166330313 h 136"/>
              <a:gd name="T52" fmla="*/ 624998750 w 284"/>
              <a:gd name="T53" fmla="*/ 206652813 h 136"/>
              <a:gd name="T54" fmla="*/ 675401875 w 284"/>
              <a:gd name="T55" fmla="*/ 226814063 h 136"/>
              <a:gd name="T56" fmla="*/ 705643750 w 284"/>
              <a:gd name="T57" fmla="*/ 262096250 h 136"/>
              <a:gd name="T58" fmla="*/ 640119688 w 284"/>
              <a:gd name="T59" fmla="*/ 267136563 h 136"/>
              <a:gd name="T60" fmla="*/ 675401875 w 284"/>
              <a:gd name="T61" fmla="*/ 292338125 h 136"/>
              <a:gd name="T62" fmla="*/ 660280938 w 284"/>
              <a:gd name="T63" fmla="*/ 322580000 h 136"/>
              <a:gd name="T64" fmla="*/ 544353750 w 284"/>
              <a:gd name="T65" fmla="*/ 322580000 h 136"/>
              <a:gd name="T66" fmla="*/ 509071563 w 284"/>
              <a:gd name="T67" fmla="*/ 307459063 h 136"/>
              <a:gd name="T68" fmla="*/ 463708750 w 284"/>
              <a:gd name="T69" fmla="*/ 307459063 h 136"/>
              <a:gd name="T70" fmla="*/ 383063750 w 284"/>
              <a:gd name="T71" fmla="*/ 337700938 h 136"/>
              <a:gd name="T72" fmla="*/ 211693125 w 284"/>
              <a:gd name="T73" fmla="*/ 327620313 h 136"/>
              <a:gd name="T74" fmla="*/ 100806250 w 284"/>
              <a:gd name="T75" fmla="*/ 297378438 h 136"/>
              <a:gd name="T76" fmla="*/ 75604688 w 284"/>
              <a:gd name="T77" fmla="*/ 231854375 h 136"/>
              <a:gd name="T78" fmla="*/ 201612500 w 284"/>
              <a:gd name="T79" fmla="*/ 221773750 h 136"/>
              <a:gd name="T80" fmla="*/ 277217188 w 284"/>
              <a:gd name="T81" fmla="*/ 226814063 h 1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84" h="136">
                <a:moveTo>
                  <a:pt x="110" y="90"/>
                </a:moveTo>
                <a:lnTo>
                  <a:pt x="104" y="82"/>
                </a:lnTo>
                <a:lnTo>
                  <a:pt x="86" y="76"/>
                </a:lnTo>
                <a:lnTo>
                  <a:pt x="52" y="78"/>
                </a:lnTo>
                <a:lnTo>
                  <a:pt x="28" y="80"/>
                </a:lnTo>
                <a:lnTo>
                  <a:pt x="10" y="74"/>
                </a:lnTo>
                <a:lnTo>
                  <a:pt x="14" y="62"/>
                </a:lnTo>
                <a:lnTo>
                  <a:pt x="30" y="62"/>
                </a:lnTo>
                <a:lnTo>
                  <a:pt x="46" y="58"/>
                </a:lnTo>
                <a:lnTo>
                  <a:pt x="56" y="54"/>
                </a:lnTo>
                <a:lnTo>
                  <a:pt x="46" y="52"/>
                </a:lnTo>
                <a:lnTo>
                  <a:pt x="34" y="56"/>
                </a:lnTo>
                <a:lnTo>
                  <a:pt x="20" y="56"/>
                </a:lnTo>
                <a:lnTo>
                  <a:pt x="14" y="52"/>
                </a:lnTo>
                <a:lnTo>
                  <a:pt x="0" y="50"/>
                </a:lnTo>
                <a:lnTo>
                  <a:pt x="0" y="42"/>
                </a:lnTo>
                <a:lnTo>
                  <a:pt x="8" y="36"/>
                </a:lnTo>
                <a:lnTo>
                  <a:pt x="12" y="30"/>
                </a:lnTo>
                <a:lnTo>
                  <a:pt x="10" y="22"/>
                </a:lnTo>
                <a:lnTo>
                  <a:pt x="26" y="14"/>
                </a:lnTo>
                <a:lnTo>
                  <a:pt x="50" y="4"/>
                </a:lnTo>
                <a:lnTo>
                  <a:pt x="74" y="0"/>
                </a:lnTo>
                <a:lnTo>
                  <a:pt x="76" y="8"/>
                </a:lnTo>
                <a:lnTo>
                  <a:pt x="74" y="12"/>
                </a:lnTo>
                <a:lnTo>
                  <a:pt x="70" y="18"/>
                </a:lnTo>
                <a:lnTo>
                  <a:pt x="84" y="22"/>
                </a:lnTo>
                <a:lnTo>
                  <a:pt x="90" y="8"/>
                </a:lnTo>
                <a:lnTo>
                  <a:pt x="106" y="12"/>
                </a:lnTo>
                <a:lnTo>
                  <a:pt x="122" y="18"/>
                </a:lnTo>
                <a:lnTo>
                  <a:pt x="118" y="24"/>
                </a:lnTo>
                <a:lnTo>
                  <a:pt x="120" y="28"/>
                </a:lnTo>
                <a:lnTo>
                  <a:pt x="128" y="26"/>
                </a:lnTo>
                <a:lnTo>
                  <a:pt x="142" y="26"/>
                </a:lnTo>
                <a:lnTo>
                  <a:pt x="144" y="18"/>
                </a:lnTo>
                <a:lnTo>
                  <a:pt x="136" y="12"/>
                </a:lnTo>
                <a:lnTo>
                  <a:pt x="142" y="10"/>
                </a:lnTo>
                <a:lnTo>
                  <a:pt x="154" y="16"/>
                </a:lnTo>
                <a:lnTo>
                  <a:pt x="162" y="26"/>
                </a:lnTo>
                <a:lnTo>
                  <a:pt x="166" y="38"/>
                </a:lnTo>
                <a:lnTo>
                  <a:pt x="172" y="48"/>
                </a:lnTo>
                <a:lnTo>
                  <a:pt x="182" y="44"/>
                </a:lnTo>
                <a:lnTo>
                  <a:pt x="176" y="34"/>
                </a:lnTo>
                <a:lnTo>
                  <a:pt x="172" y="16"/>
                </a:lnTo>
                <a:lnTo>
                  <a:pt x="170" y="4"/>
                </a:lnTo>
                <a:lnTo>
                  <a:pt x="178" y="0"/>
                </a:lnTo>
                <a:lnTo>
                  <a:pt x="192" y="4"/>
                </a:lnTo>
                <a:lnTo>
                  <a:pt x="206" y="12"/>
                </a:lnTo>
                <a:lnTo>
                  <a:pt x="216" y="24"/>
                </a:lnTo>
                <a:lnTo>
                  <a:pt x="222" y="40"/>
                </a:lnTo>
                <a:lnTo>
                  <a:pt x="230" y="52"/>
                </a:lnTo>
                <a:lnTo>
                  <a:pt x="230" y="60"/>
                </a:lnTo>
                <a:lnTo>
                  <a:pt x="228" y="66"/>
                </a:lnTo>
                <a:lnTo>
                  <a:pt x="238" y="78"/>
                </a:lnTo>
                <a:lnTo>
                  <a:pt x="248" y="82"/>
                </a:lnTo>
                <a:lnTo>
                  <a:pt x="260" y="84"/>
                </a:lnTo>
                <a:lnTo>
                  <a:pt x="268" y="90"/>
                </a:lnTo>
                <a:lnTo>
                  <a:pt x="284" y="100"/>
                </a:lnTo>
                <a:lnTo>
                  <a:pt x="280" y="104"/>
                </a:lnTo>
                <a:lnTo>
                  <a:pt x="264" y="104"/>
                </a:lnTo>
                <a:lnTo>
                  <a:pt x="254" y="106"/>
                </a:lnTo>
                <a:lnTo>
                  <a:pt x="256" y="112"/>
                </a:lnTo>
                <a:lnTo>
                  <a:pt x="268" y="116"/>
                </a:lnTo>
                <a:lnTo>
                  <a:pt x="272" y="126"/>
                </a:lnTo>
                <a:lnTo>
                  <a:pt x="262" y="128"/>
                </a:lnTo>
                <a:lnTo>
                  <a:pt x="240" y="130"/>
                </a:lnTo>
                <a:lnTo>
                  <a:pt x="216" y="128"/>
                </a:lnTo>
                <a:lnTo>
                  <a:pt x="212" y="122"/>
                </a:lnTo>
                <a:lnTo>
                  <a:pt x="202" y="122"/>
                </a:lnTo>
                <a:lnTo>
                  <a:pt x="196" y="108"/>
                </a:lnTo>
                <a:lnTo>
                  <a:pt x="184" y="122"/>
                </a:lnTo>
                <a:lnTo>
                  <a:pt x="168" y="126"/>
                </a:lnTo>
                <a:lnTo>
                  <a:pt x="152" y="134"/>
                </a:lnTo>
                <a:lnTo>
                  <a:pt x="90" y="136"/>
                </a:lnTo>
                <a:lnTo>
                  <a:pt x="84" y="130"/>
                </a:lnTo>
                <a:lnTo>
                  <a:pt x="82" y="118"/>
                </a:lnTo>
                <a:lnTo>
                  <a:pt x="40" y="118"/>
                </a:lnTo>
                <a:lnTo>
                  <a:pt x="22" y="100"/>
                </a:lnTo>
                <a:lnTo>
                  <a:pt x="30" y="92"/>
                </a:lnTo>
                <a:lnTo>
                  <a:pt x="48" y="90"/>
                </a:lnTo>
                <a:lnTo>
                  <a:pt x="80" y="88"/>
                </a:lnTo>
                <a:lnTo>
                  <a:pt x="98" y="90"/>
                </a:lnTo>
                <a:lnTo>
                  <a:pt x="110" y="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3" name="Freeform 291"/>
          <p:cNvSpPr>
            <a:spLocks/>
          </p:cNvSpPr>
          <p:nvPr/>
        </p:nvSpPr>
        <p:spPr bwMode="auto">
          <a:xfrm>
            <a:off x="3003550" y="1709738"/>
            <a:ext cx="301625" cy="130175"/>
          </a:xfrm>
          <a:custGeom>
            <a:avLst/>
            <a:gdLst>
              <a:gd name="T0" fmla="*/ 246975313 w 190"/>
              <a:gd name="T1" fmla="*/ 141128750 h 82"/>
              <a:gd name="T2" fmla="*/ 201612500 w 190"/>
              <a:gd name="T3" fmla="*/ 141128750 h 82"/>
              <a:gd name="T4" fmla="*/ 146169063 w 190"/>
              <a:gd name="T5" fmla="*/ 141128750 h 82"/>
              <a:gd name="T6" fmla="*/ 156249688 w 190"/>
              <a:gd name="T7" fmla="*/ 120967500 h 82"/>
              <a:gd name="T8" fmla="*/ 131048125 w 190"/>
              <a:gd name="T9" fmla="*/ 126007813 h 82"/>
              <a:gd name="T10" fmla="*/ 120967500 w 190"/>
              <a:gd name="T11" fmla="*/ 146169063 h 82"/>
              <a:gd name="T12" fmla="*/ 75604688 w 190"/>
              <a:gd name="T13" fmla="*/ 156249688 h 82"/>
              <a:gd name="T14" fmla="*/ 50403125 w 190"/>
              <a:gd name="T15" fmla="*/ 146169063 h 82"/>
              <a:gd name="T16" fmla="*/ 5040313 w 190"/>
              <a:gd name="T17" fmla="*/ 141128750 h 82"/>
              <a:gd name="T18" fmla="*/ 0 w 190"/>
              <a:gd name="T19" fmla="*/ 120967500 h 82"/>
              <a:gd name="T20" fmla="*/ 45362813 w 190"/>
              <a:gd name="T21" fmla="*/ 115927188 h 82"/>
              <a:gd name="T22" fmla="*/ 10080625 w 190"/>
              <a:gd name="T23" fmla="*/ 105846563 h 82"/>
              <a:gd name="T24" fmla="*/ 25201563 w 190"/>
              <a:gd name="T25" fmla="*/ 90725625 h 82"/>
              <a:gd name="T26" fmla="*/ 85685313 w 190"/>
              <a:gd name="T27" fmla="*/ 85685313 h 82"/>
              <a:gd name="T28" fmla="*/ 40322500 w 190"/>
              <a:gd name="T29" fmla="*/ 75604688 h 82"/>
              <a:gd name="T30" fmla="*/ 45362813 w 190"/>
              <a:gd name="T31" fmla="*/ 60483750 h 82"/>
              <a:gd name="T32" fmla="*/ 65524063 w 190"/>
              <a:gd name="T33" fmla="*/ 50403125 h 82"/>
              <a:gd name="T34" fmla="*/ 85685313 w 190"/>
              <a:gd name="T35" fmla="*/ 40322500 h 82"/>
              <a:gd name="T36" fmla="*/ 126007813 w 190"/>
              <a:gd name="T37" fmla="*/ 35282188 h 82"/>
              <a:gd name="T38" fmla="*/ 146169063 w 190"/>
              <a:gd name="T39" fmla="*/ 55443438 h 82"/>
              <a:gd name="T40" fmla="*/ 166330313 w 190"/>
              <a:gd name="T41" fmla="*/ 50403125 h 82"/>
              <a:gd name="T42" fmla="*/ 186491563 w 190"/>
              <a:gd name="T43" fmla="*/ 50403125 h 82"/>
              <a:gd name="T44" fmla="*/ 221773750 w 190"/>
              <a:gd name="T45" fmla="*/ 70564375 h 82"/>
              <a:gd name="T46" fmla="*/ 246975313 w 190"/>
              <a:gd name="T47" fmla="*/ 90725625 h 82"/>
              <a:gd name="T48" fmla="*/ 246975313 w 190"/>
              <a:gd name="T49" fmla="*/ 100806250 h 82"/>
              <a:gd name="T50" fmla="*/ 246975313 w 190"/>
              <a:gd name="T51" fmla="*/ 105846563 h 82"/>
              <a:gd name="T52" fmla="*/ 252015625 w 190"/>
              <a:gd name="T53" fmla="*/ 110886875 h 82"/>
              <a:gd name="T54" fmla="*/ 342741250 w 190"/>
              <a:gd name="T55" fmla="*/ 110886875 h 82"/>
              <a:gd name="T56" fmla="*/ 342741250 w 190"/>
              <a:gd name="T57" fmla="*/ 95765938 h 82"/>
              <a:gd name="T58" fmla="*/ 297378438 w 190"/>
              <a:gd name="T59" fmla="*/ 85685313 h 82"/>
              <a:gd name="T60" fmla="*/ 327620313 w 190"/>
              <a:gd name="T61" fmla="*/ 70564375 h 82"/>
              <a:gd name="T62" fmla="*/ 322580000 w 190"/>
              <a:gd name="T63" fmla="*/ 60483750 h 82"/>
              <a:gd name="T64" fmla="*/ 292338125 w 190"/>
              <a:gd name="T65" fmla="*/ 50403125 h 82"/>
              <a:gd name="T66" fmla="*/ 307459063 w 190"/>
              <a:gd name="T67" fmla="*/ 25201563 h 82"/>
              <a:gd name="T68" fmla="*/ 327620313 w 190"/>
              <a:gd name="T69" fmla="*/ 0 h 82"/>
              <a:gd name="T70" fmla="*/ 352821875 w 190"/>
              <a:gd name="T71" fmla="*/ 5040313 h 82"/>
              <a:gd name="T72" fmla="*/ 357862188 w 190"/>
              <a:gd name="T73" fmla="*/ 20161250 h 82"/>
              <a:gd name="T74" fmla="*/ 372983125 w 190"/>
              <a:gd name="T75" fmla="*/ 40322500 h 82"/>
              <a:gd name="T76" fmla="*/ 367942813 w 190"/>
              <a:gd name="T77" fmla="*/ 55443438 h 82"/>
              <a:gd name="T78" fmla="*/ 372983125 w 190"/>
              <a:gd name="T79" fmla="*/ 75604688 h 82"/>
              <a:gd name="T80" fmla="*/ 408265313 w 190"/>
              <a:gd name="T81" fmla="*/ 85685313 h 82"/>
              <a:gd name="T82" fmla="*/ 423386250 w 190"/>
              <a:gd name="T83" fmla="*/ 85685313 h 82"/>
              <a:gd name="T84" fmla="*/ 433466875 w 190"/>
              <a:gd name="T85" fmla="*/ 70564375 h 82"/>
              <a:gd name="T86" fmla="*/ 463708750 w 190"/>
              <a:gd name="T87" fmla="*/ 70564375 h 82"/>
              <a:gd name="T88" fmla="*/ 478829688 w 190"/>
              <a:gd name="T89" fmla="*/ 85685313 h 82"/>
              <a:gd name="T90" fmla="*/ 478829688 w 190"/>
              <a:gd name="T91" fmla="*/ 120967500 h 82"/>
              <a:gd name="T92" fmla="*/ 458668438 w 190"/>
              <a:gd name="T93" fmla="*/ 146169063 h 82"/>
              <a:gd name="T94" fmla="*/ 423386250 w 190"/>
              <a:gd name="T95" fmla="*/ 161290000 h 82"/>
              <a:gd name="T96" fmla="*/ 372983125 w 190"/>
              <a:gd name="T97" fmla="*/ 146169063 h 82"/>
              <a:gd name="T98" fmla="*/ 337700938 w 190"/>
              <a:gd name="T99" fmla="*/ 161290000 h 82"/>
              <a:gd name="T100" fmla="*/ 287297813 w 190"/>
              <a:gd name="T101" fmla="*/ 166330313 h 82"/>
              <a:gd name="T102" fmla="*/ 241935000 w 190"/>
              <a:gd name="T103" fmla="*/ 191531875 h 82"/>
              <a:gd name="T104" fmla="*/ 186491563 w 190"/>
              <a:gd name="T105" fmla="*/ 206652813 h 82"/>
              <a:gd name="T106" fmla="*/ 146169063 w 190"/>
              <a:gd name="T107" fmla="*/ 196572188 h 82"/>
              <a:gd name="T108" fmla="*/ 126007813 w 190"/>
              <a:gd name="T109" fmla="*/ 176410938 h 82"/>
              <a:gd name="T110" fmla="*/ 156249688 w 190"/>
              <a:gd name="T111" fmla="*/ 161290000 h 82"/>
              <a:gd name="T112" fmla="*/ 201612500 w 190"/>
              <a:gd name="T113" fmla="*/ 161290000 h 82"/>
              <a:gd name="T114" fmla="*/ 241935000 w 190"/>
              <a:gd name="T115" fmla="*/ 156249688 h 82"/>
              <a:gd name="T116" fmla="*/ 246975313 w 190"/>
              <a:gd name="T117" fmla="*/ 141128750 h 8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0" h="82">
                <a:moveTo>
                  <a:pt x="98" y="56"/>
                </a:moveTo>
                <a:lnTo>
                  <a:pt x="80" y="56"/>
                </a:lnTo>
                <a:lnTo>
                  <a:pt x="58" y="56"/>
                </a:lnTo>
                <a:lnTo>
                  <a:pt x="62" y="48"/>
                </a:lnTo>
                <a:lnTo>
                  <a:pt x="52" y="50"/>
                </a:lnTo>
                <a:lnTo>
                  <a:pt x="48" y="58"/>
                </a:lnTo>
                <a:lnTo>
                  <a:pt x="30" y="62"/>
                </a:lnTo>
                <a:lnTo>
                  <a:pt x="20" y="58"/>
                </a:lnTo>
                <a:lnTo>
                  <a:pt x="2" y="56"/>
                </a:lnTo>
                <a:lnTo>
                  <a:pt x="0" y="48"/>
                </a:lnTo>
                <a:lnTo>
                  <a:pt x="18" y="46"/>
                </a:lnTo>
                <a:lnTo>
                  <a:pt x="4" y="42"/>
                </a:lnTo>
                <a:lnTo>
                  <a:pt x="10" y="36"/>
                </a:lnTo>
                <a:lnTo>
                  <a:pt x="34" y="34"/>
                </a:lnTo>
                <a:lnTo>
                  <a:pt x="16" y="30"/>
                </a:lnTo>
                <a:lnTo>
                  <a:pt x="18" y="24"/>
                </a:lnTo>
                <a:lnTo>
                  <a:pt x="26" y="20"/>
                </a:lnTo>
                <a:lnTo>
                  <a:pt x="34" y="16"/>
                </a:lnTo>
                <a:lnTo>
                  <a:pt x="50" y="14"/>
                </a:lnTo>
                <a:lnTo>
                  <a:pt x="58" y="22"/>
                </a:lnTo>
                <a:lnTo>
                  <a:pt x="66" y="20"/>
                </a:lnTo>
                <a:lnTo>
                  <a:pt x="74" y="20"/>
                </a:lnTo>
                <a:lnTo>
                  <a:pt x="88" y="28"/>
                </a:lnTo>
                <a:lnTo>
                  <a:pt x="98" y="36"/>
                </a:lnTo>
                <a:lnTo>
                  <a:pt x="98" y="40"/>
                </a:lnTo>
                <a:lnTo>
                  <a:pt x="98" y="42"/>
                </a:lnTo>
                <a:lnTo>
                  <a:pt x="100" y="44"/>
                </a:lnTo>
                <a:lnTo>
                  <a:pt x="136" y="44"/>
                </a:lnTo>
                <a:lnTo>
                  <a:pt x="136" y="38"/>
                </a:lnTo>
                <a:lnTo>
                  <a:pt x="118" y="34"/>
                </a:lnTo>
                <a:lnTo>
                  <a:pt x="130" y="28"/>
                </a:lnTo>
                <a:lnTo>
                  <a:pt x="128" y="24"/>
                </a:lnTo>
                <a:lnTo>
                  <a:pt x="116" y="20"/>
                </a:lnTo>
                <a:lnTo>
                  <a:pt x="122" y="10"/>
                </a:lnTo>
                <a:lnTo>
                  <a:pt x="130" y="0"/>
                </a:lnTo>
                <a:lnTo>
                  <a:pt x="140" y="2"/>
                </a:lnTo>
                <a:lnTo>
                  <a:pt x="142" y="8"/>
                </a:lnTo>
                <a:lnTo>
                  <a:pt x="148" y="16"/>
                </a:lnTo>
                <a:lnTo>
                  <a:pt x="146" y="22"/>
                </a:lnTo>
                <a:lnTo>
                  <a:pt x="148" y="30"/>
                </a:lnTo>
                <a:lnTo>
                  <a:pt x="162" y="34"/>
                </a:lnTo>
                <a:lnTo>
                  <a:pt x="168" y="34"/>
                </a:lnTo>
                <a:lnTo>
                  <a:pt x="172" y="28"/>
                </a:lnTo>
                <a:lnTo>
                  <a:pt x="184" y="28"/>
                </a:lnTo>
                <a:lnTo>
                  <a:pt x="190" y="34"/>
                </a:lnTo>
                <a:lnTo>
                  <a:pt x="190" y="48"/>
                </a:lnTo>
                <a:lnTo>
                  <a:pt x="182" y="58"/>
                </a:lnTo>
                <a:lnTo>
                  <a:pt x="168" y="64"/>
                </a:lnTo>
                <a:lnTo>
                  <a:pt x="148" y="58"/>
                </a:lnTo>
                <a:lnTo>
                  <a:pt x="134" y="64"/>
                </a:lnTo>
                <a:lnTo>
                  <a:pt x="114" y="66"/>
                </a:lnTo>
                <a:lnTo>
                  <a:pt x="96" y="76"/>
                </a:lnTo>
                <a:lnTo>
                  <a:pt x="74" y="82"/>
                </a:lnTo>
                <a:lnTo>
                  <a:pt x="58" y="78"/>
                </a:lnTo>
                <a:lnTo>
                  <a:pt x="50" y="70"/>
                </a:lnTo>
                <a:lnTo>
                  <a:pt x="62" y="64"/>
                </a:lnTo>
                <a:lnTo>
                  <a:pt x="80" y="64"/>
                </a:lnTo>
                <a:lnTo>
                  <a:pt x="96" y="62"/>
                </a:lnTo>
                <a:lnTo>
                  <a:pt x="98" y="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4" name="Freeform 292"/>
          <p:cNvSpPr>
            <a:spLocks/>
          </p:cNvSpPr>
          <p:nvPr/>
        </p:nvSpPr>
        <p:spPr bwMode="auto">
          <a:xfrm>
            <a:off x="3305175" y="1573213"/>
            <a:ext cx="168275" cy="88900"/>
          </a:xfrm>
          <a:custGeom>
            <a:avLst/>
            <a:gdLst>
              <a:gd name="T0" fmla="*/ 0 w 106"/>
              <a:gd name="T1" fmla="*/ 30241875 h 56"/>
              <a:gd name="T2" fmla="*/ 40322500 w 106"/>
              <a:gd name="T3" fmla="*/ 40322500 h 56"/>
              <a:gd name="T4" fmla="*/ 65524063 w 106"/>
              <a:gd name="T5" fmla="*/ 50403125 h 56"/>
              <a:gd name="T6" fmla="*/ 85685313 w 106"/>
              <a:gd name="T7" fmla="*/ 70564375 h 56"/>
              <a:gd name="T8" fmla="*/ 80645000 w 106"/>
              <a:gd name="T9" fmla="*/ 75604688 h 56"/>
              <a:gd name="T10" fmla="*/ 45362813 w 106"/>
              <a:gd name="T11" fmla="*/ 70564375 h 56"/>
              <a:gd name="T12" fmla="*/ 25201563 w 106"/>
              <a:gd name="T13" fmla="*/ 75604688 h 56"/>
              <a:gd name="T14" fmla="*/ 20161250 w 106"/>
              <a:gd name="T15" fmla="*/ 100806250 h 56"/>
              <a:gd name="T16" fmla="*/ 50403125 w 106"/>
              <a:gd name="T17" fmla="*/ 105846563 h 56"/>
              <a:gd name="T18" fmla="*/ 85685313 w 106"/>
              <a:gd name="T19" fmla="*/ 100806250 h 56"/>
              <a:gd name="T20" fmla="*/ 126007813 w 106"/>
              <a:gd name="T21" fmla="*/ 95765938 h 56"/>
              <a:gd name="T22" fmla="*/ 166330313 w 106"/>
              <a:gd name="T23" fmla="*/ 100806250 h 56"/>
              <a:gd name="T24" fmla="*/ 186491563 w 106"/>
              <a:gd name="T25" fmla="*/ 115927188 h 56"/>
              <a:gd name="T26" fmla="*/ 206652813 w 106"/>
              <a:gd name="T27" fmla="*/ 141128750 h 56"/>
              <a:gd name="T28" fmla="*/ 246975313 w 106"/>
              <a:gd name="T29" fmla="*/ 141128750 h 56"/>
              <a:gd name="T30" fmla="*/ 267136563 w 106"/>
              <a:gd name="T31" fmla="*/ 120967500 h 56"/>
              <a:gd name="T32" fmla="*/ 236894688 w 106"/>
              <a:gd name="T33" fmla="*/ 95765938 h 56"/>
              <a:gd name="T34" fmla="*/ 226814063 w 106"/>
              <a:gd name="T35" fmla="*/ 70564375 h 56"/>
              <a:gd name="T36" fmla="*/ 201612500 w 106"/>
              <a:gd name="T37" fmla="*/ 50403125 h 56"/>
              <a:gd name="T38" fmla="*/ 176410938 w 106"/>
              <a:gd name="T39" fmla="*/ 45362813 h 56"/>
              <a:gd name="T40" fmla="*/ 161290000 w 106"/>
              <a:gd name="T41" fmla="*/ 30241875 h 56"/>
              <a:gd name="T42" fmla="*/ 126007813 w 106"/>
              <a:gd name="T43" fmla="*/ 25201563 h 56"/>
              <a:gd name="T44" fmla="*/ 110886875 w 106"/>
              <a:gd name="T45" fmla="*/ 50403125 h 56"/>
              <a:gd name="T46" fmla="*/ 105846563 w 106"/>
              <a:gd name="T47" fmla="*/ 25201563 h 56"/>
              <a:gd name="T48" fmla="*/ 100806250 w 106"/>
              <a:gd name="T49" fmla="*/ 5040313 h 56"/>
              <a:gd name="T50" fmla="*/ 45362813 w 106"/>
              <a:gd name="T51" fmla="*/ 0 h 56"/>
              <a:gd name="T52" fmla="*/ 0 w 106"/>
              <a:gd name="T53" fmla="*/ 5040313 h 56"/>
              <a:gd name="T54" fmla="*/ 0 w 106"/>
              <a:gd name="T55" fmla="*/ 30241875 h 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06" h="56">
                <a:moveTo>
                  <a:pt x="0" y="12"/>
                </a:moveTo>
                <a:lnTo>
                  <a:pt x="16" y="16"/>
                </a:lnTo>
                <a:lnTo>
                  <a:pt x="26" y="20"/>
                </a:lnTo>
                <a:lnTo>
                  <a:pt x="34" y="28"/>
                </a:lnTo>
                <a:lnTo>
                  <a:pt x="32" y="30"/>
                </a:lnTo>
                <a:lnTo>
                  <a:pt x="18" y="28"/>
                </a:lnTo>
                <a:lnTo>
                  <a:pt x="10" y="30"/>
                </a:lnTo>
                <a:lnTo>
                  <a:pt x="8" y="40"/>
                </a:lnTo>
                <a:lnTo>
                  <a:pt x="20" y="42"/>
                </a:lnTo>
                <a:lnTo>
                  <a:pt x="34" y="40"/>
                </a:lnTo>
                <a:lnTo>
                  <a:pt x="50" y="38"/>
                </a:lnTo>
                <a:lnTo>
                  <a:pt x="66" y="40"/>
                </a:lnTo>
                <a:lnTo>
                  <a:pt x="74" y="46"/>
                </a:lnTo>
                <a:lnTo>
                  <a:pt x="82" y="56"/>
                </a:lnTo>
                <a:lnTo>
                  <a:pt x="98" y="56"/>
                </a:lnTo>
                <a:lnTo>
                  <a:pt x="106" y="48"/>
                </a:lnTo>
                <a:lnTo>
                  <a:pt x="94" y="38"/>
                </a:lnTo>
                <a:lnTo>
                  <a:pt x="90" y="28"/>
                </a:lnTo>
                <a:lnTo>
                  <a:pt x="80" y="20"/>
                </a:lnTo>
                <a:lnTo>
                  <a:pt x="70" y="18"/>
                </a:lnTo>
                <a:lnTo>
                  <a:pt x="64" y="12"/>
                </a:lnTo>
                <a:lnTo>
                  <a:pt x="50" y="10"/>
                </a:lnTo>
                <a:lnTo>
                  <a:pt x="44" y="20"/>
                </a:lnTo>
                <a:lnTo>
                  <a:pt x="42" y="10"/>
                </a:lnTo>
                <a:lnTo>
                  <a:pt x="40" y="2"/>
                </a:lnTo>
                <a:lnTo>
                  <a:pt x="18" y="0"/>
                </a:lnTo>
                <a:lnTo>
                  <a:pt x="0" y="2"/>
                </a:lnTo>
                <a:lnTo>
                  <a:pt x="0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5" name="Freeform 293"/>
          <p:cNvSpPr>
            <a:spLocks/>
          </p:cNvSpPr>
          <p:nvPr/>
        </p:nvSpPr>
        <p:spPr bwMode="auto">
          <a:xfrm>
            <a:off x="3330575" y="1719263"/>
            <a:ext cx="177800" cy="88900"/>
          </a:xfrm>
          <a:custGeom>
            <a:avLst/>
            <a:gdLst>
              <a:gd name="T0" fmla="*/ 262096250 w 112"/>
              <a:gd name="T1" fmla="*/ 131048125 h 56"/>
              <a:gd name="T2" fmla="*/ 231854375 w 112"/>
              <a:gd name="T3" fmla="*/ 136088438 h 56"/>
              <a:gd name="T4" fmla="*/ 176410938 w 112"/>
              <a:gd name="T5" fmla="*/ 141128750 h 56"/>
              <a:gd name="T6" fmla="*/ 166330313 w 112"/>
              <a:gd name="T7" fmla="*/ 110886875 h 56"/>
              <a:gd name="T8" fmla="*/ 186491563 w 112"/>
              <a:gd name="T9" fmla="*/ 90725625 h 56"/>
              <a:gd name="T10" fmla="*/ 171370625 w 112"/>
              <a:gd name="T11" fmla="*/ 90725625 h 56"/>
              <a:gd name="T12" fmla="*/ 146169063 w 112"/>
              <a:gd name="T13" fmla="*/ 85685313 h 56"/>
              <a:gd name="T14" fmla="*/ 120967500 w 112"/>
              <a:gd name="T15" fmla="*/ 85685313 h 56"/>
              <a:gd name="T16" fmla="*/ 90725625 w 112"/>
              <a:gd name="T17" fmla="*/ 95765938 h 56"/>
              <a:gd name="T18" fmla="*/ 65524063 w 112"/>
              <a:gd name="T19" fmla="*/ 85685313 h 56"/>
              <a:gd name="T20" fmla="*/ 20161250 w 112"/>
              <a:gd name="T21" fmla="*/ 50403125 h 56"/>
              <a:gd name="T22" fmla="*/ 0 w 112"/>
              <a:gd name="T23" fmla="*/ 10080625 h 56"/>
              <a:gd name="T24" fmla="*/ 20161250 w 112"/>
              <a:gd name="T25" fmla="*/ 0 h 56"/>
              <a:gd name="T26" fmla="*/ 45362813 w 112"/>
              <a:gd name="T27" fmla="*/ 15120938 h 56"/>
              <a:gd name="T28" fmla="*/ 65524063 w 112"/>
              <a:gd name="T29" fmla="*/ 35282188 h 56"/>
              <a:gd name="T30" fmla="*/ 100806250 w 112"/>
              <a:gd name="T31" fmla="*/ 65524063 h 56"/>
              <a:gd name="T32" fmla="*/ 120967500 w 112"/>
              <a:gd name="T33" fmla="*/ 60483750 h 56"/>
              <a:gd name="T34" fmla="*/ 100806250 w 112"/>
              <a:gd name="T35" fmla="*/ 40322500 h 56"/>
              <a:gd name="T36" fmla="*/ 100806250 w 112"/>
              <a:gd name="T37" fmla="*/ 25201563 h 56"/>
              <a:gd name="T38" fmla="*/ 120967500 w 112"/>
              <a:gd name="T39" fmla="*/ 20161250 h 56"/>
              <a:gd name="T40" fmla="*/ 146169063 w 112"/>
              <a:gd name="T41" fmla="*/ 40322500 h 56"/>
              <a:gd name="T42" fmla="*/ 176410938 w 112"/>
              <a:gd name="T43" fmla="*/ 65524063 h 56"/>
              <a:gd name="T44" fmla="*/ 186491563 w 112"/>
              <a:gd name="T45" fmla="*/ 50403125 h 56"/>
              <a:gd name="T46" fmla="*/ 171370625 w 112"/>
              <a:gd name="T47" fmla="*/ 30241875 h 56"/>
              <a:gd name="T48" fmla="*/ 156249688 w 112"/>
              <a:gd name="T49" fmla="*/ 10080625 h 56"/>
              <a:gd name="T50" fmla="*/ 161290000 w 112"/>
              <a:gd name="T51" fmla="*/ 0 h 56"/>
              <a:gd name="T52" fmla="*/ 196572188 w 112"/>
              <a:gd name="T53" fmla="*/ 5040313 h 56"/>
              <a:gd name="T54" fmla="*/ 211693125 w 112"/>
              <a:gd name="T55" fmla="*/ 20161250 h 56"/>
              <a:gd name="T56" fmla="*/ 231854375 w 112"/>
              <a:gd name="T57" fmla="*/ 10080625 h 56"/>
              <a:gd name="T58" fmla="*/ 262096250 w 112"/>
              <a:gd name="T59" fmla="*/ 10080625 h 56"/>
              <a:gd name="T60" fmla="*/ 272176875 w 112"/>
              <a:gd name="T61" fmla="*/ 25201563 h 56"/>
              <a:gd name="T62" fmla="*/ 277217188 w 112"/>
              <a:gd name="T63" fmla="*/ 70564375 h 56"/>
              <a:gd name="T64" fmla="*/ 282257500 w 112"/>
              <a:gd name="T65" fmla="*/ 90725625 h 56"/>
              <a:gd name="T66" fmla="*/ 262096250 w 112"/>
              <a:gd name="T67" fmla="*/ 100806250 h 56"/>
              <a:gd name="T68" fmla="*/ 262096250 w 112"/>
              <a:gd name="T69" fmla="*/ 131048125 h 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2" h="56">
                <a:moveTo>
                  <a:pt x="104" y="52"/>
                </a:moveTo>
                <a:lnTo>
                  <a:pt x="92" y="54"/>
                </a:lnTo>
                <a:lnTo>
                  <a:pt x="70" y="56"/>
                </a:lnTo>
                <a:lnTo>
                  <a:pt x="66" y="44"/>
                </a:lnTo>
                <a:lnTo>
                  <a:pt x="74" y="36"/>
                </a:lnTo>
                <a:lnTo>
                  <a:pt x="68" y="36"/>
                </a:lnTo>
                <a:lnTo>
                  <a:pt x="58" y="34"/>
                </a:lnTo>
                <a:lnTo>
                  <a:pt x="48" y="34"/>
                </a:lnTo>
                <a:lnTo>
                  <a:pt x="36" y="38"/>
                </a:lnTo>
                <a:lnTo>
                  <a:pt x="26" y="34"/>
                </a:lnTo>
                <a:lnTo>
                  <a:pt x="8" y="20"/>
                </a:lnTo>
                <a:lnTo>
                  <a:pt x="0" y="4"/>
                </a:lnTo>
                <a:lnTo>
                  <a:pt x="8" y="0"/>
                </a:lnTo>
                <a:lnTo>
                  <a:pt x="18" y="6"/>
                </a:lnTo>
                <a:lnTo>
                  <a:pt x="26" y="14"/>
                </a:lnTo>
                <a:lnTo>
                  <a:pt x="40" y="26"/>
                </a:lnTo>
                <a:lnTo>
                  <a:pt x="48" y="24"/>
                </a:lnTo>
                <a:lnTo>
                  <a:pt x="40" y="16"/>
                </a:lnTo>
                <a:lnTo>
                  <a:pt x="40" y="10"/>
                </a:lnTo>
                <a:lnTo>
                  <a:pt x="48" y="8"/>
                </a:lnTo>
                <a:lnTo>
                  <a:pt x="58" y="16"/>
                </a:lnTo>
                <a:lnTo>
                  <a:pt x="70" y="26"/>
                </a:lnTo>
                <a:lnTo>
                  <a:pt x="74" y="20"/>
                </a:lnTo>
                <a:lnTo>
                  <a:pt x="68" y="12"/>
                </a:lnTo>
                <a:lnTo>
                  <a:pt x="62" y="4"/>
                </a:lnTo>
                <a:lnTo>
                  <a:pt x="64" y="0"/>
                </a:lnTo>
                <a:lnTo>
                  <a:pt x="78" y="2"/>
                </a:lnTo>
                <a:lnTo>
                  <a:pt x="84" y="8"/>
                </a:lnTo>
                <a:lnTo>
                  <a:pt x="92" y="4"/>
                </a:lnTo>
                <a:lnTo>
                  <a:pt x="104" y="4"/>
                </a:lnTo>
                <a:lnTo>
                  <a:pt x="108" y="10"/>
                </a:lnTo>
                <a:lnTo>
                  <a:pt x="110" y="28"/>
                </a:lnTo>
                <a:lnTo>
                  <a:pt x="112" y="36"/>
                </a:lnTo>
                <a:lnTo>
                  <a:pt x="104" y="40"/>
                </a:lnTo>
                <a:lnTo>
                  <a:pt x="104" y="5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6" name="Freeform 294"/>
          <p:cNvSpPr>
            <a:spLocks/>
          </p:cNvSpPr>
          <p:nvPr/>
        </p:nvSpPr>
        <p:spPr bwMode="auto">
          <a:xfrm>
            <a:off x="3530600" y="1697038"/>
            <a:ext cx="428625" cy="133350"/>
          </a:xfrm>
          <a:custGeom>
            <a:avLst/>
            <a:gdLst>
              <a:gd name="T0" fmla="*/ 120967500 w 270"/>
              <a:gd name="T1" fmla="*/ 65524063 h 84"/>
              <a:gd name="T2" fmla="*/ 85685313 w 270"/>
              <a:gd name="T3" fmla="*/ 70564375 h 84"/>
              <a:gd name="T4" fmla="*/ 50403125 w 270"/>
              <a:gd name="T5" fmla="*/ 65524063 h 84"/>
              <a:gd name="T6" fmla="*/ 15120938 w 270"/>
              <a:gd name="T7" fmla="*/ 50403125 h 84"/>
              <a:gd name="T8" fmla="*/ 0 w 270"/>
              <a:gd name="T9" fmla="*/ 35282188 h 84"/>
              <a:gd name="T10" fmla="*/ 5040313 w 270"/>
              <a:gd name="T11" fmla="*/ 10080625 h 84"/>
              <a:gd name="T12" fmla="*/ 35282188 w 270"/>
              <a:gd name="T13" fmla="*/ 0 h 84"/>
              <a:gd name="T14" fmla="*/ 80645000 w 270"/>
              <a:gd name="T15" fmla="*/ 15120938 h 84"/>
              <a:gd name="T16" fmla="*/ 120967500 w 270"/>
              <a:gd name="T17" fmla="*/ 25201563 h 84"/>
              <a:gd name="T18" fmla="*/ 136088438 w 270"/>
              <a:gd name="T19" fmla="*/ 45362813 h 84"/>
              <a:gd name="T20" fmla="*/ 176410938 w 270"/>
              <a:gd name="T21" fmla="*/ 45362813 h 84"/>
              <a:gd name="T22" fmla="*/ 221773750 w 270"/>
              <a:gd name="T23" fmla="*/ 35282188 h 84"/>
              <a:gd name="T24" fmla="*/ 241935000 w 270"/>
              <a:gd name="T25" fmla="*/ 60483750 h 84"/>
              <a:gd name="T26" fmla="*/ 241935000 w 270"/>
              <a:gd name="T27" fmla="*/ 85685313 h 84"/>
              <a:gd name="T28" fmla="*/ 252015625 w 270"/>
              <a:gd name="T29" fmla="*/ 100806250 h 84"/>
              <a:gd name="T30" fmla="*/ 302418750 w 270"/>
              <a:gd name="T31" fmla="*/ 131048125 h 84"/>
              <a:gd name="T32" fmla="*/ 378023438 w 270"/>
              <a:gd name="T33" fmla="*/ 131048125 h 84"/>
              <a:gd name="T34" fmla="*/ 433466875 w 270"/>
              <a:gd name="T35" fmla="*/ 136088438 h 84"/>
              <a:gd name="T36" fmla="*/ 498990938 w 270"/>
              <a:gd name="T37" fmla="*/ 110886875 h 84"/>
              <a:gd name="T38" fmla="*/ 594756875 w 270"/>
              <a:gd name="T39" fmla="*/ 115927188 h 84"/>
              <a:gd name="T40" fmla="*/ 645160000 w 270"/>
              <a:gd name="T41" fmla="*/ 126007813 h 84"/>
              <a:gd name="T42" fmla="*/ 680442188 w 270"/>
              <a:gd name="T43" fmla="*/ 141128750 h 84"/>
              <a:gd name="T44" fmla="*/ 675401875 w 270"/>
              <a:gd name="T45" fmla="*/ 166330313 h 84"/>
              <a:gd name="T46" fmla="*/ 660280938 w 270"/>
              <a:gd name="T47" fmla="*/ 176410938 h 84"/>
              <a:gd name="T48" fmla="*/ 655240625 w 270"/>
              <a:gd name="T49" fmla="*/ 206652813 h 84"/>
              <a:gd name="T50" fmla="*/ 559474688 w 270"/>
              <a:gd name="T51" fmla="*/ 211693125 h 84"/>
              <a:gd name="T52" fmla="*/ 534273125 w 270"/>
              <a:gd name="T53" fmla="*/ 191531875 h 84"/>
              <a:gd name="T54" fmla="*/ 519152188 w 270"/>
              <a:gd name="T55" fmla="*/ 211693125 h 84"/>
              <a:gd name="T56" fmla="*/ 332660625 w 270"/>
              <a:gd name="T57" fmla="*/ 211693125 h 84"/>
              <a:gd name="T58" fmla="*/ 327620313 w 270"/>
              <a:gd name="T59" fmla="*/ 186491563 h 84"/>
              <a:gd name="T60" fmla="*/ 317539688 w 270"/>
              <a:gd name="T61" fmla="*/ 181451250 h 84"/>
              <a:gd name="T62" fmla="*/ 302418750 w 270"/>
              <a:gd name="T63" fmla="*/ 196572188 h 84"/>
              <a:gd name="T64" fmla="*/ 292338125 w 270"/>
              <a:gd name="T65" fmla="*/ 211693125 h 84"/>
              <a:gd name="T66" fmla="*/ 231854375 w 270"/>
              <a:gd name="T67" fmla="*/ 201612500 h 84"/>
              <a:gd name="T68" fmla="*/ 221773750 w 270"/>
              <a:gd name="T69" fmla="*/ 186491563 h 84"/>
              <a:gd name="T70" fmla="*/ 211693125 w 270"/>
              <a:gd name="T71" fmla="*/ 196572188 h 84"/>
              <a:gd name="T72" fmla="*/ 196572188 w 270"/>
              <a:gd name="T73" fmla="*/ 196572188 h 84"/>
              <a:gd name="T74" fmla="*/ 181451250 w 270"/>
              <a:gd name="T75" fmla="*/ 176410938 h 84"/>
              <a:gd name="T76" fmla="*/ 171370625 w 270"/>
              <a:gd name="T77" fmla="*/ 146169063 h 84"/>
              <a:gd name="T78" fmla="*/ 171370625 w 270"/>
              <a:gd name="T79" fmla="*/ 136088438 h 84"/>
              <a:gd name="T80" fmla="*/ 181451250 w 270"/>
              <a:gd name="T81" fmla="*/ 120967500 h 84"/>
              <a:gd name="T82" fmla="*/ 161290000 w 270"/>
              <a:gd name="T83" fmla="*/ 95765938 h 84"/>
              <a:gd name="T84" fmla="*/ 146169063 w 270"/>
              <a:gd name="T85" fmla="*/ 70564375 h 84"/>
              <a:gd name="T86" fmla="*/ 120967500 w 270"/>
              <a:gd name="T87" fmla="*/ 65524063 h 8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70" h="84">
                <a:moveTo>
                  <a:pt x="48" y="26"/>
                </a:moveTo>
                <a:lnTo>
                  <a:pt x="34" y="28"/>
                </a:lnTo>
                <a:lnTo>
                  <a:pt x="20" y="26"/>
                </a:lnTo>
                <a:lnTo>
                  <a:pt x="6" y="20"/>
                </a:lnTo>
                <a:lnTo>
                  <a:pt x="0" y="14"/>
                </a:lnTo>
                <a:lnTo>
                  <a:pt x="2" y="4"/>
                </a:lnTo>
                <a:lnTo>
                  <a:pt x="14" y="0"/>
                </a:lnTo>
                <a:lnTo>
                  <a:pt x="32" y="6"/>
                </a:lnTo>
                <a:lnTo>
                  <a:pt x="48" y="10"/>
                </a:lnTo>
                <a:lnTo>
                  <a:pt x="54" y="18"/>
                </a:lnTo>
                <a:lnTo>
                  <a:pt x="70" y="18"/>
                </a:lnTo>
                <a:lnTo>
                  <a:pt x="88" y="14"/>
                </a:lnTo>
                <a:lnTo>
                  <a:pt x="96" y="24"/>
                </a:lnTo>
                <a:lnTo>
                  <a:pt x="96" y="34"/>
                </a:lnTo>
                <a:lnTo>
                  <a:pt x="100" y="40"/>
                </a:lnTo>
                <a:lnTo>
                  <a:pt x="120" y="52"/>
                </a:lnTo>
                <a:lnTo>
                  <a:pt x="150" y="52"/>
                </a:lnTo>
                <a:lnTo>
                  <a:pt x="172" y="54"/>
                </a:lnTo>
                <a:lnTo>
                  <a:pt x="198" y="44"/>
                </a:lnTo>
                <a:lnTo>
                  <a:pt x="236" y="46"/>
                </a:lnTo>
                <a:lnTo>
                  <a:pt x="256" y="50"/>
                </a:lnTo>
                <a:lnTo>
                  <a:pt x="270" y="56"/>
                </a:lnTo>
                <a:lnTo>
                  <a:pt x="268" y="66"/>
                </a:lnTo>
                <a:lnTo>
                  <a:pt x="262" y="70"/>
                </a:lnTo>
                <a:lnTo>
                  <a:pt x="260" y="82"/>
                </a:lnTo>
                <a:lnTo>
                  <a:pt x="222" y="84"/>
                </a:lnTo>
                <a:lnTo>
                  <a:pt x="212" y="76"/>
                </a:lnTo>
                <a:lnTo>
                  <a:pt x="206" y="84"/>
                </a:lnTo>
                <a:lnTo>
                  <a:pt x="132" y="84"/>
                </a:lnTo>
                <a:lnTo>
                  <a:pt x="130" y="74"/>
                </a:lnTo>
                <a:lnTo>
                  <a:pt x="126" y="72"/>
                </a:lnTo>
                <a:lnTo>
                  <a:pt x="120" y="78"/>
                </a:lnTo>
                <a:lnTo>
                  <a:pt x="116" y="84"/>
                </a:lnTo>
                <a:lnTo>
                  <a:pt x="92" y="80"/>
                </a:lnTo>
                <a:lnTo>
                  <a:pt x="88" y="74"/>
                </a:lnTo>
                <a:lnTo>
                  <a:pt x="84" y="78"/>
                </a:lnTo>
                <a:lnTo>
                  <a:pt x="78" y="78"/>
                </a:lnTo>
                <a:lnTo>
                  <a:pt x="72" y="70"/>
                </a:lnTo>
                <a:lnTo>
                  <a:pt x="68" y="58"/>
                </a:lnTo>
                <a:lnTo>
                  <a:pt x="68" y="54"/>
                </a:lnTo>
                <a:lnTo>
                  <a:pt x="72" y="48"/>
                </a:lnTo>
                <a:lnTo>
                  <a:pt x="64" y="38"/>
                </a:lnTo>
                <a:lnTo>
                  <a:pt x="58" y="28"/>
                </a:lnTo>
                <a:lnTo>
                  <a:pt x="48" y="2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7" name="Freeform 295"/>
          <p:cNvSpPr>
            <a:spLocks/>
          </p:cNvSpPr>
          <p:nvPr/>
        </p:nvSpPr>
        <p:spPr bwMode="auto">
          <a:xfrm>
            <a:off x="3552825" y="1852613"/>
            <a:ext cx="142875" cy="101600"/>
          </a:xfrm>
          <a:custGeom>
            <a:avLst/>
            <a:gdLst>
              <a:gd name="T0" fmla="*/ 20161250 w 90"/>
              <a:gd name="T1" fmla="*/ 5040313 h 64"/>
              <a:gd name="T2" fmla="*/ 0 w 90"/>
              <a:gd name="T3" fmla="*/ 35282188 h 64"/>
              <a:gd name="T4" fmla="*/ 10080625 w 90"/>
              <a:gd name="T5" fmla="*/ 90725625 h 64"/>
              <a:gd name="T6" fmla="*/ 20161250 w 90"/>
              <a:gd name="T7" fmla="*/ 126007813 h 64"/>
              <a:gd name="T8" fmla="*/ 30241875 w 90"/>
              <a:gd name="T9" fmla="*/ 156249688 h 64"/>
              <a:gd name="T10" fmla="*/ 60483750 w 90"/>
              <a:gd name="T11" fmla="*/ 161290000 h 64"/>
              <a:gd name="T12" fmla="*/ 85685313 w 90"/>
              <a:gd name="T13" fmla="*/ 131048125 h 64"/>
              <a:gd name="T14" fmla="*/ 75604688 w 90"/>
              <a:gd name="T15" fmla="*/ 105846563 h 64"/>
              <a:gd name="T16" fmla="*/ 105846563 w 90"/>
              <a:gd name="T17" fmla="*/ 100806250 h 64"/>
              <a:gd name="T18" fmla="*/ 151209375 w 90"/>
              <a:gd name="T19" fmla="*/ 100806250 h 64"/>
              <a:gd name="T20" fmla="*/ 196572188 w 90"/>
              <a:gd name="T21" fmla="*/ 45362813 h 64"/>
              <a:gd name="T22" fmla="*/ 226814063 w 90"/>
              <a:gd name="T23" fmla="*/ 5040313 h 64"/>
              <a:gd name="T24" fmla="*/ 151209375 w 90"/>
              <a:gd name="T25" fmla="*/ 5040313 h 64"/>
              <a:gd name="T26" fmla="*/ 105846563 w 90"/>
              <a:gd name="T27" fmla="*/ 0 h 64"/>
              <a:gd name="T28" fmla="*/ 50403125 w 90"/>
              <a:gd name="T29" fmla="*/ 0 h 64"/>
              <a:gd name="T30" fmla="*/ 20161250 w 90"/>
              <a:gd name="T31" fmla="*/ 5040313 h 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" h="64">
                <a:moveTo>
                  <a:pt x="8" y="2"/>
                </a:moveTo>
                <a:lnTo>
                  <a:pt x="0" y="14"/>
                </a:lnTo>
                <a:lnTo>
                  <a:pt x="4" y="36"/>
                </a:lnTo>
                <a:lnTo>
                  <a:pt x="8" y="50"/>
                </a:lnTo>
                <a:lnTo>
                  <a:pt x="12" y="62"/>
                </a:lnTo>
                <a:lnTo>
                  <a:pt x="24" y="64"/>
                </a:lnTo>
                <a:lnTo>
                  <a:pt x="34" y="52"/>
                </a:lnTo>
                <a:lnTo>
                  <a:pt x="30" y="42"/>
                </a:lnTo>
                <a:lnTo>
                  <a:pt x="42" y="40"/>
                </a:lnTo>
                <a:lnTo>
                  <a:pt x="60" y="40"/>
                </a:lnTo>
                <a:lnTo>
                  <a:pt x="78" y="18"/>
                </a:lnTo>
                <a:lnTo>
                  <a:pt x="90" y="2"/>
                </a:lnTo>
                <a:lnTo>
                  <a:pt x="60" y="2"/>
                </a:lnTo>
                <a:lnTo>
                  <a:pt x="42" y="0"/>
                </a:lnTo>
                <a:lnTo>
                  <a:pt x="20" y="0"/>
                </a:lnTo>
                <a:lnTo>
                  <a:pt x="8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8" name="Freeform 296"/>
          <p:cNvSpPr>
            <a:spLocks/>
          </p:cNvSpPr>
          <p:nvPr/>
        </p:nvSpPr>
        <p:spPr bwMode="auto">
          <a:xfrm>
            <a:off x="3648075" y="1347788"/>
            <a:ext cx="777875" cy="400050"/>
          </a:xfrm>
          <a:custGeom>
            <a:avLst/>
            <a:gdLst>
              <a:gd name="T0" fmla="*/ 932457813 w 490"/>
              <a:gd name="T1" fmla="*/ 236894688 h 252"/>
              <a:gd name="T2" fmla="*/ 816530625 w 490"/>
              <a:gd name="T3" fmla="*/ 327620313 h 252"/>
              <a:gd name="T4" fmla="*/ 705643750 w 490"/>
              <a:gd name="T5" fmla="*/ 317539688 h 252"/>
              <a:gd name="T6" fmla="*/ 745966250 w 490"/>
              <a:gd name="T7" fmla="*/ 347781563 h 252"/>
              <a:gd name="T8" fmla="*/ 665321250 w 490"/>
              <a:gd name="T9" fmla="*/ 352821875 h 252"/>
              <a:gd name="T10" fmla="*/ 640119688 w 490"/>
              <a:gd name="T11" fmla="*/ 372983125 h 252"/>
              <a:gd name="T12" fmla="*/ 640119688 w 490"/>
              <a:gd name="T13" fmla="*/ 388104063 h 252"/>
              <a:gd name="T14" fmla="*/ 675401875 w 490"/>
              <a:gd name="T15" fmla="*/ 428426563 h 252"/>
              <a:gd name="T16" fmla="*/ 655240625 w 490"/>
              <a:gd name="T17" fmla="*/ 463708750 h 252"/>
              <a:gd name="T18" fmla="*/ 554434375 w 490"/>
              <a:gd name="T19" fmla="*/ 519152188 h 252"/>
              <a:gd name="T20" fmla="*/ 413305625 w 490"/>
              <a:gd name="T21" fmla="*/ 544353750 h 252"/>
              <a:gd name="T22" fmla="*/ 519152188 w 490"/>
              <a:gd name="T23" fmla="*/ 584676250 h 252"/>
              <a:gd name="T24" fmla="*/ 564515000 w 490"/>
              <a:gd name="T25" fmla="*/ 594756875 h 252"/>
              <a:gd name="T26" fmla="*/ 433466875 w 490"/>
              <a:gd name="T27" fmla="*/ 635079375 h 252"/>
              <a:gd name="T28" fmla="*/ 347781563 w 490"/>
              <a:gd name="T29" fmla="*/ 599797188 h 252"/>
              <a:gd name="T30" fmla="*/ 221773750 w 490"/>
              <a:gd name="T31" fmla="*/ 614918125 h 252"/>
              <a:gd name="T32" fmla="*/ 156249688 w 490"/>
              <a:gd name="T33" fmla="*/ 614918125 h 252"/>
              <a:gd name="T34" fmla="*/ 105846563 w 490"/>
              <a:gd name="T35" fmla="*/ 564515000 h 252"/>
              <a:gd name="T36" fmla="*/ 201612500 w 490"/>
              <a:gd name="T37" fmla="*/ 534273125 h 252"/>
              <a:gd name="T38" fmla="*/ 221773750 w 490"/>
              <a:gd name="T39" fmla="*/ 493950625 h 252"/>
              <a:gd name="T40" fmla="*/ 332660625 w 490"/>
              <a:gd name="T41" fmla="*/ 534273125 h 252"/>
              <a:gd name="T42" fmla="*/ 352821875 w 490"/>
              <a:gd name="T43" fmla="*/ 488910313 h 252"/>
              <a:gd name="T44" fmla="*/ 272176875 w 490"/>
              <a:gd name="T45" fmla="*/ 488910313 h 252"/>
              <a:gd name="T46" fmla="*/ 267136563 w 490"/>
              <a:gd name="T47" fmla="*/ 453628125 h 252"/>
              <a:gd name="T48" fmla="*/ 171370625 w 490"/>
              <a:gd name="T49" fmla="*/ 443547500 h 252"/>
              <a:gd name="T50" fmla="*/ 287297813 w 490"/>
              <a:gd name="T51" fmla="*/ 403225000 h 252"/>
              <a:gd name="T52" fmla="*/ 403225000 w 490"/>
              <a:gd name="T53" fmla="*/ 398184688 h 252"/>
              <a:gd name="T54" fmla="*/ 287297813 w 490"/>
              <a:gd name="T55" fmla="*/ 347781563 h 252"/>
              <a:gd name="T56" fmla="*/ 216733438 w 490"/>
              <a:gd name="T57" fmla="*/ 287297813 h 252"/>
              <a:gd name="T58" fmla="*/ 362902500 w 490"/>
              <a:gd name="T59" fmla="*/ 302418750 h 252"/>
              <a:gd name="T60" fmla="*/ 418345938 w 490"/>
              <a:gd name="T61" fmla="*/ 317539688 h 252"/>
              <a:gd name="T62" fmla="*/ 423386250 w 490"/>
              <a:gd name="T63" fmla="*/ 262096250 h 252"/>
              <a:gd name="T64" fmla="*/ 524192500 w 490"/>
              <a:gd name="T65" fmla="*/ 216733438 h 252"/>
              <a:gd name="T66" fmla="*/ 569555313 w 490"/>
              <a:gd name="T67" fmla="*/ 171370625 h 252"/>
              <a:gd name="T68" fmla="*/ 408265313 w 490"/>
              <a:gd name="T69" fmla="*/ 241935000 h 252"/>
              <a:gd name="T70" fmla="*/ 322580000 w 490"/>
              <a:gd name="T71" fmla="*/ 252015625 h 252"/>
              <a:gd name="T72" fmla="*/ 246975313 w 490"/>
              <a:gd name="T73" fmla="*/ 206652813 h 252"/>
              <a:gd name="T74" fmla="*/ 156249688 w 490"/>
              <a:gd name="T75" fmla="*/ 196572188 h 252"/>
              <a:gd name="T76" fmla="*/ 120967500 w 490"/>
              <a:gd name="T77" fmla="*/ 166330313 h 252"/>
              <a:gd name="T78" fmla="*/ 80645000 w 490"/>
              <a:gd name="T79" fmla="*/ 166330313 h 252"/>
              <a:gd name="T80" fmla="*/ 50403125 w 490"/>
              <a:gd name="T81" fmla="*/ 141128750 h 252"/>
              <a:gd name="T82" fmla="*/ 90725625 w 490"/>
              <a:gd name="T83" fmla="*/ 126007813 h 252"/>
              <a:gd name="T84" fmla="*/ 201612500 w 490"/>
              <a:gd name="T85" fmla="*/ 115927188 h 252"/>
              <a:gd name="T86" fmla="*/ 257055938 w 490"/>
              <a:gd name="T87" fmla="*/ 70564375 h 252"/>
              <a:gd name="T88" fmla="*/ 423386250 w 490"/>
              <a:gd name="T89" fmla="*/ 100806250 h 252"/>
              <a:gd name="T90" fmla="*/ 413305625 w 490"/>
              <a:gd name="T91" fmla="*/ 45362813 h 252"/>
              <a:gd name="T92" fmla="*/ 544353750 w 490"/>
              <a:gd name="T93" fmla="*/ 25201563 h 252"/>
              <a:gd name="T94" fmla="*/ 640119688 w 490"/>
              <a:gd name="T95" fmla="*/ 55443438 h 252"/>
              <a:gd name="T96" fmla="*/ 700603438 w 490"/>
              <a:gd name="T97" fmla="*/ 10080625 h 252"/>
              <a:gd name="T98" fmla="*/ 751006563 w 490"/>
              <a:gd name="T99" fmla="*/ 5040313 h 252"/>
              <a:gd name="T100" fmla="*/ 882054688 w 490"/>
              <a:gd name="T101" fmla="*/ 5040313 h 252"/>
              <a:gd name="T102" fmla="*/ 977820625 w 490"/>
              <a:gd name="T103" fmla="*/ 40322500 h 252"/>
              <a:gd name="T104" fmla="*/ 1139110625 w 490"/>
              <a:gd name="T105" fmla="*/ 35282188 h 252"/>
              <a:gd name="T106" fmla="*/ 1214715313 w 490"/>
              <a:gd name="T107" fmla="*/ 100806250 h 252"/>
              <a:gd name="T108" fmla="*/ 947578750 w 490"/>
              <a:gd name="T109" fmla="*/ 156249688 h 252"/>
              <a:gd name="T110" fmla="*/ 1003022188 w 490"/>
              <a:gd name="T111" fmla="*/ 176410938 h 2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90" h="252">
                <a:moveTo>
                  <a:pt x="434" y="68"/>
                </a:moveTo>
                <a:lnTo>
                  <a:pt x="412" y="76"/>
                </a:lnTo>
                <a:lnTo>
                  <a:pt x="396" y="86"/>
                </a:lnTo>
                <a:lnTo>
                  <a:pt x="370" y="94"/>
                </a:lnTo>
                <a:lnTo>
                  <a:pt x="352" y="108"/>
                </a:lnTo>
                <a:lnTo>
                  <a:pt x="340" y="108"/>
                </a:lnTo>
                <a:lnTo>
                  <a:pt x="336" y="120"/>
                </a:lnTo>
                <a:lnTo>
                  <a:pt x="324" y="130"/>
                </a:lnTo>
                <a:lnTo>
                  <a:pt x="308" y="134"/>
                </a:lnTo>
                <a:lnTo>
                  <a:pt x="300" y="128"/>
                </a:lnTo>
                <a:lnTo>
                  <a:pt x="286" y="124"/>
                </a:lnTo>
                <a:lnTo>
                  <a:pt x="280" y="126"/>
                </a:lnTo>
                <a:lnTo>
                  <a:pt x="288" y="130"/>
                </a:lnTo>
                <a:lnTo>
                  <a:pt x="296" y="132"/>
                </a:lnTo>
                <a:lnTo>
                  <a:pt x="296" y="136"/>
                </a:lnTo>
                <a:lnTo>
                  <a:pt x="296" y="138"/>
                </a:lnTo>
                <a:lnTo>
                  <a:pt x="294" y="138"/>
                </a:lnTo>
                <a:lnTo>
                  <a:pt x="286" y="138"/>
                </a:lnTo>
                <a:lnTo>
                  <a:pt x="276" y="142"/>
                </a:lnTo>
                <a:lnTo>
                  <a:pt x="264" y="140"/>
                </a:lnTo>
                <a:lnTo>
                  <a:pt x="246" y="138"/>
                </a:lnTo>
                <a:lnTo>
                  <a:pt x="234" y="142"/>
                </a:lnTo>
                <a:lnTo>
                  <a:pt x="240" y="148"/>
                </a:lnTo>
                <a:lnTo>
                  <a:pt x="254" y="148"/>
                </a:lnTo>
                <a:lnTo>
                  <a:pt x="272" y="148"/>
                </a:lnTo>
                <a:lnTo>
                  <a:pt x="276" y="154"/>
                </a:lnTo>
                <a:lnTo>
                  <a:pt x="268" y="154"/>
                </a:lnTo>
                <a:lnTo>
                  <a:pt x="254" y="154"/>
                </a:lnTo>
                <a:lnTo>
                  <a:pt x="256" y="160"/>
                </a:lnTo>
                <a:lnTo>
                  <a:pt x="272" y="162"/>
                </a:lnTo>
                <a:lnTo>
                  <a:pt x="272" y="168"/>
                </a:lnTo>
                <a:lnTo>
                  <a:pt x="268" y="170"/>
                </a:lnTo>
                <a:lnTo>
                  <a:pt x="250" y="168"/>
                </a:lnTo>
                <a:lnTo>
                  <a:pt x="254" y="174"/>
                </a:lnTo>
                <a:lnTo>
                  <a:pt x="266" y="180"/>
                </a:lnTo>
                <a:lnTo>
                  <a:pt x="260" y="184"/>
                </a:lnTo>
                <a:lnTo>
                  <a:pt x="258" y="188"/>
                </a:lnTo>
                <a:lnTo>
                  <a:pt x="254" y="192"/>
                </a:lnTo>
                <a:lnTo>
                  <a:pt x="224" y="194"/>
                </a:lnTo>
                <a:lnTo>
                  <a:pt x="220" y="206"/>
                </a:lnTo>
                <a:lnTo>
                  <a:pt x="210" y="212"/>
                </a:lnTo>
                <a:lnTo>
                  <a:pt x="186" y="212"/>
                </a:lnTo>
                <a:lnTo>
                  <a:pt x="166" y="208"/>
                </a:lnTo>
                <a:lnTo>
                  <a:pt x="164" y="216"/>
                </a:lnTo>
                <a:lnTo>
                  <a:pt x="180" y="220"/>
                </a:lnTo>
                <a:lnTo>
                  <a:pt x="202" y="220"/>
                </a:lnTo>
                <a:lnTo>
                  <a:pt x="204" y="226"/>
                </a:lnTo>
                <a:lnTo>
                  <a:pt x="206" y="232"/>
                </a:lnTo>
                <a:lnTo>
                  <a:pt x="214" y="226"/>
                </a:lnTo>
                <a:lnTo>
                  <a:pt x="218" y="222"/>
                </a:lnTo>
                <a:lnTo>
                  <a:pt x="222" y="226"/>
                </a:lnTo>
                <a:lnTo>
                  <a:pt x="224" y="236"/>
                </a:lnTo>
                <a:lnTo>
                  <a:pt x="218" y="240"/>
                </a:lnTo>
                <a:lnTo>
                  <a:pt x="204" y="244"/>
                </a:lnTo>
                <a:lnTo>
                  <a:pt x="188" y="250"/>
                </a:lnTo>
                <a:lnTo>
                  <a:pt x="172" y="252"/>
                </a:lnTo>
                <a:lnTo>
                  <a:pt x="172" y="244"/>
                </a:lnTo>
                <a:lnTo>
                  <a:pt x="162" y="240"/>
                </a:lnTo>
                <a:lnTo>
                  <a:pt x="150" y="242"/>
                </a:lnTo>
                <a:lnTo>
                  <a:pt x="138" y="238"/>
                </a:lnTo>
                <a:lnTo>
                  <a:pt x="132" y="244"/>
                </a:lnTo>
                <a:lnTo>
                  <a:pt x="124" y="238"/>
                </a:lnTo>
                <a:lnTo>
                  <a:pt x="120" y="244"/>
                </a:lnTo>
                <a:lnTo>
                  <a:pt x="88" y="244"/>
                </a:lnTo>
                <a:lnTo>
                  <a:pt x="82" y="238"/>
                </a:lnTo>
                <a:lnTo>
                  <a:pt x="72" y="244"/>
                </a:lnTo>
                <a:lnTo>
                  <a:pt x="68" y="240"/>
                </a:lnTo>
                <a:lnTo>
                  <a:pt x="62" y="244"/>
                </a:lnTo>
                <a:lnTo>
                  <a:pt x="56" y="236"/>
                </a:lnTo>
                <a:lnTo>
                  <a:pt x="46" y="244"/>
                </a:lnTo>
                <a:lnTo>
                  <a:pt x="38" y="236"/>
                </a:lnTo>
                <a:lnTo>
                  <a:pt x="42" y="224"/>
                </a:lnTo>
                <a:lnTo>
                  <a:pt x="56" y="220"/>
                </a:lnTo>
                <a:lnTo>
                  <a:pt x="72" y="220"/>
                </a:lnTo>
                <a:lnTo>
                  <a:pt x="84" y="220"/>
                </a:lnTo>
                <a:lnTo>
                  <a:pt x="80" y="212"/>
                </a:lnTo>
                <a:lnTo>
                  <a:pt x="70" y="212"/>
                </a:lnTo>
                <a:lnTo>
                  <a:pt x="62" y="204"/>
                </a:lnTo>
                <a:lnTo>
                  <a:pt x="62" y="196"/>
                </a:lnTo>
                <a:lnTo>
                  <a:pt x="88" y="196"/>
                </a:lnTo>
                <a:lnTo>
                  <a:pt x="94" y="204"/>
                </a:lnTo>
                <a:lnTo>
                  <a:pt x="102" y="210"/>
                </a:lnTo>
                <a:lnTo>
                  <a:pt x="120" y="212"/>
                </a:lnTo>
                <a:lnTo>
                  <a:pt x="132" y="212"/>
                </a:lnTo>
                <a:lnTo>
                  <a:pt x="146" y="202"/>
                </a:lnTo>
                <a:lnTo>
                  <a:pt x="152" y="190"/>
                </a:lnTo>
                <a:lnTo>
                  <a:pt x="148" y="188"/>
                </a:lnTo>
                <a:lnTo>
                  <a:pt x="140" y="194"/>
                </a:lnTo>
                <a:lnTo>
                  <a:pt x="132" y="202"/>
                </a:lnTo>
                <a:lnTo>
                  <a:pt x="122" y="206"/>
                </a:lnTo>
                <a:lnTo>
                  <a:pt x="104" y="200"/>
                </a:lnTo>
                <a:lnTo>
                  <a:pt x="108" y="194"/>
                </a:lnTo>
                <a:lnTo>
                  <a:pt x="118" y="186"/>
                </a:lnTo>
                <a:lnTo>
                  <a:pt x="116" y="182"/>
                </a:lnTo>
                <a:lnTo>
                  <a:pt x="114" y="174"/>
                </a:lnTo>
                <a:lnTo>
                  <a:pt x="106" y="180"/>
                </a:lnTo>
                <a:lnTo>
                  <a:pt x="100" y="186"/>
                </a:lnTo>
                <a:lnTo>
                  <a:pt x="88" y="182"/>
                </a:lnTo>
                <a:lnTo>
                  <a:pt x="76" y="184"/>
                </a:lnTo>
                <a:lnTo>
                  <a:pt x="68" y="176"/>
                </a:lnTo>
                <a:lnTo>
                  <a:pt x="78" y="166"/>
                </a:lnTo>
                <a:lnTo>
                  <a:pt x="86" y="162"/>
                </a:lnTo>
                <a:lnTo>
                  <a:pt x="104" y="162"/>
                </a:lnTo>
                <a:lnTo>
                  <a:pt x="114" y="160"/>
                </a:lnTo>
                <a:lnTo>
                  <a:pt x="126" y="162"/>
                </a:lnTo>
                <a:lnTo>
                  <a:pt x="138" y="166"/>
                </a:lnTo>
                <a:lnTo>
                  <a:pt x="150" y="166"/>
                </a:lnTo>
                <a:lnTo>
                  <a:pt x="160" y="158"/>
                </a:lnTo>
                <a:lnTo>
                  <a:pt x="154" y="156"/>
                </a:lnTo>
                <a:lnTo>
                  <a:pt x="142" y="158"/>
                </a:lnTo>
                <a:lnTo>
                  <a:pt x="126" y="154"/>
                </a:lnTo>
                <a:lnTo>
                  <a:pt x="114" y="138"/>
                </a:lnTo>
                <a:lnTo>
                  <a:pt x="106" y="130"/>
                </a:lnTo>
                <a:lnTo>
                  <a:pt x="94" y="130"/>
                </a:lnTo>
                <a:lnTo>
                  <a:pt x="86" y="128"/>
                </a:lnTo>
                <a:lnTo>
                  <a:pt x="86" y="114"/>
                </a:lnTo>
                <a:lnTo>
                  <a:pt x="90" y="106"/>
                </a:lnTo>
                <a:lnTo>
                  <a:pt x="108" y="112"/>
                </a:lnTo>
                <a:lnTo>
                  <a:pt x="130" y="110"/>
                </a:lnTo>
                <a:lnTo>
                  <a:pt x="144" y="120"/>
                </a:lnTo>
                <a:lnTo>
                  <a:pt x="156" y="128"/>
                </a:lnTo>
                <a:lnTo>
                  <a:pt x="166" y="134"/>
                </a:lnTo>
                <a:lnTo>
                  <a:pt x="180" y="130"/>
                </a:lnTo>
                <a:lnTo>
                  <a:pt x="166" y="126"/>
                </a:lnTo>
                <a:lnTo>
                  <a:pt x="156" y="118"/>
                </a:lnTo>
                <a:lnTo>
                  <a:pt x="140" y="110"/>
                </a:lnTo>
                <a:lnTo>
                  <a:pt x="146" y="104"/>
                </a:lnTo>
                <a:lnTo>
                  <a:pt x="168" y="104"/>
                </a:lnTo>
                <a:lnTo>
                  <a:pt x="194" y="102"/>
                </a:lnTo>
                <a:lnTo>
                  <a:pt x="206" y="94"/>
                </a:lnTo>
                <a:lnTo>
                  <a:pt x="216" y="88"/>
                </a:lnTo>
                <a:lnTo>
                  <a:pt x="208" y="86"/>
                </a:lnTo>
                <a:lnTo>
                  <a:pt x="216" y="80"/>
                </a:lnTo>
                <a:lnTo>
                  <a:pt x="224" y="74"/>
                </a:lnTo>
                <a:lnTo>
                  <a:pt x="232" y="70"/>
                </a:lnTo>
                <a:lnTo>
                  <a:pt x="226" y="68"/>
                </a:lnTo>
                <a:lnTo>
                  <a:pt x="206" y="76"/>
                </a:lnTo>
                <a:lnTo>
                  <a:pt x="196" y="86"/>
                </a:lnTo>
                <a:lnTo>
                  <a:pt x="182" y="96"/>
                </a:lnTo>
                <a:lnTo>
                  <a:pt x="162" y="96"/>
                </a:lnTo>
                <a:lnTo>
                  <a:pt x="144" y="98"/>
                </a:lnTo>
                <a:lnTo>
                  <a:pt x="138" y="92"/>
                </a:lnTo>
                <a:lnTo>
                  <a:pt x="132" y="92"/>
                </a:lnTo>
                <a:lnTo>
                  <a:pt x="128" y="100"/>
                </a:lnTo>
                <a:lnTo>
                  <a:pt x="110" y="102"/>
                </a:lnTo>
                <a:lnTo>
                  <a:pt x="84" y="98"/>
                </a:lnTo>
                <a:lnTo>
                  <a:pt x="90" y="88"/>
                </a:lnTo>
                <a:lnTo>
                  <a:pt x="98" y="82"/>
                </a:lnTo>
                <a:lnTo>
                  <a:pt x="104" y="76"/>
                </a:lnTo>
                <a:lnTo>
                  <a:pt x="96" y="72"/>
                </a:lnTo>
                <a:lnTo>
                  <a:pt x="80" y="78"/>
                </a:lnTo>
                <a:lnTo>
                  <a:pt x="62" y="78"/>
                </a:lnTo>
                <a:lnTo>
                  <a:pt x="38" y="80"/>
                </a:lnTo>
                <a:lnTo>
                  <a:pt x="26" y="76"/>
                </a:lnTo>
                <a:lnTo>
                  <a:pt x="34" y="72"/>
                </a:lnTo>
                <a:lnTo>
                  <a:pt x="48" y="66"/>
                </a:lnTo>
                <a:lnTo>
                  <a:pt x="60" y="64"/>
                </a:lnTo>
                <a:lnTo>
                  <a:pt x="52" y="62"/>
                </a:lnTo>
                <a:lnTo>
                  <a:pt x="40" y="62"/>
                </a:lnTo>
                <a:lnTo>
                  <a:pt x="32" y="66"/>
                </a:lnTo>
                <a:lnTo>
                  <a:pt x="20" y="70"/>
                </a:lnTo>
                <a:lnTo>
                  <a:pt x="22" y="64"/>
                </a:lnTo>
                <a:lnTo>
                  <a:pt x="28" y="60"/>
                </a:lnTo>
                <a:lnTo>
                  <a:pt x="20" y="56"/>
                </a:lnTo>
                <a:lnTo>
                  <a:pt x="14" y="60"/>
                </a:lnTo>
                <a:lnTo>
                  <a:pt x="0" y="60"/>
                </a:lnTo>
                <a:lnTo>
                  <a:pt x="12" y="50"/>
                </a:lnTo>
                <a:lnTo>
                  <a:pt x="36" y="50"/>
                </a:lnTo>
                <a:lnTo>
                  <a:pt x="46" y="46"/>
                </a:lnTo>
                <a:lnTo>
                  <a:pt x="54" y="42"/>
                </a:lnTo>
                <a:lnTo>
                  <a:pt x="72" y="42"/>
                </a:lnTo>
                <a:lnTo>
                  <a:pt x="80" y="46"/>
                </a:lnTo>
                <a:lnTo>
                  <a:pt x="94" y="46"/>
                </a:lnTo>
                <a:lnTo>
                  <a:pt x="106" y="46"/>
                </a:lnTo>
                <a:lnTo>
                  <a:pt x="98" y="36"/>
                </a:lnTo>
                <a:lnTo>
                  <a:pt x="102" y="28"/>
                </a:lnTo>
                <a:lnTo>
                  <a:pt x="118" y="28"/>
                </a:lnTo>
                <a:lnTo>
                  <a:pt x="130" y="34"/>
                </a:lnTo>
                <a:lnTo>
                  <a:pt x="148" y="38"/>
                </a:lnTo>
                <a:lnTo>
                  <a:pt x="168" y="40"/>
                </a:lnTo>
                <a:lnTo>
                  <a:pt x="156" y="32"/>
                </a:lnTo>
                <a:lnTo>
                  <a:pt x="146" y="26"/>
                </a:lnTo>
                <a:lnTo>
                  <a:pt x="150" y="20"/>
                </a:lnTo>
                <a:lnTo>
                  <a:pt x="164" y="18"/>
                </a:lnTo>
                <a:lnTo>
                  <a:pt x="170" y="14"/>
                </a:lnTo>
                <a:lnTo>
                  <a:pt x="184" y="14"/>
                </a:lnTo>
                <a:lnTo>
                  <a:pt x="198" y="8"/>
                </a:lnTo>
                <a:lnTo>
                  <a:pt x="216" y="10"/>
                </a:lnTo>
                <a:lnTo>
                  <a:pt x="228" y="14"/>
                </a:lnTo>
                <a:lnTo>
                  <a:pt x="236" y="18"/>
                </a:lnTo>
                <a:lnTo>
                  <a:pt x="246" y="26"/>
                </a:lnTo>
                <a:lnTo>
                  <a:pt x="254" y="22"/>
                </a:lnTo>
                <a:lnTo>
                  <a:pt x="246" y="14"/>
                </a:lnTo>
                <a:lnTo>
                  <a:pt x="238" y="6"/>
                </a:lnTo>
                <a:lnTo>
                  <a:pt x="236" y="0"/>
                </a:lnTo>
                <a:lnTo>
                  <a:pt x="278" y="4"/>
                </a:lnTo>
                <a:lnTo>
                  <a:pt x="284" y="12"/>
                </a:lnTo>
                <a:lnTo>
                  <a:pt x="304" y="18"/>
                </a:lnTo>
                <a:lnTo>
                  <a:pt x="296" y="10"/>
                </a:lnTo>
                <a:lnTo>
                  <a:pt x="298" y="2"/>
                </a:lnTo>
                <a:lnTo>
                  <a:pt x="318" y="4"/>
                </a:lnTo>
                <a:lnTo>
                  <a:pt x="326" y="10"/>
                </a:lnTo>
                <a:lnTo>
                  <a:pt x="330" y="4"/>
                </a:lnTo>
                <a:lnTo>
                  <a:pt x="350" y="2"/>
                </a:lnTo>
                <a:lnTo>
                  <a:pt x="366" y="6"/>
                </a:lnTo>
                <a:lnTo>
                  <a:pt x="406" y="8"/>
                </a:lnTo>
                <a:lnTo>
                  <a:pt x="404" y="12"/>
                </a:lnTo>
                <a:lnTo>
                  <a:pt x="388" y="16"/>
                </a:lnTo>
                <a:lnTo>
                  <a:pt x="388" y="20"/>
                </a:lnTo>
                <a:lnTo>
                  <a:pt x="410" y="14"/>
                </a:lnTo>
                <a:lnTo>
                  <a:pt x="434" y="14"/>
                </a:lnTo>
                <a:lnTo>
                  <a:pt x="452" y="14"/>
                </a:lnTo>
                <a:lnTo>
                  <a:pt x="460" y="26"/>
                </a:lnTo>
                <a:lnTo>
                  <a:pt x="484" y="26"/>
                </a:lnTo>
                <a:lnTo>
                  <a:pt x="490" y="36"/>
                </a:lnTo>
                <a:lnTo>
                  <a:pt x="482" y="40"/>
                </a:lnTo>
                <a:lnTo>
                  <a:pt x="458" y="48"/>
                </a:lnTo>
                <a:lnTo>
                  <a:pt x="442" y="56"/>
                </a:lnTo>
                <a:lnTo>
                  <a:pt x="382" y="58"/>
                </a:lnTo>
                <a:lnTo>
                  <a:pt x="376" y="62"/>
                </a:lnTo>
                <a:lnTo>
                  <a:pt x="398" y="64"/>
                </a:lnTo>
                <a:lnTo>
                  <a:pt x="388" y="66"/>
                </a:lnTo>
                <a:lnTo>
                  <a:pt x="368" y="74"/>
                </a:lnTo>
                <a:lnTo>
                  <a:pt x="398" y="70"/>
                </a:lnTo>
                <a:lnTo>
                  <a:pt x="418" y="64"/>
                </a:lnTo>
                <a:lnTo>
                  <a:pt x="432" y="64"/>
                </a:lnTo>
                <a:lnTo>
                  <a:pt x="434" y="6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09" name="Freeform 297"/>
          <p:cNvSpPr>
            <a:spLocks/>
          </p:cNvSpPr>
          <p:nvPr/>
        </p:nvSpPr>
        <p:spPr bwMode="auto">
          <a:xfrm>
            <a:off x="4460875" y="2757488"/>
            <a:ext cx="174625" cy="158750"/>
          </a:xfrm>
          <a:custGeom>
            <a:avLst/>
            <a:gdLst>
              <a:gd name="T0" fmla="*/ 2147483646 w 110"/>
              <a:gd name="T1" fmla="*/ 2147483646 h 100"/>
              <a:gd name="T2" fmla="*/ 2147483646 w 110"/>
              <a:gd name="T3" fmla="*/ 2147483646 h 100"/>
              <a:gd name="T4" fmla="*/ 2147483646 w 110"/>
              <a:gd name="T5" fmla="*/ 2147483646 h 100"/>
              <a:gd name="T6" fmla="*/ 2147483646 w 110"/>
              <a:gd name="T7" fmla="*/ 0 h 100"/>
              <a:gd name="T8" fmla="*/ 2147483646 w 110"/>
              <a:gd name="T9" fmla="*/ 2147483646 h 100"/>
              <a:gd name="T10" fmla="*/ 2147483646 w 110"/>
              <a:gd name="T11" fmla="*/ 2147483646 h 100"/>
              <a:gd name="T12" fmla="*/ 2147483646 w 110"/>
              <a:gd name="T13" fmla="*/ 2147483646 h 100"/>
              <a:gd name="T14" fmla="*/ 2147483646 w 110"/>
              <a:gd name="T15" fmla="*/ 2147483646 h 100"/>
              <a:gd name="T16" fmla="*/ 2147483646 w 110"/>
              <a:gd name="T17" fmla="*/ 2147483646 h 100"/>
              <a:gd name="T18" fmla="*/ 2147483646 w 110"/>
              <a:gd name="T19" fmla="*/ 2147483646 h 100"/>
              <a:gd name="T20" fmla="*/ 2147483646 w 110"/>
              <a:gd name="T21" fmla="*/ 2147483646 h 100"/>
              <a:gd name="T22" fmla="*/ 2147483646 w 110"/>
              <a:gd name="T23" fmla="*/ 2147483646 h 100"/>
              <a:gd name="T24" fmla="*/ 2147483646 w 110"/>
              <a:gd name="T25" fmla="*/ 2147483646 h 100"/>
              <a:gd name="T26" fmla="*/ 2147483646 w 110"/>
              <a:gd name="T27" fmla="*/ 2147483646 h 100"/>
              <a:gd name="T28" fmla="*/ 2147483646 w 110"/>
              <a:gd name="T29" fmla="*/ 2147483646 h 100"/>
              <a:gd name="T30" fmla="*/ 2147483646 w 110"/>
              <a:gd name="T31" fmla="*/ 2147483646 h 100"/>
              <a:gd name="T32" fmla="*/ 2147483646 w 110"/>
              <a:gd name="T33" fmla="*/ 2147483646 h 100"/>
              <a:gd name="T34" fmla="*/ 2147483646 w 110"/>
              <a:gd name="T35" fmla="*/ 2147483646 h 100"/>
              <a:gd name="T36" fmla="*/ 2147483646 w 110"/>
              <a:gd name="T37" fmla="*/ 2147483646 h 100"/>
              <a:gd name="T38" fmla="*/ 2147483646 w 110"/>
              <a:gd name="T39" fmla="*/ 2147483646 h 100"/>
              <a:gd name="T40" fmla="*/ 2147483646 w 110"/>
              <a:gd name="T41" fmla="*/ 2147483646 h 100"/>
              <a:gd name="T42" fmla="*/ 2147483646 w 110"/>
              <a:gd name="T43" fmla="*/ 2147483646 h 100"/>
              <a:gd name="T44" fmla="*/ 2147483646 w 110"/>
              <a:gd name="T45" fmla="*/ 2147483646 h 100"/>
              <a:gd name="T46" fmla="*/ 2147483646 w 110"/>
              <a:gd name="T47" fmla="*/ 2147483646 h 100"/>
              <a:gd name="T48" fmla="*/ 2147483646 w 110"/>
              <a:gd name="T49" fmla="*/ 2147483646 h 100"/>
              <a:gd name="T50" fmla="*/ 0 w 110"/>
              <a:gd name="T51" fmla="*/ 2147483646 h 100"/>
              <a:gd name="T52" fmla="*/ 2147483646 w 110"/>
              <a:gd name="T53" fmla="*/ 2147483646 h 100"/>
              <a:gd name="T54" fmla="*/ 2147483646 w 110"/>
              <a:gd name="T55" fmla="*/ 2147483646 h 100"/>
              <a:gd name="T56" fmla="*/ 2147483646 w 110"/>
              <a:gd name="T57" fmla="*/ 2147483646 h 100"/>
              <a:gd name="T58" fmla="*/ 2147483646 w 110"/>
              <a:gd name="T59" fmla="*/ 2147483646 h 1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10"/>
              <a:gd name="T91" fmla="*/ 0 h 100"/>
              <a:gd name="T92" fmla="*/ 110 w 110"/>
              <a:gd name="T93" fmla="*/ 100 h 10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10" h="100">
                <a:moveTo>
                  <a:pt x="30" y="36"/>
                </a:moveTo>
                <a:lnTo>
                  <a:pt x="40" y="20"/>
                </a:lnTo>
                <a:lnTo>
                  <a:pt x="54" y="6"/>
                </a:lnTo>
                <a:lnTo>
                  <a:pt x="66" y="0"/>
                </a:lnTo>
                <a:lnTo>
                  <a:pt x="62" y="8"/>
                </a:lnTo>
                <a:lnTo>
                  <a:pt x="58" y="20"/>
                </a:lnTo>
                <a:lnTo>
                  <a:pt x="62" y="34"/>
                </a:lnTo>
                <a:lnTo>
                  <a:pt x="72" y="44"/>
                </a:lnTo>
                <a:lnTo>
                  <a:pt x="82" y="38"/>
                </a:lnTo>
                <a:lnTo>
                  <a:pt x="86" y="44"/>
                </a:lnTo>
                <a:lnTo>
                  <a:pt x="94" y="46"/>
                </a:lnTo>
                <a:lnTo>
                  <a:pt x="90" y="54"/>
                </a:lnTo>
                <a:lnTo>
                  <a:pt x="100" y="64"/>
                </a:lnTo>
                <a:lnTo>
                  <a:pt x="106" y="66"/>
                </a:lnTo>
                <a:lnTo>
                  <a:pt x="108" y="74"/>
                </a:lnTo>
                <a:lnTo>
                  <a:pt x="110" y="86"/>
                </a:lnTo>
                <a:lnTo>
                  <a:pt x="106" y="96"/>
                </a:lnTo>
                <a:lnTo>
                  <a:pt x="92" y="100"/>
                </a:lnTo>
                <a:lnTo>
                  <a:pt x="86" y="90"/>
                </a:lnTo>
                <a:lnTo>
                  <a:pt x="78" y="82"/>
                </a:lnTo>
                <a:lnTo>
                  <a:pt x="72" y="88"/>
                </a:lnTo>
                <a:lnTo>
                  <a:pt x="70" y="94"/>
                </a:lnTo>
                <a:lnTo>
                  <a:pt x="60" y="90"/>
                </a:lnTo>
                <a:lnTo>
                  <a:pt x="58" y="78"/>
                </a:lnTo>
                <a:lnTo>
                  <a:pt x="30" y="82"/>
                </a:lnTo>
                <a:lnTo>
                  <a:pt x="0" y="80"/>
                </a:lnTo>
                <a:lnTo>
                  <a:pt x="2" y="66"/>
                </a:lnTo>
                <a:lnTo>
                  <a:pt x="16" y="52"/>
                </a:lnTo>
                <a:lnTo>
                  <a:pt x="22" y="44"/>
                </a:lnTo>
                <a:lnTo>
                  <a:pt x="30" y="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" name="Freeform 298"/>
          <p:cNvSpPr>
            <a:spLocks/>
          </p:cNvSpPr>
          <p:nvPr/>
        </p:nvSpPr>
        <p:spPr bwMode="auto">
          <a:xfrm>
            <a:off x="2413000" y="1963738"/>
            <a:ext cx="2143125" cy="1095375"/>
          </a:xfrm>
          <a:custGeom>
            <a:avLst/>
            <a:gdLst>
              <a:gd name="T0" fmla="*/ 2147483646 w 1350"/>
              <a:gd name="T1" fmla="*/ 2147483646 h 690"/>
              <a:gd name="T2" fmla="*/ 2147483646 w 1350"/>
              <a:gd name="T3" fmla="*/ 2147483646 h 690"/>
              <a:gd name="T4" fmla="*/ 2147483646 w 1350"/>
              <a:gd name="T5" fmla="*/ 2147483646 h 690"/>
              <a:gd name="T6" fmla="*/ 2147483646 w 1350"/>
              <a:gd name="T7" fmla="*/ 2147483646 h 690"/>
              <a:gd name="T8" fmla="*/ 2147483646 w 1350"/>
              <a:gd name="T9" fmla="*/ 2147483646 h 690"/>
              <a:gd name="T10" fmla="*/ 2147483646 w 1350"/>
              <a:gd name="T11" fmla="*/ 2147483646 h 690"/>
              <a:gd name="T12" fmla="*/ 2147483646 w 1350"/>
              <a:gd name="T13" fmla="*/ 2147483646 h 690"/>
              <a:gd name="T14" fmla="*/ 2147483646 w 1350"/>
              <a:gd name="T15" fmla="*/ 2147483646 h 690"/>
              <a:gd name="T16" fmla="*/ 2147483646 w 1350"/>
              <a:gd name="T17" fmla="*/ 2147483646 h 690"/>
              <a:gd name="T18" fmla="*/ 2147483646 w 1350"/>
              <a:gd name="T19" fmla="*/ 2147483646 h 690"/>
              <a:gd name="T20" fmla="*/ 2147483646 w 1350"/>
              <a:gd name="T21" fmla="*/ 2147483646 h 690"/>
              <a:gd name="T22" fmla="*/ 2147483646 w 1350"/>
              <a:gd name="T23" fmla="*/ 2147483646 h 690"/>
              <a:gd name="T24" fmla="*/ 2147483646 w 1350"/>
              <a:gd name="T25" fmla="*/ 2147483646 h 690"/>
              <a:gd name="T26" fmla="*/ 2147483646 w 1350"/>
              <a:gd name="T27" fmla="*/ 2147483646 h 690"/>
              <a:gd name="T28" fmla="*/ 2147483646 w 1350"/>
              <a:gd name="T29" fmla="*/ 2147483646 h 690"/>
              <a:gd name="T30" fmla="*/ 2147483646 w 1350"/>
              <a:gd name="T31" fmla="*/ 2147483646 h 690"/>
              <a:gd name="T32" fmla="*/ 2147483646 w 1350"/>
              <a:gd name="T33" fmla="*/ 2147483646 h 690"/>
              <a:gd name="T34" fmla="*/ 2147483646 w 1350"/>
              <a:gd name="T35" fmla="*/ 2147483646 h 690"/>
              <a:gd name="T36" fmla="*/ 2147483646 w 1350"/>
              <a:gd name="T37" fmla="*/ 2147483646 h 690"/>
              <a:gd name="T38" fmla="*/ 2147483646 w 1350"/>
              <a:gd name="T39" fmla="*/ 2147483646 h 690"/>
              <a:gd name="T40" fmla="*/ 2147483646 w 1350"/>
              <a:gd name="T41" fmla="*/ 2147483646 h 690"/>
              <a:gd name="T42" fmla="*/ 2147483646 w 1350"/>
              <a:gd name="T43" fmla="*/ 2147483646 h 690"/>
              <a:gd name="T44" fmla="*/ 2147483646 w 1350"/>
              <a:gd name="T45" fmla="*/ 2147483646 h 690"/>
              <a:gd name="T46" fmla="*/ 2147483646 w 1350"/>
              <a:gd name="T47" fmla="*/ 2147483646 h 690"/>
              <a:gd name="T48" fmla="*/ 2147483646 w 1350"/>
              <a:gd name="T49" fmla="*/ 2147483646 h 690"/>
              <a:gd name="T50" fmla="*/ 2147483646 w 1350"/>
              <a:gd name="T51" fmla="*/ 2147483646 h 690"/>
              <a:gd name="T52" fmla="*/ 2147483646 w 1350"/>
              <a:gd name="T53" fmla="*/ 2147483646 h 690"/>
              <a:gd name="T54" fmla="*/ 2147483646 w 1350"/>
              <a:gd name="T55" fmla="*/ 2147483646 h 690"/>
              <a:gd name="T56" fmla="*/ 2147483646 w 1350"/>
              <a:gd name="T57" fmla="*/ 2147483646 h 690"/>
              <a:gd name="T58" fmla="*/ 2147483646 w 1350"/>
              <a:gd name="T59" fmla="*/ 2147483646 h 690"/>
              <a:gd name="T60" fmla="*/ 2147483646 w 1350"/>
              <a:gd name="T61" fmla="*/ 2147483646 h 690"/>
              <a:gd name="T62" fmla="*/ 2147483646 w 1350"/>
              <a:gd name="T63" fmla="*/ 2147483646 h 690"/>
              <a:gd name="T64" fmla="*/ 2147483646 w 1350"/>
              <a:gd name="T65" fmla="*/ 2147483646 h 690"/>
              <a:gd name="T66" fmla="*/ 2147483646 w 1350"/>
              <a:gd name="T67" fmla="*/ 2147483646 h 690"/>
              <a:gd name="T68" fmla="*/ 2147483646 w 1350"/>
              <a:gd name="T69" fmla="*/ 2147483646 h 690"/>
              <a:gd name="T70" fmla="*/ 2147483646 w 1350"/>
              <a:gd name="T71" fmla="*/ 2147483646 h 690"/>
              <a:gd name="T72" fmla="*/ 2147483646 w 1350"/>
              <a:gd name="T73" fmla="*/ 2147483646 h 690"/>
              <a:gd name="T74" fmla="*/ 2147483646 w 1350"/>
              <a:gd name="T75" fmla="*/ 2147483646 h 690"/>
              <a:gd name="T76" fmla="*/ 2147483646 w 1350"/>
              <a:gd name="T77" fmla="*/ 2147483646 h 690"/>
              <a:gd name="T78" fmla="*/ 2147483646 w 1350"/>
              <a:gd name="T79" fmla="*/ 2147483646 h 690"/>
              <a:gd name="T80" fmla="*/ 2147483646 w 1350"/>
              <a:gd name="T81" fmla="*/ 2147483646 h 690"/>
              <a:gd name="T82" fmla="*/ 2147483646 w 1350"/>
              <a:gd name="T83" fmla="*/ 2147483646 h 690"/>
              <a:gd name="T84" fmla="*/ 2147483646 w 1350"/>
              <a:gd name="T85" fmla="*/ 2147483646 h 690"/>
              <a:gd name="T86" fmla="*/ 2147483646 w 1350"/>
              <a:gd name="T87" fmla="*/ 2147483646 h 690"/>
              <a:gd name="T88" fmla="*/ 2147483646 w 1350"/>
              <a:gd name="T89" fmla="*/ 2147483646 h 690"/>
              <a:gd name="T90" fmla="*/ 2147483646 w 1350"/>
              <a:gd name="T91" fmla="*/ 2147483646 h 690"/>
              <a:gd name="T92" fmla="*/ 2147483646 w 1350"/>
              <a:gd name="T93" fmla="*/ 2147483646 h 690"/>
              <a:gd name="T94" fmla="*/ 2147483646 w 1350"/>
              <a:gd name="T95" fmla="*/ 2147483646 h 690"/>
              <a:gd name="T96" fmla="*/ 2147483646 w 1350"/>
              <a:gd name="T97" fmla="*/ 2147483646 h 690"/>
              <a:gd name="T98" fmla="*/ 2147483646 w 1350"/>
              <a:gd name="T99" fmla="*/ 2147483646 h 690"/>
              <a:gd name="T100" fmla="*/ 2147483646 w 1350"/>
              <a:gd name="T101" fmla="*/ 2147483646 h 690"/>
              <a:gd name="T102" fmla="*/ 2147483646 w 1350"/>
              <a:gd name="T103" fmla="*/ 2147483646 h 690"/>
              <a:gd name="T104" fmla="*/ 2147483646 w 1350"/>
              <a:gd name="T105" fmla="*/ 2147483646 h 690"/>
              <a:gd name="T106" fmla="*/ 2147483646 w 1350"/>
              <a:gd name="T107" fmla="*/ 2147483646 h 690"/>
              <a:gd name="T108" fmla="*/ 2147483646 w 1350"/>
              <a:gd name="T109" fmla="*/ 2147483646 h 690"/>
              <a:gd name="T110" fmla="*/ 2147483646 w 1350"/>
              <a:gd name="T111" fmla="*/ 2147483646 h 690"/>
              <a:gd name="T112" fmla="*/ 2147483646 w 1350"/>
              <a:gd name="T113" fmla="*/ 2147483646 h 690"/>
              <a:gd name="T114" fmla="*/ 2147483646 w 1350"/>
              <a:gd name="T115" fmla="*/ 2147483646 h 690"/>
              <a:gd name="T116" fmla="*/ 2147483646 w 1350"/>
              <a:gd name="T117" fmla="*/ 2147483646 h 690"/>
              <a:gd name="T118" fmla="*/ 2147483646 w 1350"/>
              <a:gd name="T119" fmla="*/ 2147483646 h 690"/>
              <a:gd name="T120" fmla="*/ 2147483646 w 1350"/>
              <a:gd name="T121" fmla="*/ 2147483646 h 690"/>
              <a:gd name="T122" fmla="*/ 2147483646 w 1350"/>
              <a:gd name="T123" fmla="*/ 2147483646 h 69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350"/>
              <a:gd name="T187" fmla="*/ 0 h 690"/>
              <a:gd name="T188" fmla="*/ 1350 w 1350"/>
              <a:gd name="T189" fmla="*/ 690 h 69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350" h="690">
                <a:moveTo>
                  <a:pt x="1218" y="562"/>
                </a:moveTo>
                <a:lnTo>
                  <a:pt x="1214" y="568"/>
                </a:lnTo>
                <a:lnTo>
                  <a:pt x="1204" y="570"/>
                </a:lnTo>
                <a:lnTo>
                  <a:pt x="1208" y="580"/>
                </a:lnTo>
                <a:lnTo>
                  <a:pt x="1204" y="588"/>
                </a:lnTo>
                <a:lnTo>
                  <a:pt x="1206" y="594"/>
                </a:lnTo>
                <a:lnTo>
                  <a:pt x="1210" y="602"/>
                </a:lnTo>
                <a:lnTo>
                  <a:pt x="1222" y="610"/>
                </a:lnTo>
                <a:lnTo>
                  <a:pt x="1236" y="614"/>
                </a:lnTo>
                <a:lnTo>
                  <a:pt x="1254" y="614"/>
                </a:lnTo>
                <a:lnTo>
                  <a:pt x="1262" y="612"/>
                </a:lnTo>
                <a:lnTo>
                  <a:pt x="1266" y="604"/>
                </a:lnTo>
                <a:lnTo>
                  <a:pt x="1270" y="596"/>
                </a:lnTo>
                <a:lnTo>
                  <a:pt x="1278" y="596"/>
                </a:lnTo>
                <a:lnTo>
                  <a:pt x="1278" y="604"/>
                </a:lnTo>
                <a:lnTo>
                  <a:pt x="1284" y="608"/>
                </a:lnTo>
                <a:lnTo>
                  <a:pt x="1284" y="616"/>
                </a:lnTo>
                <a:lnTo>
                  <a:pt x="1274" y="616"/>
                </a:lnTo>
                <a:lnTo>
                  <a:pt x="1268" y="616"/>
                </a:lnTo>
                <a:lnTo>
                  <a:pt x="1262" y="626"/>
                </a:lnTo>
                <a:lnTo>
                  <a:pt x="1258" y="630"/>
                </a:lnTo>
                <a:lnTo>
                  <a:pt x="1246" y="634"/>
                </a:lnTo>
                <a:lnTo>
                  <a:pt x="1230" y="640"/>
                </a:lnTo>
                <a:lnTo>
                  <a:pt x="1220" y="640"/>
                </a:lnTo>
                <a:lnTo>
                  <a:pt x="1212" y="648"/>
                </a:lnTo>
                <a:lnTo>
                  <a:pt x="1204" y="656"/>
                </a:lnTo>
                <a:lnTo>
                  <a:pt x="1198" y="662"/>
                </a:lnTo>
                <a:lnTo>
                  <a:pt x="1188" y="656"/>
                </a:lnTo>
                <a:lnTo>
                  <a:pt x="1186" y="648"/>
                </a:lnTo>
                <a:lnTo>
                  <a:pt x="1190" y="640"/>
                </a:lnTo>
                <a:lnTo>
                  <a:pt x="1202" y="632"/>
                </a:lnTo>
                <a:lnTo>
                  <a:pt x="1214" y="628"/>
                </a:lnTo>
                <a:lnTo>
                  <a:pt x="1216" y="626"/>
                </a:lnTo>
                <a:lnTo>
                  <a:pt x="1216" y="624"/>
                </a:lnTo>
                <a:lnTo>
                  <a:pt x="1214" y="620"/>
                </a:lnTo>
                <a:lnTo>
                  <a:pt x="1210" y="618"/>
                </a:lnTo>
                <a:lnTo>
                  <a:pt x="1198" y="624"/>
                </a:lnTo>
                <a:lnTo>
                  <a:pt x="1188" y="628"/>
                </a:lnTo>
                <a:lnTo>
                  <a:pt x="1172" y="632"/>
                </a:lnTo>
                <a:lnTo>
                  <a:pt x="1168" y="626"/>
                </a:lnTo>
                <a:lnTo>
                  <a:pt x="1162" y="620"/>
                </a:lnTo>
                <a:lnTo>
                  <a:pt x="1160" y="612"/>
                </a:lnTo>
                <a:lnTo>
                  <a:pt x="1162" y="596"/>
                </a:lnTo>
                <a:lnTo>
                  <a:pt x="1160" y="588"/>
                </a:lnTo>
                <a:lnTo>
                  <a:pt x="1146" y="584"/>
                </a:lnTo>
                <a:lnTo>
                  <a:pt x="1138" y="580"/>
                </a:lnTo>
                <a:lnTo>
                  <a:pt x="1130" y="588"/>
                </a:lnTo>
                <a:lnTo>
                  <a:pt x="1122" y="602"/>
                </a:lnTo>
                <a:lnTo>
                  <a:pt x="1118" y="612"/>
                </a:lnTo>
                <a:lnTo>
                  <a:pt x="1118" y="618"/>
                </a:lnTo>
                <a:lnTo>
                  <a:pt x="1112" y="626"/>
                </a:lnTo>
                <a:lnTo>
                  <a:pt x="1100" y="632"/>
                </a:lnTo>
                <a:lnTo>
                  <a:pt x="1042" y="632"/>
                </a:lnTo>
                <a:lnTo>
                  <a:pt x="1026" y="644"/>
                </a:lnTo>
                <a:lnTo>
                  <a:pt x="1020" y="648"/>
                </a:lnTo>
                <a:lnTo>
                  <a:pt x="1014" y="652"/>
                </a:lnTo>
                <a:lnTo>
                  <a:pt x="1002" y="652"/>
                </a:lnTo>
                <a:lnTo>
                  <a:pt x="986" y="652"/>
                </a:lnTo>
                <a:lnTo>
                  <a:pt x="980" y="656"/>
                </a:lnTo>
                <a:lnTo>
                  <a:pt x="972" y="660"/>
                </a:lnTo>
                <a:lnTo>
                  <a:pt x="974" y="664"/>
                </a:lnTo>
                <a:lnTo>
                  <a:pt x="982" y="664"/>
                </a:lnTo>
                <a:lnTo>
                  <a:pt x="980" y="668"/>
                </a:lnTo>
                <a:lnTo>
                  <a:pt x="982" y="672"/>
                </a:lnTo>
                <a:lnTo>
                  <a:pt x="964" y="674"/>
                </a:lnTo>
                <a:lnTo>
                  <a:pt x="948" y="678"/>
                </a:lnTo>
                <a:lnTo>
                  <a:pt x="940" y="680"/>
                </a:lnTo>
                <a:lnTo>
                  <a:pt x="932" y="686"/>
                </a:lnTo>
                <a:lnTo>
                  <a:pt x="924" y="690"/>
                </a:lnTo>
                <a:lnTo>
                  <a:pt x="920" y="688"/>
                </a:lnTo>
                <a:lnTo>
                  <a:pt x="920" y="680"/>
                </a:lnTo>
                <a:lnTo>
                  <a:pt x="922" y="678"/>
                </a:lnTo>
                <a:lnTo>
                  <a:pt x="922" y="670"/>
                </a:lnTo>
                <a:lnTo>
                  <a:pt x="928" y="668"/>
                </a:lnTo>
                <a:lnTo>
                  <a:pt x="936" y="666"/>
                </a:lnTo>
                <a:lnTo>
                  <a:pt x="938" y="656"/>
                </a:lnTo>
                <a:lnTo>
                  <a:pt x="940" y="648"/>
                </a:lnTo>
                <a:lnTo>
                  <a:pt x="946" y="642"/>
                </a:lnTo>
                <a:lnTo>
                  <a:pt x="948" y="636"/>
                </a:lnTo>
                <a:lnTo>
                  <a:pt x="952" y="636"/>
                </a:lnTo>
                <a:lnTo>
                  <a:pt x="958" y="642"/>
                </a:lnTo>
                <a:lnTo>
                  <a:pt x="966" y="640"/>
                </a:lnTo>
                <a:lnTo>
                  <a:pt x="968" y="632"/>
                </a:lnTo>
                <a:lnTo>
                  <a:pt x="962" y="622"/>
                </a:lnTo>
                <a:lnTo>
                  <a:pt x="954" y="614"/>
                </a:lnTo>
                <a:lnTo>
                  <a:pt x="942" y="610"/>
                </a:lnTo>
                <a:lnTo>
                  <a:pt x="930" y="608"/>
                </a:lnTo>
                <a:lnTo>
                  <a:pt x="914" y="608"/>
                </a:lnTo>
                <a:lnTo>
                  <a:pt x="902" y="606"/>
                </a:lnTo>
                <a:lnTo>
                  <a:pt x="896" y="600"/>
                </a:lnTo>
                <a:lnTo>
                  <a:pt x="892" y="590"/>
                </a:lnTo>
                <a:lnTo>
                  <a:pt x="888" y="578"/>
                </a:lnTo>
                <a:lnTo>
                  <a:pt x="886" y="574"/>
                </a:lnTo>
                <a:lnTo>
                  <a:pt x="874" y="574"/>
                </a:lnTo>
                <a:lnTo>
                  <a:pt x="870" y="566"/>
                </a:lnTo>
                <a:lnTo>
                  <a:pt x="864" y="558"/>
                </a:lnTo>
                <a:lnTo>
                  <a:pt x="854" y="558"/>
                </a:lnTo>
                <a:lnTo>
                  <a:pt x="844" y="554"/>
                </a:lnTo>
                <a:lnTo>
                  <a:pt x="836" y="554"/>
                </a:lnTo>
                <a:lnTo>
                  <a:pt x="828" y="560"/>
                </a:lnTo>
                <a:lnTo>
                  <a:pt x="818" y="566"/>
                </a:lnTo>
                <a:lnTo>
                  <a:pt x="810" y="572"/>
                </a:lnTo>
                <a:lnTo>
                  <a:pt x="804" y="570"/>
                </a:lnTo>
                <a:lnTo>
                  <a:pt x="794" y="570"/>
                </a:lnTo>
                <a:lnTo>
                  <a:pt x="786" y="568"/>
                </a:lnTo>
                <a:lnTo>
                  <a:pt x="782" y="568"/>
                </a:lnTo>
                <a:lnTo>
                  <a:pt x="772" y="564"/>
                </a:lnTo>
                <a:lnTo>
                  <a:pt x="748" y="560"/>
                </a:lnTo>
                <a:lnTo>
                  <a:pt x="736" y="556"/>
                </a:lnTo>
                <a:lnTo>
                  <a:pt x="732" y="552"/>
                </a:lnTo>
                <a:lnTo>
                  <a:pt x="730" y="544"/>
                </a:lnTo>
                <a:lnTo>
                  <a:pt x="722" y="544"/>
                </a:lnTo>
                <a:lnTo>
                  <a:pt x="720" y="552"/>
                </a:lnTo>
                <a:lnTo>
                  <a:pt x="290" y="552"/>
                </a:lnTo>
                <a:lnTo>
                  <a:pt x="282" y="542"/>
                </a:lnTo>
                <a:lnTo>
                  <a:pt x="272" y="532"/>
                </a:lnTo>
                <a:lnTo>
                  <a:pt x="266" y="536"/>
                </a:lnTo>
                <a:lnTo>
                  <a:pt x="256" y="526"/>
                </a:lnTo>
                <a:lnTo>
                  <a:pt x="250" y="516"/>
                </a:lnTo>
                <a:lnTo>
                  <a:pt x="244" y="520"/>
                </a:lnTo>
                <a:lnTo>
                  <a:pt x="232" y="512"/>
                </a:lnTo>
                <a:lnTo>
                  <a:pt x="214" y="510"/>
                </a:lnTo>
                <a:lnTo>
                  <a:pt x="218" y="500"/>
                </a:lnTo>
                <a:lnTo>
                  <a:pt x="216" y="494"/>
                </a:lnTo>
                <a:lnTo>
                  <a:pt x="208" y="494"/>
                </a:lnTo>
                <a:lnTo>
                  <a:pt x="208" y="486"/>
                </a:lnTo>
                <a:lnTo>
                  <a:pt x="206" y="478"/>
                </a:lnTo>
                <a:lnTo>
                  <a:pt x="202" y="472"/>
                </a:lnTo>
                <a:lnTo>
                  <a:pt x="196" y="470"/>
                </a:lnTo>
                <a:lnTo>
                  <a:pt x="188" y="474"/>
                </a:lnTo>
                <a:lnTo>
                  <a:pt x="190" y="466"/>
                </a:lnTo>
                <a:lnTo>
                  <a:pt x="196" y="456"/>
                </a:lnTo>
                <a:lnTo>
                  <a:pt x="194" y="448"/>
                </a:lnTo>
                <a:lnTo>
                  <a:pt x="188" y="452"/>
                </a:lnTo>
                <a:lnTo>
                  <a:pt x="180" y="458"/>
                </a:lnTo>
                <a:lnTo>
                  <a:pt x="172" y="458"/>
                </a:lnTo>
                <a:lnTo>
                  <a:pt x="172" y="446"/>
                </a:lnTo>
                <a:lnTo>
                  <a:pt x="174" y="438"/>
                </a:lnTo>
                <a:lnTo>
                  <a:pt x="174" y="432"/>
                </a:lnTo>
                <a:lnTo>
                  <a:pt x="180" y="420"/>
                </a:lnTo>
                <a:lnTo>
                  <a:pt x="178" y="410"/>
                </a:lnTo>
                <a:lnTo>
                  <a:pt x="174" y="408"/>
                </a:lnTo>
                <a:lnTo>
                  <a:pt x="172" y="400"/>
                </a:lnTo>
                <a:lnTo>
                  <a:pt x="158" y="392"/>
                </a:lnTo>
                <a:lnTo>
                  <a:pt x="150" y="386"/>
                </a:lnTo>
                <a:lnTo>
                  <a:pt x="146" y="384"/>
                </a:lnTo>
                <a:lnTo>
                  <a:pt x="136" y="372"/>
                </a:lnTo>
                <a:lnTo>
                  <a:pt x="126" y="354"/>
                </a:lnTo>
                <a:lnTo>
                  <a:pt x="118" y="346"/>
                </a:lnTo>
                <a:lnTo>
                  <a:pt x="100" y="326"/>
                </a:lnTo>
                <a:lnTo>
                  <a:pt x="88" y="314"/>
                </a:lnTo>
                <a:lnTo>
                  <a:pt x="70" y="322"/>
                </a:lnTo>
                <a:lnTo>
                  <a:pt x="68" y="328"/>
                </a:lnTo>
                <a:lnTo>
                  <a:pt x="58" y="330"/>
                </a:lnTo>
                <a:lnTo>
                  <a:pt x="46" y="320"/>
                </a:lnTo>
                <a:lnTo>
                  <a:pt x="34" y="310"/>
                </a:lnTo>
                <a:lnTo>
                  <a:pt x="26" y="300"/>
                </a:lnTo>
                <a:lnTo>
                  <a:pt x="10" y="306"/>
                </a:lnTo>
                <a:lnTo>
                  <a:pt x="0" y="302"/>
                </a:lnTo>
                <a:lnTo>
                  <a:pt x="0" y="62"/>
                </a:lnTo>
                <a:lnTo>
                  <a:pt x="18" y="64"/>
                </a:lnTo>
                <a:lnTo>
                  <a:pt x="48" y="76"/>
                </a:lnTo>
                <a:lnTo>
                  <a:pt x="84" y="86"/>
                </a:lnTo>
                <a:lnTo>
                  <a:pt x="82" y="72"/>
                </a:lnTo>
                <a:lnTo>
                  <a:pt x="100" y="62"/>
                </a:lnTo>
                <a:lnTo>
                  <a:pt x="110" y="68"/>
                </a:lnTo>
                <a:lnTo>
                  <a:pt x="116" y="72"/>
                </a:lnTo>
                <a:lnTo>
                  <a:pt x="138" y="60"/>
                </a:lnTo>
                <a:lnTo>
                  <a:pt x="162" y="48"/>
                </a:lnTo>
                <a:lnTo>
                  <a:pt x="178" y="48"/>
                </a:lnTo>
                <a:lnTo>
                  <a:pt x="180" y="56"/>
                </a:lnTo>
                <a:lnTo>
                  <a:pt x="192" y="58"/>
                </a:lnTo>
                <a:lnTo>
                  <a:pt x="208" y="38"/>
                </a:lnTo>
                <a:lnTo>
                  <a:pt x="218" y="46"/>
                </a:lnTo>
                <a:lnTo>
                  <a:pt x="230" y="64"/>
                </a:lnTo>
                <a:lnTo>
                  <a:pt x="244" y="66"/>
                </a:lnTo>
                <a:lnTo>
                  <a:pt x="256" y="50"/>
                </a:lnTo>
                <a:lnTo>
                  <a:pt x="262" y="52"/>
                </a:lnTo>
                <a:lnTo>
                  <a:pt x="270" y="70"/>
                </a:lnTo>
                <a:lnTo>
                  <a:pt x="282" y="62"/>
                </a:lnTo>
                <a:lnTo>
                  <a:pt x="302" y="56"/>
                </a:lnTo>
                <a:lnTo>
                  <a:pt x="328" y="66"/>
                </a:lnTo>
                <a:lnTo>
                  <a:pt x="352" y="72"/>
                </a:lnTo>
                <a:lnTo>
                  <a:pt x="382" y="82"/>
                </a:lnTo>
                <a:lnTo>
                  <a:pt x="404" y="84"/>
                </a:lnTo>
                <a:lnTo>
                  <a:pt x="422" y="92"/>
                </a:lnTo>
                <a:lnTo>
                  <a:pt x="424" y="100"/>
                </a:lnTo>
                <a:lnTo>
                  <a:pt x="412" y="102"/>
                </a:lnTo>
                <a:lnTo>
                  <a:pt x="410" y="110"/>
                </a:lnTo>
                <a:lnTo>
                  <a:pt x="426" y="118"/>
                </a:lnTo>
                <a:lnTo>
                  <a:pt x="456" y="116"/>
                </a:lnTo>
                <a:lnTo>
                  <a:pt x="478" y="114"/>
                </a:lnTo>
                <a:lnTo>
                  <a:pt x="486" y="110"/>
                </a:lnTo>
                <a:lnTo>
                  <a:pt x="504" y="120"/>
                </a:lnTo>
                <a:lnTo>
                  <a:pt x="520" y="130"/>
                </a:lnTo>
                <a:lnTo>
                  <a:pt x="528" y="142"/>
                </a:lnTo>
                <a:lnTo>
                  <a:pt x="534" y="138"/>
                </a:lnTo>
                <a:lnTo>
                  <a:pt x="530" y="120"/>
                </a:lnTo>
                <a:lnTo>
                  <a:pt x="526" y="110"/>
                </a:lnTo>
                <a:lnTo>
                  <a:pt x="536" y="104"/>
                </a:lnTo>
                <a:lnTo>
                  <a:pt x="560" y="94"/>
                </a:lnTo>
                <a:lnTo>
                  <a:pt x="578" y="104"/>
                </a:lnTo>
                <a:lnTo>
                  <a:pt x="600" y="112"/>
                </a:lnTo>
                <a:lnTo>
                  <a:pt x="622" y="116"/>
                </a:lnTo>
                <a:lnTo>
                  <a:pt x="646" y="116"/>
                </a:lnTo>
                <a:lnTo>
                  <a:pt x="668" y="116"/>
                </a:lnTo>
                <a:lnTo>
                  <a:pt x="688" y="118"/>
                </a:lnTo>
                <a:lnTo>
                  <a:pt x="694" y="112"/>
                </a:lnTo>
                <a:lnTo>
                  <a:pt x="688" y="108"/>
                </a:lnTo>
                <a:lnTo>
                  <a:pt x="676" y="106"/>
                </a:lnTo>
                <a:lnTo>
                  <a:pt x="678" y="98"/>
                </a:lnTo>
                <a:lnTo>
                  <a:pt x="684" y="96"/>
                </a:lnTo>
                <a:lnTo>
                  <a:pt x="696" y="100"/>
                </a:lnTo>
                <a:lnTo>
                  <a:pt x="708" y="112"/>
                </a:lnTo>
                <a:lnTo>
                  <a:pt x="704" y="116"/>
                </a:lnTo>
                <a:lnTo>
                  <a:pt x="710" y="126"/>
                </a:lnTo>
                <a:lnTo>
                  <a:pt x="716" y="134"/>
                </a:lnTo>
                <a:lnTo>
                  <a:pt x="724" y="134"/>
                </a:lnTo>
                <a:lnTo>
                  <a:pt x="724" y="120"/>
                </a:lnTo>
                <a:lnTo>
                  <a:pt x="722" y="108"/>
                </a:lnTo>
                <a:lnTo>
                  <a:pt x="742" y="102"/>
                </a:lnTo>
                <a:lnTo>
                  <a:pt x="752" y="90"/>
                </a:lnTo>
                <a:lnTo>
                  <a:pt x="750" y="78"/>
                </a:lnTo>
                <a:lnTo>
                  <a:pt x="740" y="64"/>
                </a:lnTo>
                <a:lnTo>
                  <a:pt x="722" y="60"/>
                </a:lnTo>
                <a:lnTo>
                  <a:pt x="708" y="52"/>
                </a:lnTo>
                <a:lnTo>
                  <a:pt x="704" y="44"/>
                </a:lnTo>
                <a:lnTo>
                  <a:pt x="712" y="32"/>
                </a:lnTo>
                <a:lnTo>
                  <a:pt x="704" y="26"/>
                </a:lnTo>
                <a:lnTo>
                  <a:pt x="708" y="12"/>
                </a:lnTo>
                <a:lnTo>
                  <a:pt x="718" y="12"/>
                </a:lnTo>
                <a:lnTo>
                  <a:pt x="722" y="4"/>
                </a:lnTo>
                <a:lnTo>
                  <a:pt x="732" y="0"/>
                </a:lnTo>
                <a:lnTo>
                  <a:pt x="750" y="4"/>
                </a:lnTo>
                <a:lnTo>
                  <a:pt x="762" y="20"/>
                </a:lnTo>
                <a:lnTo>
                  <a:pt x="764" y="26"/>
                </a:lnTo>
                <a:lnTo>
                  <a:pt x="774" y="40"/>
                </a:lnTo>
                <a:lnTo>
                  <a:pt x="776" y="48"/>
                </a:lnTo>
                <a:lnTo>
                  <a:pt x="770" y="54"/>
                </a:lnTo>
                <a:lnTo>
                  <a:pt x="774" y="64"/>
                </a:lnTo>
                <a:lnTo>
                  <a:pt x="786" y="62"/>
                </a:lnTo>
                <a:lnTo>
                  <a:pt x="794" y="64"/>
                </a:lnTo>
                <a:lnTo>
                  <a:pt x="796" y="80"/>
                </a:lnTo>
                <a:lnTo>
                  <a:pt x="802" y="94"/>
                </a:lnTo>
                <a:lnTo>
                  <a:pt x="812" y="98"/>
                </a:lnTo>
                <a:lnTo>
                  <a:pt x="820" y="92"/>
                </a:lnTo>
                <a:lnTo>
                  <a:pt x="814" y="82"/>
                </a:lnTo>
                <a:lnTo>
                  <a:pt x="820" y="74"/>
                </a:lnTo>
                <a:lnTo>
                  <a:pt x="832" y="78"/>
                </a:lnTo>
                <a:lnTo>
                  <a:pt x="842" y="90"/>
                </a:lnTo>
                <a:lnTo>
                  <a:pt x="836" y="100"/>
                </a:lnTo>
                <a:lnTo>
                  <a:pt x="834" y="112"/>
                </a:lnTo>
                <a:lnTo>
                  <a:pt x="844" y="120"/>
                </a:lnTo>
                <a:lnTo>
                  <a:pt x="858" y="126"/>
                </a:lnTo>
                <a:lnTo>
                  <a:pt x="866" y="120"/>
                </a:lnTo>
                <a:lnTo>
                  <a:pt x="874" y="106"/>
                </a:lnTo>
                <a:lnTo>
                  <a:pt x="876" y="90"/>
                </a:lnTo>
                <a:lnTo>
                  <a:pt x="888" y="82"/>
                </a:lnTo>
                <a:lnTo>
                  <a:pt x="886" y="74"/>
                </a:lnTo>
                <a:lnTo>
                  <a:pt x="880" y="62"/>
                </a:lnTo>
                <a:lnTo>
                  <a:pt x="882" y="56"/>
                </a:lnTo>
                <a:lnTo>
                  <a:pt x="900" y="58"/>
                </a:lnTo>
                <a:lnTo>
                  <a:pt x="922" y="66"/>
                </a:lnTo>
                <a:lnTo>
                  <a:pt x="936" y="76"/>
                </a:lnTo>
                <a:lnTo>
                  <a:pt x="946" y="90"/>
                </a:lnTo>
                <a:lnTo>
                  <a:pt x="940" y="94"/>
                </a:lnTo>
                <a:lnTo>
                  <a:pt x="932" y="96"/>
                </a:lnTo>
                <a:lnTo>
                  <a:pt x="934" y="106"/>
                </a:lnTo>
                <a:lnTo>
                  <a:pt x="940" y="114"/>
                </a:lnTo>
                <a:lnTo>
                  <a:pt x="946" y="126"/>
                </a:lnTo>
                <a:lnTo>
                  <a:pt x="938" y="136"/>
                </a:lnTo>
                <a:lnTo>
                  <a:pt x="926" y="146"/>
                </a:lnTo>
                <a:lnTo>
                  <a:pt x="916" y="152"/>
                </a:lnTo>
                <a:lnTo>
                  <a:pt x="902" y="144"/>
                </a:lnTo>
                <a:lnTo>
                  <a:pt x="898" y="152"/>
                </a:lnTo>
                <a:lnTo>
                  <a:pt x="890" y="156"/>
                </a:lnTo>
                <a:lnTo>
                  <a:pt x="878" y="144"/>
                </a:lnTo>
                <a:lnTo>
                  <a:pt x="868" y="144"/>
                </a:lnTo>
                <a:lnTo>
                  <a:pt x="864" y="150"/>
                </a:lnTo>
                <a:lnTo>
                  <a:pt x="870" y="156"/>
                </a:lnTo>
                <a:lnTo>
                  <a:pt x="864" y="166"/>
                </a:lnTo>
                <a:lnTo>
                  <a:pt x="856" y="174"/>
                </a:lnTo>
                <a:lnTo>
                  <a:pt x="846" y="176"/>
                </a:lnTo>
                <a:lnTo>
                  <a:pt x="834" y="174"/>
                </a:lnTo>
                <a:lnTo>
                  <a:pt x="822" y="166"/>
                </a:lnTo>
                <a:lnTo>
                  <a:pt x="812" y="164"/>
                </a:lnTo>
                <a:lnTo>
                  <a:pt x="816" y="172"/>
                </a:lnTo>
                <a:lnTo>
                  <a:pt x="822" y="178"/>
                </a:lnTo>
                <a:lnTo>
                  <a:pt x="834" y="180"/>
                </a:lnTo>
                <a:lnTo>
                  <a:pt x="842" y="182"/>
                </a:lnTo>
                <a:lnTo>
                  <a:pt x="854" y="182"/>
                </a:lnTo>
                <a:lnTo>
                  <a:pt x="848" y="192"/>
                </a:lnTo>
                <a:lnTo>
                  <a:pt x="840" y="204"/>
                </a:lnTo>
                <a:lnTo>
                  <a:pt x="830" y="210"/>
                </a:lnTo>
                <a:lnTo>
                  <a:pt x="820" y="212"/>
                </a:lnTo>
                <a:lnTo>
                  <a:pt x="812" y="212"/>
                </a:lnTo>
                <a:lnTo>
                  <a:pt x="804" y="208"/>
                </a:lnTo>
                <a:lnTo>
                  <a:pt x="804" y="218"/>
                </a:lnTo>
                <a:lnTo>
                  <a:pt x="784" y="220"/>
                </a:lnTo>
                <a:lnTo>
                  <a:pt x="772" y="216"/>
                </a:lnTo>
                <a:lnTo>
                  <a:pt x="778" y="222"/>
                </a:lnTo>
                <a:lnTo>
                  <a:pt x="794" y="228"/>
                </a:lnTo>
                <a:lnTo>
                  <a:pt x="796" y="238"/>
                </a:lnTo>
                <a:lnTo>
                  <a:pt x="778" y="242"/>
                </a:lnTo>
                <a:lnTo>
                  <a:pt x="758" y="260"/>
                </a:lnTo>
                <a:lnTo>
                  <a:pt x="740" y="290"/>
                </a:lnTo>
                <a:lnTo>
                  <a:pt x="734" y="332"/>
                </a:lnTo>
                <a:lnTo>
                  <a:pt x="736" y="336"/>
                </a:lnTo>
                <a:lnTo>
                  <a:pt x="738" y="342"/>
                </a:lnTo>
                <a:lnTo>
                  <a:pt x="748" y="342"/>
                </a:lnTo>
                <a:lnTo>
                  <a:pt x="756" y="344"/>
                </a:lnTo>
                <a:lnTo>
                  <a:pt x="760" y="352"/>
                </a:lnTo>
                <a:lnTo>
                  <a:pt x="768" y="378"/>
                </a:lnTo>
                <a:lnTo>
                  <a:pt x="782" y="374"/>
                </a:lnTo>
                <a:lnTo>
                  <a:pt x="800" y="374"/>
                </a:lnTo>
                <a:lnTo>
                  <a:pt x="814" y="380"/>
                </a:lnTo>
                <a:lnTo>
                  <a:pt x="830" y="382"/>
                </a:lnTo>
                <a:lnTo>
                  <a:pt x="846" y="398"/>
                </a:lnTo>
                <a:lnTo>
                  <a:pt x="864" y="408"/>
                </a:lnTo>
                <a:lnTo>
                  <a:pt x="886" y="416"/>
                </a:lnTo>
                <a:lnTo>
                  <a:pt x="896" y="416"/>
                </a:lnTo>
                <a:lnTo>
                  <a:pt x="904" y="418"/>
                </a:lnTo>
                <a:lnTo>
                  <a:pt x="916" y="420"/>
                </a:lnTo>
                <a:lnTo>
                  <a:pt x="928" y="420"/>
                </a:lnTo>
                <a:lnTo>
                  <a:pt x="932" y="442"/>
                </a:lnTo>
                <a:lnTo>
                  <a:pt x="932" y="456"/>
                </a:lnTo>
                <a:lnTo>
                  <a:pt x="932" y="462"/>
                </a:lnTo>
                <a:lnTo>
                  <a:pt x="932" y="470"/>
                </a:lnTo>
                <a:lnTo>
                  <a:pt x="944" y="484"/>
                </a:lnTo>
                <a:lnTo>
                  <a:pt x="956" y="498"/>
                </a:lnTo>
                <a:lnTo>
                  <a:pt x="962" y="502"/>
                </a:lnTo>
                <a:lnTo>
                  <a:pt x="970" y="506"/>
                </a:lnTo>
                <a:lnTo>
                  <a:pt x="984" y="498"/>
                </a:lnTo>
                <a:lnTo>
                  <a:pt x="988" y="490"/>
                </a:lnTo>
                <a:lnTo>
                  <a:pt x="990" y="482"/>
                </a:lnTo>
                <a:lnTo>
                  <a:pt x="984" y="462"/>
                </a:lnTo>
                <a:lnTo>
                  <a:pt x="980" y="448"/>
                </a:lnTo>
                <a:lnTo>
                  <a:pt x="972" y="428"/>
                </a:lnTo>
                <a:lnTo>
                  <a:pt x="980" y="424"/>
                </a:lnTo>
                <a:lnTo>
                  <a:pt x="1002" y="418"/>
                </a:lnTo>
                <a:lnTo>
                  <a:pt x="1012" y="406"/>
                </a:lnTo>
                <a:lnTo>
                  <a:pt x="1022" y="394"/>
                </a:lnTo>
                <a:lnTo>
                  <a:pt x="1020" y="372"/>
                </a:lnTo>
                <a:lnTo>
                  <a:pt x="1010" y="354"/>
                </a:lnTo>
                <a:lnTo>
                  <a:pt x="998" y="346"/>
                </a:lnTo>
                <a:lnTo>
                  <a:pt x="988" y="340"/>
                </a:lnTo>
                <a:lnTo>
                  <a:pt x="990" y="334"/>
                </a:lnTo>
                <a:lnTo>
                  <a:pt x="996" y="328"/>
                </a:lnTo>
                <a:lnTo>
                  <a:pt x="1006" y="316"/>
                </a:lnTo>
                <a:lnTo>
                  <a:pt x="1004" y="304"/>
                </a:lnTo>
                <a:lnTo>
                  <a:pt x="1002" y="292"/>
                </a:lnTo>
                <a:lnTo>
                  <a:pt x="1006" y="274"/>
                </a:lnTo>
                <a:lnTo>
                  <a:pt x="996" y="264"/>
                </a:lnTo>
                <a:lnTo>
                  <a:pt x="1000" y="250"/>
                </a:lnTo>
                <a:lnTo>
                  <a:pt x="1018" y="250"/>
                </a:lnTo>
                <a:lnTo>
                  <a:pt x="1034" y="256"/>
                </a:lnTo>
                <a:lnTo>
                  <a:pt x="1044" y="258"/>
                </a:lnTo>
                <a:lnTo>
                  <a:pt x="1058" y="256"/>
                </a:lnTo>
                <a:lnTo>
                  <a:pt x="1064" y="248"/>
                </a:lnTo>
                <a:lnTo>
                  <a:pt x="1076" y="256"/>
                </a:lnTo>
                <a:lnTo>
                  <a:pt x="1090" y="266"/>
                </a:lnTo>
                <a:lnTo>
                  <a:pt x="1098" y="278"/>
                </a:lnTo>
                <a:lnTo>
                  <a:pt x="1112" y="286"/>
                </a:lnTo>
                <a:lnTo>
                  <a:pt x="1134" y="290"/>
                </a:lnTo>
                <a:lnTo>
                  <a:pt x="1130" y="300"/>
                </a:lnTo>
                <a:lnTo>
                  <a:pt x="1130" y="314"/>
                </a:lnTo>
                <a:lnTo>
                  <a:pt x="1136" y="328"/>
                </a:lnTo>
                <a:lnTo>
                  <a:pt x="1136" y="336"/>
                </a:lnTo>
                <a:lnTo>
                  <a:pt x="1148" y="338"/>
                </a:lnTo>
                <a:lnTo>
                  <a:pt x="1156" y="346"/>
                </a:lnTo>
                <a:lnTo>
                  <a:pt x="1168" y="352"/>
                </a:lnTo>
                <a:lnTo>
                  <a:pt x="1182" y="340"/>
                </a:lnTo>
                <a:lnTo>
                  <a:pt x="1196" y="328"/>
                </a:lnTo>
                <a:lnTo>
                  <a:pt x="1196" y="316"/>
                </a:lnTo>
                <a:lnTo>
                  <a:pt x="1204" y="306"/>
                </a:lnTo>
                <a:lnTo>
                  <a:pt x="1210" y="300"/>
                </a:lnTo>
                <a:lnTo>
                  <a:pt x="1218" y="312"/>
                </a:lnTo>
                <a:lnTo>
                  <a:pt x="1228" y="328"/>
                </a:lnTo>
                <a:lnTo>
                  <a:pt x="1242" y="346"/>
                </a:lnTo>
                <a:lnTo>
                  <a:pt x="1244" y="354"/>
                </a:lnTo>
                <a:lnTo>
                  <a:pt x="1254" y="360"/>
                </a:lnTo>
                <a:lnTo>
                  <a:pt x="1256" y="372"/>
                </a:lnTo>
                <a:lnTo>
                  <a:pt x="1260" y="384"/>
                </a:lnTo>
                <a:lnTo>
                  <a:pt x="1254" y="390"/>
                </a:lnTo>
                <a:lnTo>
                  <a:pt x="1256" y="398"/>
                </a:lnTo>
                <a:lnTo>
                  <a:pt x="1272" y="408"/>
                </a:lnTo>
                <a:lnTo>
                  <a:pt x="1274" y="412"/>
                </a:lnTo>
                <a:lnTo>
                  <a:pt x="1274" y="418"/>
                </a:lnTo>
                <a:lnTo>
                  <a:pt x="1284" y="422"/>
                </a:lnTo>
                <a:lnTo>
                  <a:pt x="1298" y="426"/>
                </a:lnTo>
                <a:lnTo>
                  <a:pt x="1310" y="430"/>
                </a:lnTo>
                <a:lnTo>
                  <a:pt x="1318" y="430"/>
                </a:lnTo>
                <a:lnTo>
                  <a:pt x="1314" y="438"/>
                </a:lnTo>
                <a:lnTo>
                  <a:pt x="1300" y="444"/>
                </a:lnTo>
                <a:lnTo>
                  <a:pt x="1292" y="448"/>
                </a:lnTo>
                <a:lnTo>
                  <a:pt x="1280" y="454"/>
                </a:lnTo>
                <a:lnTo>
                  <a:pt x="1282" y="456"/>
                </a:lnTo>
                <a:lnTo>
                  <a:pt x="1282" y="458"/>
                </a:lnTo>
                <a:lnTo>
                  <a:pt x="1284" y="458"/>
                </a:lnTo>
                <a:lnTo>
                  <a:pt x="1300" y="450"/>
                </a:lnTo>
                <a:lnTo>
                  <a:pt x="1314" y="444"/>
                </a:lnTo>
                <a:lnTo>
                  <a:pt x="1324" y="442"/>
                </a:lnTo>
                <a:lnTo>
                  <a:pt x="1328" y="452"/>
                </a:lnTo>
                <a:lnTo>
                  <a:pt x="1330" y="452"/>
                </a:lnTo>
                <a:lnTo>
                  <a:pt x="1336" y="452"/>
                </a:lnTo>
                <a:lnTo>
                  <a:pt x="1348" y="458"/>
                </a:lnTo>
                <a:lnTo>
                  <a:pt x="1350" y="474"/>
                </a:lnTo>
                <a:lnTo>
                  <a:pt x="1348" y="488"/>
                </a:lnTo>
                <a:lnTo>
                  <a:pt x="1340" y="496"/>
                </a:lnTo>
                <a:lnTo>
                  <a:pt x="1330" y="502"/>
                </a:lnTo>
                <a:lnTo>
                  <a:pt x="1310" y="502"/>
                </a:lnTo>
                <a:lnTo>
                  <a:pt x="1302" y="512"/>
                </a:lnTo>
                <a:lnTo>
                  <a:pt x="1286" y="524"/>
                </a:lnTo>
                <a:lnTo>
                  <a:pt x="1264" y="528"/>
                </a:lnTo>
                <a:lnTo>
                  <a:pt x="1238" y="524"/>
                </a:lnTo>
                <a:lnTo>
                  <a:pt x="1218" y="524"/>
                </a:lnTo>
                <a:lnTo>
                  <a:pt x="1190" y="526"/>
                </a:lnTo>
                <a:lnTo>
                  <a:pt x="1174" y="532"/>
                </a:lnTo>
                <a:lnTo>
                  <a:pt x="1166" y="544"/>
                </a:lnTo>
                <a:lnTo>
                  <a:pt x="1152" y="548"/>
                </a:lnTo>
                <a:lnTo>
                  <a:pt x="1138" y="560"/>
                </a:lnTo>
                <a:lnTo>
                  <a:pt x="1128" y="570"/>
                </a:lnTo>
                <a:lnTo>
                  <a:pt x="1114" y="586"/>
                </a:lnTo>
                <a:lnTo>
                  <a:pt x="1112" y="590"/>
                </a:lnTo>
                <a:lnTo>
                  <a:pt x="1110" y="592"/>
                </a:lnTo>
                <a:lnTo>
                  <a:pt x="1110" y="594"/>
                </a:lnTo>
                <a:lnTo>
                  <a:pt x="1116" y="590"/>
                </a:lnTo>
                <a:lnTo>
                  <a:pt x="1120" y="588"/>
                </a:lnTo>
                <a:lnTo>
                  <a:pt x="1134" y="572"/>
                </a:lnTo>
                <a:lnTo>
                  <a:pt x="1150" y="562"/>
                </a:lnTo>
                <a:lnTo>
                  <a:pt x="1168" y="554"/>
                </a:lnTo>
                <a:lnTo>
                  <a:pt x="1174" y="550"/>
                </a:lnTo>
                <a:lnTo>
                  <a:pt x="1184" y="546"/>
                </a:lnTo>
                <a:lnTo>
                  <a:pt x="1202" y="548"/>
                </a:lnTo>
                <a:lnTo>
                  <a:pt x="1214" y="552"/>
                </a:lnTo>
                <a:lnTo>
                  <a:pt x="1218" y="5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1" name="Freeform 299"/>
          <p:cNvSpPr>
            <a:spLocks/>
          </p:cNvSpPr>
          <p:nvPr/>
        </p:nvSpPr>
        <p:spPr bwMode="auto">
          <a:xfrm>
            <a:off x="3270250" y="1868488"/>
            <a:ext cx="60325" cy="44450"/>
          </a:xfrm>
          <a:custGeom>
            <a:avLst/>
            <a:gdLst>
              <a:gd name="T0" fmla="*/ 15120938 w 38"/>
              <a:gd name="T1" fmla="*/ 0 h 28"/>
              <a:gd name="T2" fmla="*/ 55443438 w 38"/>
              <a:gd name="T3" fmla="*/ 0 h 28"/>
              <a:gd name="T4" fmla="*/ 90725625 w 38"/>
              <a:gd name="T5" fmla="*/ 0 h 28"/>
              <a:gd name="T6" fmla="*/ 95765938 w 38"/>
              <a:gd name="T7" fmla="*/ 20161250 h 28"/>
              <a:gd name="T8" fmla="*/ 85685313 w 38"/>
              <a:gd name="T9" fmla="*/ 50403125 h 28"/>
              <a:gd name="T10" fmla="*/ 70564375 w 38"/>
              <a:gd name="T11" fmla="*/ 70564375 h 28"/>
              <a:gd name="T12" fmla="*/ 55443438 w 38"/>
              <a:gd name="T13" fmla="*/ 60483750 h 28"/>
              <a:gd name="T14" fmla="*/ 35282188 w 38"/>
              <a:gd name="T15" fmla="*/ 35282188 h 28"/>
              <a:gd name="T16" fmla="*/ 15120938 w 38"/>
              <a:gd name="T17" fmla="*/ 25201563 h 28"/>
              <a:gd name="T18" fmla="*/ 0 w 38"/>
              <a:gd name="T19" fmla="*/ 10080625 h 28"/>
              <a:gd name="T20" fmla="*/ 15120938 w 38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" h="28">
                <a:moveTo>
                  <a:pt x="6" y="0"/>
                </a:moveTo>
                <a:lnTo>
                  <a:pt x="22" y="0"/>
                </a:lnTo>
                <a:lnTo>
                  <a:pt x="36" y="0"/>
                </a:lnTo>
                <a:lnTo>
                  <a:pt x="38" y="8"/>
                </a:lnTo>
                <a:lnTo>
                  <a:pt x="34" y="20"/>
                </a:lnTo>
                <a:lnTo>
                  <a:pt x="28" y="28"/>
                </a:lnTo>
                <a:lnTo>
                  <a:pt x="22" y="24"/>
                </a:lnTo>
                <a:lnTo>
                  <a:pt x="14" y="14"/>
                </a:lnTo>
                <a:lnTo>
                  <a:pt x="6" y="10"/>
                </a:lnTo>
                <a:lnTo>
                  <a:pt x="0" y="4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2" name="Freeform 300"/>
          <p:cNvSpPr>
            <a:spLocks/>
          </p:cNvSpPr>
          <p:nvPr/>
        </p:nvSpPr>
        <p:spPr bwMode="auto">
          <a:xfrm>
            <a:off x="2873375" y="1671638"/>
            <a:ext cx="177800" cy="92075"/>
          </a:xfrm>
          <a:custGeom>
            <a:avLst/>
            <a:gdLst>
              <a:gd name="T0" fmla="*/ 0 w 112"/>
              <a:gd name="T1" fmla="*/ 126007813 h 58"/>
              <a:gd name="T2" fmla="*/ 10080625 w 112"/>
              <a:gd name="T3" fmla="*/ 100806250 h 58"/>
              <a:gd name="T4" fmla="*/ 40322500 w 112"/>
              <a:gd name="T5" fmla="*/ 95765938 h 58"/>
              <a:gd name="T6" fmla="*/ 65524063 w 112"/>
              <a:gd name="T7" fmla="*/ 80645000 h 58"/>
              <a:gd name="T8" fmla="*/ 90725625 w 112"/>
              <a:gd name="T9" fmla="*/ 65524063 h 58"/>
              <a:gd name="T10" fmla="*/ 126007813 w 112"/>
              <a:gd name="T11" fmla="*/ 45362813 h 58"/>
              <a:gd name="T12" fmla="*/ 146169063 w 112"/>
              <a:gd name="T13" fmla="*/ 25201563 h 58"/>
              <a:gd name="T14" fmla="*/ 191531875 w 112"/>
              <a:gd name="T15" fmla="*/ 20161250 h 58"/>
              <a:gd name="T16" fmla="*/ 216733438 w 112"/>
              <a:gd name="T17" fmla="*/ 20161250 h 58"/>
              <a:gd name="T18" fmla="*/ 231854375 w 112"/>
              <a:gd name="T19" fmla="*/ 30241875 h 58"/>
              <a:gd name="T20" fmla="*/ 241935000 w 112"/>
              <a:gd name="T21" fmla="*/ 0 h 58"/>
              <a:gd name="T22" fmla="*/ 267136563 w 112"/>
              <a:gd name="T23" fmla="*/ 10080625 h 58"/>
              <a:gd name="T24" fmla="*/ 282257500 w 112"/>
              <a:gd name="T25" fmla="*/ 20161250 h 58"/>
              <a:gd name="T26" fmla="*/ 272176875 w 112"/>
              <a:gd name="T27" fmla="*/ 35282188 h 58"/>
              <a:gd name="T28" fmla="*/ 252015625 w 112"/>
              <a:gd name="T29" fmla="*/ 40322500 h 58"/>
              <a:gd name="T30" fmla="*/ 267136563 w 112"/>
              <a:gd name="T31" fmla="*/ 60483750 h 58"/>
              <a:gd name="T32" fmla="*/ 262096250 w 112"/>
              <a:gd name="T33" fmla="*/ 75604688 h 58"/>
              <a:gd name="T34" fmla="*/ 241935000 w 112"/>
              <a:gd name="T35" fmla="*/ 80645000 h 58"/>
              <a:gd name="T36" fmla="*/ 226814063 w 112"/>
              <a:gd name="T37" fmla="*/ 95765938 h 58"/>
              <a:gd name="T38" fmla="*/ 211693125 w 112"/>
              <a:gd name="T39" fmla="*/ 110886875 h 58"/>
              <a:gd name="T40" fmla="*/ 186491563 w 112"/>
              <a:gd name="T41" fmla="*/ 105846563 h 58"/>
              <a:gd name="T42" fmla="*/ 191531875 w 112"/>
              <a:gd name="T43" fmla="*/ 80645000 h 58"/>
              <a:gd name="T44" fmla="*/ 181451250 w 112"/>
              <a:gd name="T45" fmla="*/ 70564375 h 58"/>
              <a:gd name="T46" fmla="*/ 166330313 w 112"/>
              <a:gd name="T47" fmla="*/ 75604688 h 58"/>
              <a:gd name="T48" fmla="*/ 161290000 w 112"/>
              <a:gd name="T49" fmla="*/ 85685313 h 58"/>
              <a:gd name="T50" fmla="*/ 161290000 w 112"/>
              <a:gd name="T51" fmla="*/ 100806250 h 58"/>
              <a:gd name="T52" fmla="*/ 151209375 w 112"/>
              <a:gd name="T53" fmla="*/ 120967500 h 58"/>
              <a:gd name="T54" fmla="*/ 136088438 w 112"/>
              <a:gd name="T55" fmla="*/ 126007813 h 58"/>
              <a:gd name="T56" fmla="*/ 120967500 w 112"/>
              <a:gd name="T57" fmla="*/ 120967500 h 58"/>
              <a:gd name="T58" fmla="*/ 120967500 w 112"/>
              <a:gd name="T59" fmla="*/ 146169063 h 58"/>
              <a:gd name="T60" fmla="*/ 85685313 w 112"/>
              <a:gd name="T61" fmla="*/ 146169063 h 58"/>
              <a:gd name="T62" fmla="*/ 80645000 w 112"/>
              <a:gd name="T63" fmla="*/ 126007813 h 58"/>
              <a:gd name="T64" fmla="*/ 60483750 w 112"/>
              <a:gd name="T65" fmla="*/ 126007813 h 58"/>
              <a:gd name="T66" fmla="*/ 60483750 w 112"/>
              <a:gd name="T67" fmla="*/ 136088438 h 58"/>
              <a:gd name="T68" fmla="*/ 20161250 w 112"/>
              <a:gd name="T69" fmla="*/ 136088438 h 58"/>
              <a:gd name="T70" fmla="*/ 0 w 112"/>
              <a:gd name="T71" fmla="*/ 126007813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12" h="58">
                <a:moveTo>
                  <a:pt x="0" y="50"/>
                </a:moveTo>
                <a:lnTo>
                  <a:pt x="4" y="40"/>
                </a:lnTo>
                <a:lnTo>
                  <a:pt x="16" y="38"/>
                </a:lnTo>
                <a:lnTo>
                  <a:pt x="26" y="32"/>
                </a:lnTo>
                <a:lnTo>
                  <a:pt x="36" y="26"/>
                </a:lnTo>
                <a:lnTo>
                  <a:pt x="50" y="18"/>
                </a:lnTo>
                <a:lnTo>
                  <a:pt x="58" y="10"/>
                </a:lnTo>
                <a:lnTo>
                  <a:pt x="76" y="8"/>
                </a:lnTo>
                <a:lnTo>
                  <a:pt x="86" y="8"/>
                </a:lnTo>
                <a:lnTo>
                  <a:pt x="92" y="12"/>
                </a:lnTo>
                <a:lnTo>
                  <a:pt x="96" y="0"/>
                </a:lnTo>
                <a:lnTo>
                  <a:pt x="106" y="4"/>
                </a:lnTo>
                <a:lnTo>
                  <a:pt x="112" y="8"/>
                </a:lnTo>
                <a:lnTo>
                  <a:pt x="108" y="14"/>
                </a:lnTo>
                <a:lnTo>
                  <a:pt x="100" y="16"/>
                </a:lnTo>
                <a:lnTo>
                  <a:pt x="106" y="24"/>
                </a:lnTo>
                <a:lnTo>
                  <a:pt x="104" y="30"/>
                </a:lnTo>
                <a:lnTo>
                  <a:pt x="96" y="32"/>
                </a:lnTo>
                <a:lnTo>
                  <a:pt x="90" y="38"/>
                </a:lnTo>
                <a:lnTo>
                  <a:pt x="84" y="44"/>
                </a:lnTo>
                <a:lnTo>
                  <a:pt x="74" y="42"/>
                </a:lnTo>
                <a:lnTo>
                  <a:pt x="76" y="32"/>
                </a:lnTo>
                <a:lnTo>
                  <a:pt x="72" y="28"/>
                </a:lnTo>
                <a:lnTo>
                  <a:pt x="66" y="30"/>
                </a:lnTo>
                <a:lnTo>
                  <a:pt x="64" y="34"/>
                </a:lnTo>
                <a:lnTo>
                  <a:pt x="64" y="40"/>
                </a:lnTo>
                <a:lnTo>
                  <a:pt x="60" y="48"/>
                </a:lnTo>
                <a:lnTo>
                  <a:pt x="54" y="50"/>
                </a:lnTo>
                <a:lnTo>
                  <a:pt x="48" y="48"/>
                </a:lnTo>
                <a:lnTo>
                  <a:pt x="48" y="58"/>
                </a:lnTo>
                <a:lnTo>
                  <a:pt x="34" y="58"/>
                </a:lnTo>
                <a:lnTo>
                  <a:pt x="32" y="50"/>
                </a:lnTo>
                <a:lnTo>
                  <a:pt x="24" y="50"/>
                </a:lnTo>
                <a:lnTo>
                  <a:pt x="24" y="54"/>
                </a:lnTo>
                <a:lnTo>
                  <a:pt x="8" y="54"/>
                </a:lnTo>
                <a:lnTo>
                  <a:pt x="0" y="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3" name="Freeform 301"/>
          <p:cNvSpPr>
            <a:spLocks/>
          </p:cNvSpPr>
          <p:nvPr/>
        </p:nvSpPr>
        <p:spPr bwMode="auto">
          <a:xfrm>
            <a:off x="2959100" y="1751013"/>
            <a:ext cx="44450" cy="31750"/>
          </a:xfrm>
          <a:custGeom>
            <a:avLst/>
            <a:gdLst>
              <a:gd name="T0" fmla="*/ 45362813 w 28"/>
              <a:gd name="T1" fmla="*/ 0 h 20"/>
              <a:gd name="T2" fmla="*/ 70564375 w 28"/>
              <a:gd name="T3" fmla="*/ 5040313 h 20"/>
              <a:gd name="T4" fmla="*/ 65524063 w 28"/>
              <a:gd name="T5" fmla="*/ 20161250 h 20"/>
              <a:gd name="T6" fmla="*/ 50403125 w 28"/>
              <a:gd name="T7" fmla="*/ 45362813 h 20"/>
              <a:gd name="T8" fmla="*/ 30241875 w 28"/>
              <a:gd name="T9" fmla="*/ 50403125 h 20"/>
              <a:gd name="T10" fmla="*/ 0 w 28"/>
              <a:gd name="T11" fmla="*/ 40322500 h 20"/>
              <a:gd name="T12" fmla="*/ 10080625 w 28"/>
              <a:gd name="T13" fmla="*/ 20161250 h 20"/>
              <a:gd name="T14" fmla="*/ 35282188 w 28"/>
              <a:gd name="T15" fmla="*/ 5040313 h 20"/>
              <a:gd name="T16" fmla="*/ 45362813 w 28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" h="20">
                <a:moveTo>
                  <a:pt x="18" y="0"/>
                </a:moveTo>
                <a:lnTo>
                  <a:pt x="28" y="2"/>
                </a:lnTo>
                <a:lnTo>
                  <a:pt x="26" y="8"/>
                </a:lnTo>
                <a:lnTo>
                  <a:pt x="20" y="18"/>
                </a:lnTo>
                <a:lnTo>
                  <a:pt x="12" y="20"/>
                </a:lnTo>
                <a:lnTo>
                  <a:pt x="0" y="16"/>
                </a:lnTo>
                <a:lnTo>
                  <a:pt x="4" y="8"/>
                </a:lnTo>
                <a:lnTo>
                  <a:pt x="14" y="2"/>
                </a:lnTo>
                <a:lnTo>
                  <a:pt x="1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4" name="Freeform 302"/>
          <p:cNvSpPr>
            <a:spLocks/>
          </p:cNvSpPr>
          <p:nvPr/>
        </p:nvSpPr>
        <p:spPr bwMode="auto">
          <a:xfrm>
            <a:off x="3111500" y="1646238"/>
            <a:ext cx="88900" cy="41275"/>
          </a:xfrm>
          <a:custGeom>
            <a:avLst/>
            <a:gdLst>
              <a:gd name="T0" fmla="*/ 0 w 56"/>
              <a:gd name="T1" fmla="*/ 15120938 h 26"/>
              <a:gd name="T2" fmla="*/ 35282188 w 56"/>
              <a:gd name="T3" fmla="*/ 0 h 26"/>
              <a:gd name="T4" fmla="*/ 80645000 w 56"/>
              <a:gd name="T5" fmla="*/ 0 h 26"/>
              <a:gd name="T6" fmla="*/ 136088438 w 56"/>
              <a:gd name="T7" fmla="*/ 0 h 26"/>
              <a:gd name="T8" fmla="*/ 141128750 w 56"/>
              <a:gd name="T9" fmla="*/ 15120938 h 26"/>
              <a:gd name="T10" fmla="*/ 110886875 w 56"/>
              <a:gd name="T11" fmla="*/ 20161250 h 26"/>
              <a:gd name="T12" fmla="*/ 100806250 w 56"/>
              <a:gd name="T13" fmla="*/ 30241875 h 26"/>
              <a:gd name="T14" fmla="*/ 126007813 w 56"/>
              <a:gd name="T15" fmla="*/ 30241875 h 26"/>
              <a:gd name="T16" fmla="*/ 126007813 w 56"/>
              <a:gd name="T17" fmla="*/ 45362813 h 26"/>
              <a:gd name="T18" fmla="*/ 110886875 w 56"/>
              <a:gd name="T19" fmla="*/ 60483750 h 26"/>
              <a:gd name="T20" fmla="*/ 80645000 w 56"/>
              <a:gd name="T21" fmla="*/ 60483750 h 26"/>
              <a:gd name="T22" fmla="*/ 55443438 w 56"/>
              <a:gd name="T23" fmla="*/ 60483750 h 26"/>
              <a:gd name="T24" fmla="*/ 40322500 w 56"/>
              <a:gd name="T25" fmla="*/ 65524063 h 26"/>
              <a:gd name="T26" fmla="*/ 10080625 w 56"/>
              <a:gd name="T27" fmla="*/ 50403125 h 26"/>
              <a:gd name="T28" fmla="*/ 0 w 56"/>
              <a:gd name="T29" fmla="*/ 15120938 h 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6" h="26">
                <a:moveTo>
                  <a:pt x="0" y="6"/>
                </a:moveTo>
                <a:lnTo>
                  <a:pt x="14" y="0"/>
                </a:lnTo>
                <a:lnTo>
                  <a:pt x="32" y="0"/>
                </a:lnTo>
                <a:lnTo>
                  <a:pt x="54" y="0"/>
                </a:lnTo>
                <a:lnTo>
                  <a:pt x="56" y="6"/>
                </a:lnTo>
                <a:lnTo>
                  <a:pt x="44" y="8"/>
                </a:lnTo>
                <a:lnTo>
                  <a:pt x="40" y="12"/>
                </a:lnTo>
                <a:lnTo>
                  <a:pt x="50" y="12"/>
                </a:lnTo>
                <a:lnTo>
                  <a:pt x="50" y="18"/>
                </a:lnTo>
                <a:lnTo>
                  <a:pt x="44" y="24"/>
                </a:lnTo>
                <a:lnTo>
                  <a:pt x="32" y="24"/>
                </a:lnTo>
                <a:lnTo>
                  <a:pt x="22" y="24"/>
                </a:lnTo>
                <a:lnTo>
                  <a:pt x="16" y="26"/>
                </a:lnTo>
                <a:lnTo>
                  <a:pt x="4" y="20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5" name="Freeform 303"/>
          <p:cNvSpPr>
            <a:spLocks/>
          </p:cNvSpPr>
          <p:nvPr/>
        </p:nvSpPr>
        <p:spPr bwMode="auto">
          <a:xfrm>
            <a:off x="3111500" y="1608138"/>
            <a:ext cx="101600" cy="28575"/>
          </a:xfrm>
          <a:custGeom>
            <a:avLst/>
            <a:gdLst>
              <a:gd name="T0" fmla="*/ 20161250 w 64"/>
              <a:gd name="T1" fmla="*/ 30241875 h 18"/>
              <a:gd name="T2" fmla="*/ 60483750 w 64"/>
              <a:gd name="T3" fmla="*/ 15120938 h 18"/>
              <a:gd name="T4" fmla="*/ 105846563 w 64"/>
              <a:gd name="T5" fmla="*/ 0 h 18"/>
              <a:gd name="T6" fmla="*/ 141128750 w 64"/>
              <a:gd name="T7" fmla="*/ 5040313 h 18"/>
              <a:gd name="T8" fmla="*/ 161290000 w 64"/>
              <a:gd name="T9" fmla="*/ 20161250 h 18"/>
              <a:gd name="T10" fmla="*/ 156249688 w 64"/>
              <a:gd name="T11" fmla="*/ 35282188 h 18"/>
              <a:gd name="T12" fmla="*/ 131048125 w 64"/>
              <a:gd name="T13" fmla="*/ 40322500 h 18"/>
              <a:gd name="T14" fmla="*/ 85685313 w 64"/>
              <a:gd name="T15" fmla="*/ 40322500 h 18"/>
              <a:gd name="T16" fmla="*/ 35282188 w 64"/>
              <a:gd name="T17" fmla="*/ 45362813 h 18"/>
              <a:gd name="T18" fmla="*/ 0 w 64"/>
              <a:gd name="T19" fmla="*/ 45362813 h 18"/>
              <a:gd name="T20" fmla="*/ 20161250 w 64"/>
              <a:gd name="T21" fmla="*/ 30241875 h 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4" h="18">
                <a:moveTo>
                  <a:pt x="8" y="12"/>
                </a:moveTo>
                <a:lnTo>
                  <a:pt x="24" y="6"/>
                </a:lnTo>
                <a:lnTo>
                  <a:pt x="42" y="0"/>
                </a:lnTo>
                <a:lnTo>
                  <a:pt x="56" y="2"/>
                </a:lnTo>
                <a:lnTo>
                  <a:pt x="64" y="8"/>
                </a:lnTo>
                <a:lnTo>
                  <a:pt x="62" y="14"/>
                </a:lnTo>
                <a:lnTo>
                  <a:pt x="52" y="16"/>
                </a:lnTo>
                <a:lnTo>
                  <a:pt x="34" y="16"/>
                </a:lnTo>
                <a:lnTo>
                  <a:pt x="14" y="18"/>
                </a:lnTo>
                <a:lnTo>
                  <a:pt x="0" y="18"/>
                </a:lnTo>
                <a:lnTo>
                  <a:pt x="8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6" name="Freeform 304"/>
          <p:cNvSpPr>
            <a:spLocks/>
          </p:cNvSpPr>
          <p:nvPr/>
        </p:nvSpPr>
        <p:spPr bwMode="auto">
          <a:xfrm>
            <a:off x="3381375" y="1865313"/>
            <a:ext cx="152400" cy="123825"/>
          </a:xfrm>
          <a:custGeom>
            <a:avLst/>
            <a:gdLst>
              <a:gd name="T0" fmla="*/ 156249688 w 96"/>
              <a:gd name="T1" fmla="*/ 196572188 h 78"/>
              <a:gd name="T2" fmla="*/ 126007813 w 96"/>
              <a:gd name="T3" fmla="*/ 166330313 h 78"/>
              <a:gd name="T4" fmla="*/ 85685313 w 96"/>
              <a:gd name="T5" fmla="*/ 141128750 h 78"/>
              <a:gd name="T6" fmla="*/ 65524063 w 96"/>
              <a:gd name="T7" fmla="*/ 120967500 h 78"/>
              <a:gd name="T8" fmla="*/ 25201563 w 96"/>
              <a:gd name="T9" fmla="*/ 115927188 h 78"/>
              <a:gd name="T10" fmla="*/ 5040313 w 96"/>
              <a:gd name="T11" fmla="*/ 100806250 h 78"/>
              <a:gd name="T12" fmla="*/ 0 w 96"/>
              <a:gd name="T13" fmla="*/ 80645000 h 78"/>
              <a:gd name="T14" fmla="*/ 10080625 w 96"/>
              <a:gd name="T15" fmla="*/ 55443438 h 78"/>
              <a:gd name="T16" fmla="*/ 30241875 w 96"/>
              <a:gd name="T17" fmla="*/ 60483750 h 78"/>
              <a:gd name="T18" fmla="*/ 45362813 w 96"/>
              <a:gd name="T19" fmla="*/ 80645000 h 78"/>
              <a:gd name="T20" fmla="*/ 70564375 w 96"/>
              <a:gd name="T21" fmla="*/ 75604688 h 78"/>
              <a:gd name="T22" fmla="*/ 95765938 w 96"/>
              <a:gd name="T23" fmla="*/ 60483750 h 78"/>
              <a:gd name="T24" fmla="*/ 85685313 w 96"/>
              <a:gd name="T25" fmla="*/ 45362813 h 78"/>
              <a:gd name="T26" fmla="*/ 50403125 w 96"/>
              <a:gd name="T27" fmla="*/ 30241875 h 78"/>
              <a:gd name="T28" fmla="*/ 80645000 w 96"/>
              <a:gd name="T29" fmla="*/ 5040313 h 78"/>
              <a:gd name="T30" fmla="*/ 115927188 w 96"/>
              <a:gd name="T31" fmla="*/ 0 h 78"/>
              <a:gd name="T32" fmla="*/ 126007813 w 96"/>
              <a:gd name="T33" fmla="*/ 10080625 h 78"/>
              <a:gd name="T34" fmla="*/ 146169063 w 96"/>
              <a:gd name="T35" fmla="*/ 10080625 h 78"/>
              <a:gd name="T36" fmla="*/ 166330313 w 96"/>
              <a:gd name="T37" fmla="*/ 0 h 78"/>
              <a:gd name="T38" fmla="*/ 231854375 w 96"/>
              <a:gd name="T39" fmla="*/ 5040313 h 78"/>
              <a:gd name="T40" fmla="*/ 216733438 w 96"/>
              <a:gd name="T41" fmla="*/ 15120938 h 78"/>
              <a:gd name="T42" fmla="*/ 196572188 w 96"/>
              <a:gd name="T43" fmla="*/ 35282188 h 78"/>
              <a:gd name="T44" fmla="*/ 171370625 w 96"/>
              <a:gd name="T45" fmla="*/ 50403125 h 78"/>
              <a:gd name="T46" fmla="*/ 161290000 w 96"/>
              <a:gd name="T47" fmla="*/ 65524063 h 78"/>
              <a:gd name="T48" fmla="*/ 186491563 w 96"/>
              <a:gd name="T49" fmla="*/ 65524063 h 78"/>
              <a:gd name="T50" fmla="*/ 201612500 w 96"/>
              <a:gd name="T51" fmla="*/ 65524063 h 78"/>
              <a:gd name="T52" fmla="*/ 216733438 w 96"/>
              <a:gd name="T53" fmla="*/ 85685313 h 78"/>
              <a:gd name="T54" fmla="*/ 236894688 w 96"/>
              <a:gd name="T55" fmla="*/ 70564375 h 78"/>
              <a:gd name="T56" fmla="*/ 241935000 w 96"/>
              <a:gd name="T57" fmla="*/ 95765938 h 78"/>
              <a:gd name="T58" fmla="*/ 231854375 w 96"/>
              <a:gd name="T59" fmla="*/ 136088438 h 78"/>
              <a:gd name="T60" fmla="*/ 211693125 w 96"/>
              <a:gd name="T61" fmla="*/ 166330313 h 78"/>
              <a:gd name="T62" fmla="*/ 196572188 w 96"/>
              <a:gd name="T63" fmla="*/ 171370625 h 78"/>
              <a:gd name="T64" fmla="*/ 176410938 w 96"/>
              <a:gd name="T65" fmla="*/ 161290000 h 78"/>
              <a:gd name="T66" fmla="*/ 171370625 w 96"/>
              <a:gd name="T67" fmla="*/ 171370625 h 78"/>
              <a:gd name="T68" fmla="*/ 156249688 w 96"/>
              <a:gd name="T69" fmla="*/ 196572188 h 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6" h="78">
                <a:moveTo>
                  <a:pt x="62" y="78"/>
                </a:moveTo>
                <a:lnTo>
                  <a:pt x="50" y="66"/>
                </a:lnTo>
                <a:lnTo>
                  <a:pt x="34" y="56"/>
                </a:lnTo>
                <a:lnTo>
                  <a:pt x="26" y="48"/>
                </a:lnTo>
                <a:lnTo>
                  <a:pt x="10" y="46"/>
                </a:lnTo>
                <a:lnTo>
                  <a:pt x="2" y="40"/>
                </a:lnTo>
                <a:lnTo>
                  <a:pt x="0" y="32"/>
                </a:lnTo>
                <a:lnTo>
                  <a:pt x="4" y="22"/>
                </a:lnTo>
                <a:lnTo>
                  <a:pt x="12" y="24"/>
                </a:lnTo>
                <a:lnTo>
                  <a:pt x="18" y="32"/>
                </a:lnTo>
                <a:lnTo>
                  <a:pt x="28" y="30"/>
                </a:lnTo>
                <a:lnTo>
                  <a:pt x="38" y="24"/>
                </a:lnTo>
                <a:lnTo>
                  <a:pt x="34" y="18"/>
                </a:lnTo>
                <a:lnTo>
                  <a:pt x="20" y="12"/>
                </a:lnTo>
                <a:lnTo>
                  <a:pt x="32" y="2"/>
                </a:lnTo>
                <a:lnTo>
                  <a:pt x="46" y="0"/>
                </a:lnTo>
                <a:lnTo>
                  <a:pt x="50" y="4"/>
                </a:lnTo>
                <a:lnTo>
                  <a:pt x="58" y="4"/>
                </a:lnTo>
                <a:lnTo>
                  <a:pt x="66" y="0"/>
                </a:lnTo>
                <a:lnTo>
                  <a:pt x="92" y="2"/>
                </a:lnTo>
                <a:lnTo>
                  <a:pt x="86" y="6"/>
                </a:lnTo>
                <a:lnTo>
                  <a:pt x="78" y="14"/>
                </a:lnTo>
                <a:lnTo>
                  <a:pt x="68" y="20"/>
                </a:lnTo>
                <a:lnTo>
                  <a:pt x="64" y="26"/>
                </a:lnTo>
                <a:lnTo>
                  <a:pt x="74" y="26"/>
                </a:lnTo>
                <a:lnTo>
                  <a:pt x="80" y="26"/>
                </a:lnTo>
                <a:lnTo>
                  <a:pt x="86" y="34"/>
                </a:lnTo>
                <a:lnTo>
                  <a:pt x="94" y="28"/>
                </a:lnTo>
                <a:lnTo>
                  <a:pt x="96" y="38"/>
                </a:lnTo>
                <a:lnTo>
                  <a:pt x="92" y="54"/>
                </a:lnTo>
                <a:lnTo>
                  <a:pt x="84" y="66"/>
                </a:lnTo>
                <a:lnTo>
                  <a:pt x="78" y="68"/>
                </a:lnTo>
                <a:lnTo>
                  <a:pt x="70" y="64"/>
                </a:lnTo>
                <a:lnTo>
                  <a:pt x="68" y="68"/>
                </a:lnTo>
                <a:lnTo>
                  <a:pt x="62" y="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7" name="Freeform 305"/>
          <p:cNvSpPr>
            <a:spLocks/>
          </p:cNvSpPr>
          <p:nvPr/>
        </p:nvSpPr>
        <p:spPr bwMode="auto">
          <a:xfrm>
            <a:off x="3533775" y="1766888"/>
            <a:ext cx="73025" cy="53975"/>
          </a:xfrm>
          <a:custGeom>
            <a:avLst/>
            <a:gdLst>
              <a:gd name="T0" fmla="*/ 115927188 w 46"/>
              <a:gd name="T1" fmla="*/ 85685313 h 34"/>
              <a:gd name="T2" fmla="*/ 70564375 w 46"/>
              <a:gd name="T3" fmla="*/ 80645000 h 34"/>
              <a:gd name="T4" fmla="*/ 30241875 w 46"/>
              <a:gd name="T5" fmla="*/ 75604688 h 34"/>
              <a:gd name="T6" fmla="*/ 0 w 46"/>
              <a:gd name="T7" fmla="*/ 55443438 h 34"/>
              <a:gd name="T8" fmla="*/ 20161250 w 46"/>
              <a:gd name="T9" fmla="*/ 30241875 h 34"/>
              <a:gd name="T10" fmla="*/ 45362813 w 46"/>
              <a:gd name="T11" fmla="*/ 15120938 h 34"/>
              <a:gd name="T12" fmla="*/ 65524063 w 46"/>
              <a:gd name="T13" fmla="*/ 0 h 34"/>
              <a:gd name="T14" fmla="*/ 85685313 w 46"/>
              <a:gd name="T15" fmla="*/ 15120938 h 34"/>
              <a:gd name="T16" fmla="*/ 110886875 w 46"/>
              <a:gd name="T17" fmla="*/ 35282188 h 34"/>
              <a:gd name="T18" fmla="*/ 115927188 w 46"/>
              <a:gd name="T19" fmla="*/ 55443438 h 34"/>
              <a:gd name="T20" fmla="*/ 115927188 w 46"/>
              <a:gd name="T21" fmla="*/ 85685313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6" h="34">
                <a:moveTo>
                  <a:pt x="46" y="34"/>
                </a:moveTo>
                <a:lnTo>
                  <a:pt x="28" y="32"/>
                </a:lnTo>
                <a:lnTo>
                  <a:pt x="12" y="30"/>
                </a:lnTo>
                <a:lnTo>
                  <a:pt x="0" y="22"/>
                </a:lnTo>
                <a:lnTo>
                  <a:pt x="8" y="12"/>
                </a:lnTo>
                <a:lnTo>
                  <a:pt x="18" y="6"/>
                </a:lnTo>
                <a:lnTo>
                  <a:pt x="26" y="0"/>
                </a:lnTo>
                <a:lnTo>
                  <a:pt x="34" y="6"/>
                </a:lnTo>
                <a:lnTo>
                  <a:pt x="44" y="14"/>
                </a:lnTo>
                <a:lnTo>
                  <a:pt x="46" y="22"/>
                </a:lnTo>
                <a:lnTo>
                  <a:pt x="46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8" name="Freeform 306"/>
          <p:cNvSpPr>
            <a:spLocks/>
          </p:cNvSpPr>
          <p:nvPr/>
        </p:nvSpPr>
        <p:spPr bwMode="auto">
          <a:xfrm>
            <a:off x="3489325" y="1604963"/>
            <a:ext cx="85725" cy="50800"/>
          </a:xfrm>
          <a:custGeom>
            <a:avLst/>
            <a:gdLst>
              <a:gd name="T0" fmla="*/ 10080625 w 54"/>
              <a:gd name="T1" fmla="*/ 0 h 32"/>
              <a:gd name="T2" fmla="*/ 55443438 w 54"/>
              <a:gd name="T3" fmla="*/ 10080625 h 32"/>
              <a:gd name="T4" fmla="*/ 90725625 w 54"/>
              <a:gd name="T5" fmla="*/ 25201563 h 32"/>
              <a:gd name="T6" fmla="*/ 120967500 w 54"/>
              <a:gd name="T7" fmla="*/ 35282188 h 32"/>
              <a:gd name="T8" fmla="*/ 136088438 w 54"/>
              <a:gd name="T9" fmla="*/ 50403125 h 32"/>
              <a:gd name="T10" fmla="*/ 120967500 w 54"/>
              <a:gd name="T11" fmla="*/ 75604688 h 32"/>
              <a:gd name="T12" fmla="*/ 90725625 w 54"/>
              <a:gd name="T13" fmla="*/ 80645000 h 32"/>
              <a:gd name="T14" fmla="*/ 50403125 w 54"/>
              <a:gd name="T15" fmla="*/ 80645000 h 32"/>
              <a:gd name="T16" fmla="*/ 40322500 w 54"/>
              <a:gd name="T17" fmla="*/ 55443438 h 32"/>
              <a:gd name="T18" fmla="*/ 15120938 w 54"/>
              <a:gd name="T19" fmla="*/ 45362813 h 32"/>
              <a:gd name="T20" fmla="*/ 0 w 54"/>
              <a:gd name="T21" fmla="*/ 30241875 h 32"/>
              <a:gd name="T22" fmla="*/ 0 w 54"/>
              <a:gd name="T23" fmla="*/ 10080625 h 32"/>
              <a:gd name="T24" fmla="*/ 10080625 w 54"/>
              <a:gd name="T25" fmla="*/ 0 h 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" h="32">
                <a:moveTo>
                  <a:pt x="4" y="0"/>
                </a:moveTo>
                <a:lnTo>
                  <a:pt x="22" y="4"/>
                </a:lnTo>
                <a:lnTo>
                  <a:pt x="36" y="10"/>
                </a:lnTo>
                <a:lnTo>
                  <a:pt x="48" y="14"/>
                </a:lnTo>
                <a:lnTo>
                  <a:pt x="54" y="20"/>
                </a:lnTo>
                <a:lnTo>
                  <a:pt x="48" y="30"/>
                </a:lnTo>
                <a:lnTo>
                  <a:pt x="36" y="32"/>
                </a:lnTo>
                <a:lnTo>
                  <a:pt x="20" y="32"/>
                </a:lnTo>
                <a:lnTo>
                  <a:pt x="16" y="22"/>
                </a:lnTo>
                <a:lnTo>
                  <a:pt x="6" y="18"/>
                </a:lnTo>
                <a:lnTo>
                  <a:pt x="0" y="12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19" name="Freeform 307"/>
          <p:cNvSpPr>
            <a:spLocks/>
          </p:cNvSpPr>
          <p:nvPr/>
        </p:nvSpPr>
        <p:spPr bwMode="auto">
          <a:xfrm>
            <a:off x="3527425" y="1458913"/>
            <a:ext cx="288925" cy="184150"/>
          </a:xfrm>
          <a:custGeom>
            <a:avLst/>
            <a:gdLst>
              <a:gd name="T0" fmla="*/ 292338125 w 182"/>
              <a:gd name="T1" fmla="*/ 277217188 h 116"/>
              <a:gd name="T2" fmla="*/ 257055938 w 182"/>
              <a:gd name="T3" fmla="*/ 262096250 h 116"/>
              <a:gd name="T4" fmla="*/ 241935000 w 182"/>
              <a:gd name="T5" fmla="*/ 282257500 h 116"/>
              <a:gd name="T6" fmla="*/ 166330313 w 182"/>
              <a:gd name="T7" fmla="*/ 277217188 h 116"/>
              <a:gd name="T8" fmla="*/ 196572188 w 182"/>
              <a:gd name="T9" fmla="*/ 257055938 h 116"/>
              <a:gd name="T10" fmla="*/ 156249688 w 182"/>
              <a:gd name="T11" fmla="*/ 241935000 h 116"/>
              <a:gd name="T12" fmla="*/ 100806250 w 182"/>
              <a:gd name="T13" fmla="*/ 216733438 h 116"/>
              <a:gd name="T14" fmla="*/ 176410938 w 182"/>
              <a:gd name="T15" fmla="*/ 206652813 h 116"/>
              <a:gd name="T16" fmla="*/ 241935000 w 182"/>
              <a:gd name="T17" fmla="*/ 201612500 h 116"/>
              <a:gd name="T18" fmla="*/ 196572188 w 182"/>
              <a:gd name="T19" fmla="*/ 181451250 h 116"/>
              <a:gd name="T20" fmla="*/ 126007813 w 182"/>
              <a:gd name="T21" fmla="*/ 186491563 h 116"/>
              <a:gd name="T22" fmla="*/ 60483750 w 182"/>
              <a:gd name="T23" fmla="*/ 186491563 h 116"/>
              <a:gd name="T24" fmla="*/ 0 w 182"/>
              <a:gd name="T25" fmla="*/ 110886875 h 116"/>
              <a:gd name="T26" fmla="*/ 35282188 w 182"/>
              <a:gd name="T27" fmla="*/ 120967500 h 116"/>
              <a:gd name="T28" fmla="*/ 90725625 w 182"/>
              <a:gd name="T29" fmla="*/ 105846563 h 116"/>
              <a:gd name="T30" fmla="*/ 40322500 w 182"/>
              <a:gd name="T31" fmla="*/ 95765938 h 116"/>
              <a:gd name="T32" fmla="*/ 60483750 w 182"/>
              <a:gd name="T33" fmla="*/ 70564375 h 116"/>
              <a:gd name="T34" fmla="*/ 105846563 w 182"/>
              <a:gd name="T35" fmla="*/ 65524063 h 116"/>
              <a:gd name="T36" fmla="*/ 60483750 w 182"/>
              <a:gd name="T37" fmla="*/ 45362813 h 116"/>
              <a:gd name="T38" fmla="*/ 85685313 w 182"/>
              <a:gd name="T39" fmla="*/ 25201563 h 116"/>
              <a:gd name="T40" fmla="*/ 146169063 w 182"/>
              <a:gd name="T41" fmla="*/ 25201563 h 116"/>
              <a:gd name="T42" fmla="*/ 105846563 w 182"/>
              <a:gd name="T43" fmla="*/ 10080625 h 116"/>
              <a:gd name="T44" fmla="*/ 176410938 w 182"/>
              <a:gd name="T45" fmla="*/ 5040313 h 116"/>
              <a:gd name="T46" fmla="*/ 297378438 w 182"/>
              <a:gd name="T47" fmla="*/ 85685313 h 116"/>
              <a:gd name="T48" fmla="*/ 317539688 w 182"/>
              <a:gd name="T49" fmla="*/ 120967500 h 116"/>
              <a:gd name="T50" fmla="*/ 347781563 w 182"/>
              <a:gd name="T51" fmla="*/ 85685313 h 116"/>
              <a:gd name="T52" fmla="*/ 357862188 w 182"/>
              <a:gd name="T53" fmla="*/ 115927188 h 116"/>
              <a:gd name="T54" fmla="*/ 383063750 w 182"/>
              <a:gd name="T55" fmla="*/ 146169063 h 116"/>
              <a:gd name="T56" fmla="*/ 413305625 w 182"/>
              <a:gd name="T57" fmla="*/ 166330313 h 116"/>
              <a:gd name="T58" fmla="*/ 443547500 w 182"/>
              <a:gd name="T59" fmla="*/ 171370625 h 116"/>
              <a:gd name="T60" fmla="*/ 448587813 w 182"/>
              <a:gd name="T61" fmla="*/ 201612500 h 116"/>
              <a:gd name="T62" fmla="*/ 408265313 w 182"/>
              <a:gd name="T63" fmla="*/ 206652813 h 116"/>
              <a:gd name="T64" fmla="*/ 352821875 w 182"/>
              <a:gd name="T65" fmla="*/ 246975313 h 116"/>
              <a:gd name="T66" fmla="*/ 362902500 w 182"/>
              <a:gd name="T67" fmla="*/ 206652813 h 116"/>
              <a:gd name="T68" fmla="*/ 337700938 w 182"/>
              <a:gd name="T69" fmla="*/ 231854375 h 116"/>
              <a:gd name="T70" fmla="*/ 342741250 w 182"/>
              <a:gd name="T71" fmla="*/ 257055938 h 116"/>
              <a:gd name="T72" fmla="*/ 342741250 w 182"/>
              <a:gd name="T73" fmla="*/ 272176875 h 116"/>
              <a:gd name="T74" fmla="*/ 322580000 w 182"/>
              <a:gd name="T75" fmla="*/ 267136563 h 116"/>
              <a:gd name="T76" fmla="*/ 312499375 w 182"/>
              <a:gd name="T77" fmla="*/ 292338125 h 11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2" h="116">
                <a:moveTo>
                  <a:pt x="124" y="116"/>
                </a:moveTo>
                <a:lnTo>
                  <a:pt x="116" y="110"/>
                </a:lnTo>
                <a:lnTo>
                  <a:pt x="108" y="100"/>
                </a:lnTo>
                <a:lnTo>
                  <a:pt x="102" y="104"/>
                </a:lnTo>
                <a:lnTo>
                  <a:pt x="104" y="110"/>
                </a:lnTo>
                <a:lnTo>
                  <a:pt x="96" y="112"/>
                </a:lnTo>
                <a:lnTo>
                  <a:pt x="84" y="116"/>
                </a:lnTo>
                <a:lnTo>
                  <a:pt x="66" y="110"/>
                </a:lnTo>
                <a:lnTo>
                  <a:pt x="64" y="100"/>
                </a:lnTo>
                <a:lnTo>
                  <a:pt x="78" y="102"/>
                </a:lnTo>
                <a:lnTo>
                  <a:pt x="76" y="98"/>
                </a:lnTo>
                <a:lnTo>
                  <a:pt x="62" y="96"/>
                </a:lnTo>
                <a:lnTo>
                  <a:pt x="56" y="98"/>
                </a:lnTo>
                <a:lnTo>
                  <a:pt x="40" y="86"/>
                </a:lnTo>
                <a:lnTo>
                  <a:pt x="52" y="82"/>
                </a:lnTo>
                <a:lnTo>
                  <a:pt x="70" y="82"/>
                </a:lnTo>
                <a:lnTo>
                  <a:pt x="84" y="82"/>
                </a:lnTo>
                <a:lnTo>
                  <a:pt x="96" y="80"/>
                </a:lnTo>
                <a:lnTo>
                  <a:pt x="90" y="74"/>
                </a:lnTo>
                <a:lnTo>
                  <a:pt x="78" y="72"/>
                </a:lnTo>
                <a:lnTo>
                  <a:pt x="62" y="72"/>
                </a:lnTo>
                <a:lnTo>
                  <a:pt x="50" y="74"/>
                </a:lnTo>
                <a:lnTo>
                  <a:pt x="34" y="72"/>
                </a:lnTo>
                <a:lnTo>
                  <a:pt x="24" y="74"/>
                </a:lnTo>
                <a:lnTo>
                  <a:pt x="6" y="54"/>
                </a:lnTo>
                <a:lnTo>
                  <a:pt x="0" y="44"/>
                </a:lnTo>
                <a:lnTo>
                  <a:pt x="8" y="44"/>
                </a:lnTo>
                <a:lnTo>
                  <a:pt x="14" y="48"/>
                </a:lnTo>
                <a:lnTo>
                  <a:pt x="30" y="50"/>
                </a:lnTo>
                <a:lnTo>
                  <a:pt x="36" y="42"/>
                </a:lnTo>
                <a:lnTo>
                  <a:pt x="24" y="40"/>
                </a:lnTo>
                <a:lnTo>
                  <a:pt x="16" y="38"/>
                </a:lnTo>
                <a:lnTo>
                  <a:pt x="14" y="28"/>
                </a:lnTo>
                <a:lnTo>
                  <a:pt x="24" y="28"/>
                </a:lnTo>
                <a:lnTo>
                  <a:pt x="36" y="30"/>
                </a:lnTo>
                <a:lnTo>
                  <a:pt x="42" y="26"/>
                </a:lnTo>
                <a:lnTo>
                  <a:pt x="34" y="22"/>
                </a:lnTo>
                <a:lnTo>
                  <a:pt x="24" y="18"/>
                </a:lnTo>
                <a:lnTo>
                  <a:pt x="26" y="10"/>
                </a:lnTo>
                <a:lnTo>
                  <a:pt x="34" y="10"/>
                </a:lnTo>
                <a:lnTo>
                  <a:pt x="42" y="12"/>
                </a:lnTo>
                <a:lnTo>
                  <a:pt x="58" y="10"/>
                </a:lnTo>
                <a:lnTo>
                  <a:pt x="56" y="6"/>
                </a:lnTo>
                <a:lnTo>
                  <a:pt x="42" y="4"/>
                </a:lnTo>
                <a:lnTo>
                  <a:pt x="46" y="0"/>
                </a:lnTo>
                <a:lnTo>
                  <a:pt x="70" y="2"/>
                </a:lnTo>
                <a:lnTo>
                  <a:pt x="98" y="30"/>
                </a:lnTo>
                <a:lnTo>
                  <a:pt x="118" y="34"/>
                </a:lnTo>
                <a:lnTo>
                  <a:pt x="118" y="42"/>
                </a:lnTo>
                <a:lnTo>
                  <a:pt x="126" y="48"/>
                </a:lnTo>
                <a:lnTo>
                  <a:pt x="130" y="38"/>
                </a:lnTo>
                <a:lnTo>
                  <a:pt x="138" y="34"/>
                </a:lnTo>
                <a:lnTo>
                  <a:pt x="144" y="36"/>
                </a:lnTo>
                <a:lnTo>
                  <a:pt x="142" y="46"/>
                </a:lnTo>
                <a:lnTo>
                  <a:pt x="150" y="52"/>
                </a:lnTo>
                <a:lnTo>
                  <a:pt x="152" y="58"/>
                </a:lnTo>
                <a:lnTo>
                  <a:pt x="150" y="68"/>
                </a:lnTo>
                <a:lnTo>
                  <a:pt x="164" y="66"/>
                </a:lnTo>
                <a:lnTo>
                  <a:pt x="172" y="68"/>
                </a:lnTo>
                <a:lnTo>
                  <a:pt x="176" y="68"/>
                </a:lnTo>
                <a:lnTo>
                  <a:pt x="182" y="74"/>
                </a:lnTo>
                <a:lnTo>
                  <a:pt x="178" y="80"/>
                </a:lnTo>
                <a:lnTo>
                  <a:pt x="172" y="84"/>
                </a:lnTo>
                <a:lnTo>
                  <a:pt x="162" y="82"/>
                </a:lnTo>
                <a:lnTo>
                  <a:pt x="156" y="84"/>
                </a:lnTo>
                <a:lnTo>
                  <a:pt x="140" y="98"/>
                </a:lnTo>
                <a:lnTo>
                  <a:pt x="140" y="92"/>
                </a:lnTo>
                <a:lnTo>
                  <a:pt x="144" y="82"/>
                </a:lnTo>
                <a:lnTo>
                  <a:pt x="138" y="82"/>
                </a:lnTo>
                <a:lnTo>
                  <a:pt x="134" y="92"/>
                </a:lnTo>
                <a:lnTo>
                  <a:pt x="134" y="96"/>
                </a:lnTo>
                <a:lnTo>
                  <a:pt x="136" y="102"/>
                </a:lnTo>
                <a:lnTo>
                  <a:pt x="136" y="106"/>
                </a:lnTo>
                <a:lnTo>
                  <a:pt x="136" y="108"/>
                </a:lnTo>
                <a:lnTo>
                  <a:pt x="134" y="110"/>
                </a:lnTo>
                <a:lnTo>
                  <a:pt x="128" y="106"/>
                </a:lnTo>
                <a:lnTo>
                  <a:pt x="126" y="104"/>
                </a:lnTo>
                <a:lnTo>
                  <a:pt x="124" y="1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0" name="Freeform 308"/>
          <p:cNvSpPr>
            <a:spLocks/>
          </p:cNvSpPr>
          <p:nvPr/>
        </p:nvSpPr>
        <p:spPr bwMode="auto">
          <a:xfrm>
            <a:off x="3435350" y="1528763"/>
            <a:ext cx="41275" cy="25400"/>
          </a:xfrm>
          <a:custGeom>
            <a:avLst/>
            <a:gdLst>
              <a:gd name="T0" fmla="*/ 20161250 w 26"/>
              <a:gd name="T1" fmla="*/ 0 h 16"/>
              <a:gd name="T2" fmla="*/ 45362813 w 26"/>
              <a:gd name="T3" fmla="*/ 0 h 16"/>
              <a:gd name="T4" fmla="*/ 65524063 w 26"/>
              <a:gd name="T5" fmla="*/ 15120938 h 16"/>
              <a:gd name="T6" fmla="*/ 65524063 w 26"/>
              <a:gd name="T7" fmla="*/ 40322500 h 16"/>
              <a:gd name="T8" fmla="*/ 45362813 w 26"/>
              <a:gd name="T9" fmla="*/ 40322500 h 16"/>
              <a:gd name="T10" fmla="*/ 35282188 w 26"/>
              <a:gd name="T11" fmla="*/ 30241875 h 16"/>
              <a:gd name="T12" fmla="*/ 10080625 w 26"/>
              <a:gd name="T13" fmla="*/ 30241875 h 16"/>
              <a:gd name="T14" fmla="*/ 0 w 26"/>
              <a:gd name="T15" fmla="*/ 10080625 h 16"/>
              <a:gd name="T16" fmla="*/ 20161250 w 26"/>
              <a:gd name="T17" fmla="*/ 0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" h="16">
                <a:moveTo>
                  <a:pt x="8" y="0"/>
                </a:moveTo>
                <a:lnTo>
                  <a:pt x="18" y="0"/>
                </a:lnTo>
                <a:lnTo>
                  <a:pt x="26" y="6"/>
                </a:lnTo>
                <a:lnTo>
                  <a:pt x="26" y="16"/>
                </a:lnTo>
                <a:lnTo>
                  <a:pt x="18" y="16"/>
                </a:lnTo>
                <a:lnTo>
                  <a:pt x="14" y="12"/>
                </a:lnTo>
                <a:lnTo>
                  <a:pt x="4" y="12"/>
                </a:lnTo>
                <a:lnTo>
                  <a:pt x="0" y="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1" name="Freeform 309"/>
          <p:cNvSpPr>
            <a:spLocks/>
          </p:cNvSpPr>
          <p:nvPr/>
        </p:nvSpPr>
        <p:spPr bwMode="auto">
          <a:xfrm>
            <a:off x="3930650" y="1871663"/>
            <a:ext cx="111125" cy="44450"/>
          </a:xfrm>
          <a:custGeom>
            <a:avLst/>
            <a:gdLst>
              <a:gd name="T0" fmla="*/ 10080625 w 70"/>
              <a:gd name="T1" fmla="*/ 0 h 28"/>
              <a:gd name="T2" fmla="*/ 55443438 w 70"/>
              <a:gd name="T3" fmla="*/ 0 h 28"/>
              <a:gd name="T4" fmla="*/ 105846563 w 70"/>
              <a:gd name="T5" fmla="*/ 5040313 h 28"/>
              <a:gd name="T6" fmla="*/ 156249688 w 70"/>
              <a:gd name="T7" fmla="*/ 30241875 h 28"/>
              <a:gd name="T8" fmla="*/ 176410938 w 70"/>
              <a:gd name="T9" fmla="*/ 55443438 h 28"/>
              <a:gd name="T10" fmla="*/ 151209375 w 70"/>
              <a:gd name="T11" fmla="*/ 60483750 h 28"/>
              <a:gd name="T12" fmla="*/ 115927188 w 70"/>
              <a:gd name="T13" fmla="*/ 60483750 h 28"/>
              <a:gd name="T14" fmla="*/ 80645000 w 70"/>
              <a:gd name="T15" fmla="*/ 60483750 h 28"/>
              <a:gd name="T16" fmla="*/ 65524063 w 70"/>
              <a:gd name="T17" fmla="*/ 70564375 h 28"/>
              <a:gd name="T18" fmla="*/ 35282188 w 70"/>
              <a:gd name="T19" fmla="*/ 65524063 h 28"/>
              <a:gd name="T20" fmla="*/ 25201563 w 70"/>
              <a:gd name="T21" fmla="*/ 40322500 h 28"/>
              <a:gd name="T22" fmla="*/ 0 w 70"/>
              <a:gd name="T23" fmla="*/ 25201563 h 28"/>
              <a:gd name="T24" fmla="*/ 0 w 70"/>
              <a:gd name="T25" fmla="*/ 0 h 28"/>
              <a:gd name="T26" fmla="*/ 10080625 w 70"/>
              <a:gd name="T27" fmla="*/ 0 h 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0" h="28">
                <a:moveTo>
                  <a:pt x="4" y="0"/>
                </a:moveTo>
                <a:lnTo>
                  <a:pt x="22" y="0"/>
                </a:lnTo>
                <a:lnTo>
                  <a:pt x="42" y="2"/>
                </a:lnTo>
                <a:lnTo>
                  <a:pt x="62" y="12"/>
                </a:lnTo>
                <a:lnTo>
                  <a:pt x="70" y="22"/>
                </a:lnTo>
                <a:lnTo>
                  <a:pt x="60" y="24"/>
                </a:lnTo>
                <a:lnTo>
                  <a:pt x="46" y="24"/>
                </a:lnTo>
                <a:lnTo>
                  <a:pt x="32" y="24"/>
                </a:lnTo>
                <a:lnTo>
                  <a:pt x="26" y="28"/>
                </a:lnTo>
                <a:lnTo>
                  <a:pt x="14" y="26"/>
                </a:lnTo>
                <a:lnTo>
                  <a:pt x="10" y="16"/>
                </a:lnTo>
                <a:lnTo>
                  <a:pt x="0" y="10"/>
                </a:lnTo>
                <a:lnTo>
                  <a:pt x="0" y="0"/>
                </a:lnTo>
                <a:lnTo>
                  <a:pt x="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2" name="Freeform 310"/>
          <p:cNvSpPr>
            <a:spLocks/>
          </p:cNvSpPr>
          <p:nvPr/>
        </p:nvSpPr>
        <p:spPr bwMode="auto">
          <a:xfrm>
            <a:off x="4016375" y="2119313"/>
            <a:ext cx="57150" cy="47625"/>
          </a:xfrm>
          <a:custGeom>
            <a:avLst/>
            <a:gdLst>
              <a:gd name="T0" fmla="*/ 90725625 w 36"/>
              <a:gd name="T1" fmla="*/ 10080625 h 30"/>
              <a:gd name="T2" fmla="*/ 90725625 w 36"/>
              <a:gd name="T3" fmla="*/ 25201563 h 30"/>
              <a:gd name="T4" fmla="*/ 85685313 w 36"/>
              <a:gd name="T5" fmla="*/ 50403125 h 30"/>
              <a:gd name="T6" fmla="*/ 65524063 w 36"/>
              <a:gd name="T7" fmla="*/ 65524063 h 30"/>
              <a:gd name="T8" fmla="*/ 35282188 w 36"/>
              <a:gd name="T9" fmla="*/ 75604688 h 30"/>
              <a:gd name="T10" fmla="*/ 0 w 36"/>
              <a:gd name="T11" fmla="*/ 65524063 h 30"/>
              <a:gd name="T12" fmla="*/ 5040313 w 36"/>
              <a:gd name="T13" fmla="*/ 30241875 h 30"/>
              <a:gd name="T14" fmla="*/ 15120938 w 36"/>
              <a:gd name="T15" fmla="*/ 10080625 h 30"/>
              <a:gd name="T16" fmla="*/ 30241875 w 36"/>
              <a:gd name="T17" fmla="*/ 5040313 h 30"/>
              <a:gd name="T18" fmla="*/ 60483750 w 36"/>
              <a:gd name="T19" fmla="*/ 0 h 30"/>
              <a:gd name="T20" fmla="*/ 90725625 w 36"/>
              <a:gd name="T21" fmla="*/ 10080625 h 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6" h="30">
                <a:moveTo>
                  <a:pt x="36" y="4"/>
                </a:moveTo>
                <a:lnTo>
                  <a:pt x="36" y="10"/>
                </a:lnTo>
                <a:lnTo>
                  <a:pt x="34" y="20"/>
                </a:lnTo>
                <a:lnTo>
                  <a:pt x="26" y="26"/>
                </a:lnTo>
                <a:lnTo>
                  <a:pt x="14" y="30"/>
                </a:lnTo>
                <a:lnTo>
                  <a:pt x="0" y="26"/>
                </a:lnTo>
                <a:lnTo>
                  <a:pt x="2" y="12"/>
                </a:lnTo>
                <a:lnTo>
                  <a:pt x="6" y="4"/>
                </a:lnTo>
                <a:lnTo>
                  <a:pt x="12" y="2"/>
                </a:lnTo>
                <a:lnTo>
                  <a:pt x="24" y="0"/>
                </a:lnTo>
                <a:lnTo>
                  <a:pt x="36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3" name="Freeform 311"/>
          <p:cNvSpPr>
            <a:spLocks/>
          </p:cNvSpPr>
          <p:nvPr/>
        </p:nvSpPr>
        <p:spPr bwMode="auto">
          <a:xfrm>
            <a:off x="3765550" y="2224088"/>
            <a:ext cx="174625" cy="111125"/>
          </a:xfrm>
          <a:custGeom>
            <a:avLst/>
            <a:gdLst>
              <a:gd name="T0" fmla="*/ 45362813 w 110"/>
              <a:gd name="T1" fmla="*/ 40322500 h 70"/>
              <a:gd name="T2" fmla="*/ 45362813 w 110"/>
              <a:gd name="T3" fmla="*/ 15120938 h 70"/>
              <a:gd name="T4" fmla="*/ 70564375 w 110"/>
              <a:gd name="T5" fmla="*/ 0 h 70"/>
              <a:gd name="T6" fmla="*/ 100806250 w 110"/>
              <a:gd name="T7" fmla="*/ 0 h 70"/>
              <a:gd name="T8" fmla="*/ 100806250 w 110"/>
              <a:gd name="T9" fmla="*/ 20161250 h 70"/>
              <a:gd name="T10" fmla="*/ 105846563 w 110"/>
              <a:gd name="T11" fmla="*/ 30241875 h 70"/>
              <a:gd name="T12" fmla="*/ 131048125 w 110"/>
              <a:gd name="T13" fmla="*/ 35282188 h 70"/>
              <a:gd name="T14" fmla="*/ 136088438 w 110"/>
              <a:gd name="T15" fmla="*/ 40322500 h 70"/>
              <a:gd name="T16" fmla="*/ 141128750 w 110"/>
              <a:gd name="T17" fmla="*/ 50403125 h 70"/>
              <a:gd name="T18" fmla="*/ 156249688 w 110"/>
              <a:gd name="T19" fmla="*/ 55443438 h 70"/>
              <a:gd name="T20" fmla="*/ 176410938 w 110"/>
              <a:gd name="T21" fmla="*/ 75604688 h 70"/>
              <a:gd name="T22" fmla="*/ 211693125 w 110"/>
              <a:gd name="T23" fmla="*/ 80645000 h 70"/>
              <a:gd name="T24" fmla="*/ 216733438 w 110"/>
              <a:gd name="T25" fmla="*/ 95765938 h 70"/>
              <a:gd name="T26" fmla="*/ 221773750 w 110"/>
              <a:gd name="T27" fmla="*/ 115927188 h 70"/>
              <a:gd name="T28" fmla="*/ 246975313 w 110"/>
              <a:gd name="T29" fmla="*/ 115927188 h 70"/>
              <a:gd name="T30" fmla="*/ 272176875 w 110"/>
              <a:gd name="T31" fmla="*/ 120967500 h 70"/>
              <a:gd name="T32" fmla="*/ 277217188 w 110"/>
              <a:gd name="T33" fmla="*/ 131048125 h 70"/>
              <a:gd name="T34" fmla="*/ 277217188 w 110"/>
              <a:gd name="T35" fmla="*/ 141128750 h 70"/>
              <a:gd name="T36" fmla="*/ 272176875 w 110"/>
              <a:gd name="T37" fmla="*/ 141128750 h 70"/>
              <a:gd name="T38" fmla="*/ 267136563 w 110"/>
              <a:gd name="T39" fmla="*/ 151209375 h 70"/>
              <a:gd name="T40" fmla="*/ 257055938 w 110"/>
              <a:gd name="T41" fmla="*/ 151209375 h 70"/>
              <a:gd name="T42" fmla="*/ 252015625 w 110"/>
              <a:gd name="T43" fmla="*/ 156249688 h 70"/>
              <a:gd name="T44" fmla="*/ 226814063 w 110"/>
              <a:gd name="T45" fmla="*/ 151209375 h 70"/>
              <a:gd name="T46" fmla="*/ 211693125 w 110"/>
              <a:gd name="T47" fmla="*/ 146169063 h 70"/>
              <a:gd name="T48" fmla="*/ 191531875 w 110"/>
              <a:gd name="T49" fmla="*/ 131048125 h 70"/>
              <a:gd name="T50" fmla="*/ 171370625 w 110"/>
              <a:gd name="T51" fmla="*/ 115927188 h 70"/>
              <a:gd name="T52" fmla="*/ 161290000 w 110"/>
              <a:gd name="T53" fmla="*/ 105846563 h 70"/>
              <a:gd name="T54" fmla="*/ 151209375 w 110"/>
              <a:gd name="T55" fmla="*/ 110886875 h 70"/>
              <a:gd name="T56" fmla="*/ 146169063 w 110"/>
              <a:gd name="T57" fmla="*/ 120967500 h 70"/>
              <a:gd name="T58" fmla="*/ 131048125 w 110"/>
              <a:gd name="T59" fmla="*/ 141128750 h 70"/>
              <a:gd name="T60" fmla="*/ 100806250 w 110"/>
              <a:gd name="T61" fmla="*/ 171370625 h 70"/>
              <a:gd name="T62" fmla="*/ 60483750 w 110"/>
              <a:gd name="T63" fmla="*/ 176410938 h 70"/>
              <a:gd name="T64" fmla="*/ 65524063 w 110"/>
              <a:gd name="T65" fmla="*/ 141128750 h 70"/>
              <a:gd name="T66" fmla="*/ 35282188 w 110"/>
              <a:gd name="T67" fmla="*/ 141128750 h 70"/>
              <a:gd name="T68" fmla="*/ 25201563 w 110"/>
              <a:gd name="T69" fmla="*/ 141128750 h 70"/>
              <a:gd name="T70" fmla="*/ 15120938 w 110"/>
              <a:gd name="T71" fmla="*/ 156249688 h 70"/>
              <a:gd name="T72" fmla="*/ 0 w 110"/>
              <a:gd name="T73" fmla="*/ 141128750 h 70"/>
              <a:gd name="T74" fmla="*/ 15120938 w 110"/>
              <a:gd name="T75" fmla="*/ 120967500 h 70"/>
              <a:gd name="T76" fmla="*/ 40322500 w 110"/>
              <a:gd name="T77" fmla="*/ 95765938 h 70"/>
              <a:gd name="T78" fmla="*/ 40322500 w 110"/>
              <a:gd name="T79" fmla="*/ 65524063 h 70"/>
              <a:gd name="T80" fmla="*/ 45362813 w 110"/>
              <a:gd name="T81" fmla="*/ 55443438 h 70"/>
              <a:gd name="T82" fmla="*/ 45362813 w 110"/>
              <a:gd name="T83" fmla="*/ 40322500 h 7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10" h="70">
                <a:moveTo>
                  <a:pt x="18" y="16"/>
                </a:moveTo>
                <a:lnTo>
                  <a:pt x="18" y="6"/>
                </a:lnTo>
                <a:lnTo>
                  <a:pt x="28" y="0"/>
                </a:lnTo>
                <a:lnTo>
                  <a:pt x="40" y="0"/>
                </a:lnTo>
                <a:lnTo>
                  <a:pt x="40" y="8"/>
                </a:lnTo>
                <a:lnTo>
                  <a:pt x="42" y="12"/>
                </a:lnTo>
                <a:lnTo>
                  <a:pt x="52" y="14"/>
                </a:lnTo>
                <a:lnTo>
                  <a:pt x="54" y="16"/>
                </a:lnTo>
                <a:lnTo>
                  <a:pt x="56" y="20"/>
                </a:lnTo>
                <a:lnTo>
                  <a:pt x="62" y="22"/>
                </a:lnTo>
                <a:lnTo>
                  <a:pt x="70" y="30"/>
                </a:lnTo>
                <a:lnTo>
                  <a:pt x="84" y="32"/>
                </a:lnTo>
                <a:lnTo>
                  <a:pt x="86" y="38"/>
                </a:lnTo>
                <a:lnTo>
                  <a:pt x="88" y="46"/>
                </a:lnTo>
                <a:lnTo>
                  <a:pt x="98" y="46"/>
                </a:lnTo>
                <a:lnTo>
                  <a:pt x="108" y="48"/>
                </a:lnTo>
                <a:lnTo>
                  <a:pt x="110" y="52"/>
                </a:lnTo>
                <a:lnTo>
                  <a:pt x="110" y="56"/>
                </a:lnTo>
                <a:lnTo>
                  <a:pt x="108" y="56"/>
                </a:lnTo>
                <a:lnTo>
                  <a:pt x="106" y="60"/>
                </a:lnTo>
                <a:lnTo>
                  <a:pt x="102" y="60"/>
                </a:lnTo>
                <a:lnTo>
                  <a:pt x="100" y="62"/>
                </a:lnTo>
                <a:lnTo>
                  <a:pt x="90" y="60"/>
                </a:lnTo>
                <a:lnTo>
                  <a:pt x="84" y="58"/>
                </a:lnTo>
                <a:lnTo>
                  <a:pt x="76" y="52"/>
                </a:lnTo>
                <a:lnTo>
                  <a:pt x="68" y="46"/>
                </a:lnTo>
                <a:lnTo>
                  <a:pt x="64" y="42"/>
                </a:lnTo>
                <a:lnTo>
                  <a:pt x="60" y="44"/>
                </a:lnTo>
                <a:lnTo>
                  <a:pt x="58" y="48"/>
                </a:lnTo>
                <a:lnTo>
                  <a:pt x="52" y="56"/>
                </a:lnTo>
                <a:lnTo>
                  <a:pt x="40" y="68"/>
                </a:lnTo>
                <a:lnTo>
                  <a:pt x="24" y="70"/>
                </a:lnTo>
                <a:lnTo>
                  <a:pt x="26" y="56"/>
                </a:lnTo>
                <a:lnTo>
                  <a:pt x="14" y="56"/>
                </a:lnTo>
                <a:lnTo>
                  <a:pt x="10" y="56"/>
                </a:lnTo>
                <a:lnTo>
                  <a:pt x="6" y="62"/>
                </a:lnTo>
                <a:lnTo>
                  <a:pt x="0" y="56"/>
                </a:lnTo>
                <a:lnTo>
                  <a:pt x="6" y="48"/>
                </a:lnTo>
                <a:lnTo>
                  <a:pt x="16" y="38"/>
                </a:lnTo>
                <a:lnTo>
                  <a:pt x="16" y="26"/>
                </a:lnTo>
                <a:lnTo>
                  <a:pt x="18" y="22"/>
                </a:lnTo>
                <a:lnTo>
                  <a:pt x="18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4" name="Freeform 312"/>
          <p:cNvSpPr>
            <a:spLocks/>
          </p:cNvSpPr>
          <p:nvPr/>
        </p:nvSpPr>
        <p:spPr bwMode="auto">
          <a:xfrm>
            <a:off x="3460750" y="2052638"/>
            <a:ext cx="107950" cy="57150"/>
          </a:xfrm>
          <a:custGeom>
            <a:avLst/>
            <a:gdLst>
              <a:gd name="T0" fmla="*/ 15120938 w 68"/>
              <a:gd name="T1" fmla="*/ 65524063 h 36"/>
              <a:gd name="T2" fmla="*/ 0 w 68"/>
              <a:gd name="T3" fmla="*/ 60483750 h 36"/>
              <a:gd name="T4" fmla="*/ 25201563 w 68"/>
              <a:gd name="T5" fmla="*/ 40322500 h 36"/>
              <a:gd name="T6" fmla="*/ 45362813 w 68"/>
              <a:gd name="T7" fmla="*/ 25201563 h 36"/>
              <a:gd name="T8" fmla="*/ 50403125 w 68"/>
              <a:gd name="T9" fmla="*/ 0 h 36"/>
              <a:gd name="T10" fmla="*/ 70564375 w 68"/>
              <a:gd name="T11" fmla="*/ 5040313 h 36"/>
              <a:gd name="T12" fmla="*/ 95765938 w 68"/>
              <a:gd name="T13" fmla="*/ 15120938 h 36"/>
              <a:gd name="T14" fmla="*/ 120967500 w 68"/>
              <a:gd name="T15" fmla="*/ 35282188 h 36"/>
              <a:gd name="T16" fmla="*/ 151209375 w 68"/>
              <a:gd name="T17" fmla="*/ 45362813 h 36"/>
              <a:gd name="T18" fmla="*/ 166330313 w 68"/>
              <a:gd name="T19" fmla="*/ 60483750 h 36"/>
              <a:gd name="T20" fmla="*/ 171370625 w 68"/>
              <a:gd name="T21" fmla="*/ 80645000 h 36"/>
              <a:gd name="T22" fmla="*/ 161290000 w 68"/>
              <a:gd name="T23" fmla="*/ 85685313 h 36"/>
              <a:gd name="T24" fmla="*/ 141128750 w 68"/>
              <a:gd name="T25" fmla="*/ 90725625 h 36"/>
              <a:gd name="T26" fmla="*/ 110886875 w 68"/>
              <a:gd name="T27" fmla="*/ 90725625 h 36"/>
              <a:gd name="T28" fmla="*/ 70564375 w 68"/>
              <a:gd name="T29" fmla="*/ 85685313 h 36"/>
              <a:gd name="T30" fmla="*/ 45362813 w 68"/>
              <a:gd name="T31" fmla="*/ 75604688 h 36"/>
              <a:gd name="T32" fmla="*/ 15120938 w 68"/>
              <a:gd name="T33" fmla="*/ 65524063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8" h="36">
                <a:moveTo>
                  <a:pt x="6" y="26"/>
                </a:moveTo>
                <a:lnTo>
                  <a:pt x="0" y="24"/>
                </a:lnTo>
                <a:lnTo>
                  <a:pt x="10" y="16"/>
                </a:lnTo>
                <a:lnTo>
                  <a:pt x="18" y="10"/>
                </a:lnTo>
                <a:lnTo>
                  <a:pt x="20" y="0"/>
                </a:lnTo>
                <a:lnTo>
                  <a:pt x="28" y="2"/>
                </a:lnTo>
                <a:lnTo>
                  <a:pt x="38" y="6"/>
                </a:lnTo>
                <a:lnTo>
                  <a:pt x="48" y="14"/>
                </a:lnTo>
                <a:lnTo>
                  <a:pt x="60" y="18"/>
                </a:lnTo>
                <a:lnTo>
                  <a:pt x="66" y="24"/>
                </a:lnTo>
                <a:lnTo>
                  <a:pt x="68" y="32"/>
                </a:lnTo>
                <a:lnTo>
                  <a:pt x="64" y="34"/>
                </a:lnTo>
                <a:lnTo>
                  <a:pt x="56" y="36"/>
                </a:lnTo>
                <a:lnTo>
                  <a:pt x="44" y="36"/>
                </a:lnTo>
                <a:lnTo>
                  <a:pt x="28" y="34"/>
                </a:lnTo>
                <a:lnTo>
                  <a:pt x="18" y="30"/>
                </a:lnTo>
                <a:lnTo>
                  <a:pt x="6" y="2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5" name="Freeform 313"/>
          <p:cNvSpPr>
            <a:spLocks/>
          </p:cNvSpPr>
          <p:nvPr/>
        </p:nvSpPr>
        <p:spPr bwMode="auto">
          <a:xfrm>
            <a:off x="3698875" y="1865313"/>
            <a:ext cx="730250" cy="520700"/>
          </a:xfrm>
          <a:custGeom>
            <a:avLst/>
            <a:gdLst>
              <a:gd name="T0" fmla="*/ 372983125 w 460"/>
              <a:gd name="T1" fmla="*/ 75604688 h 328"/>
              <a:gd name="T2" fmla="*/ 388104063 w 460"/>
              <a:gd name="T3" fmla="*/ 131048125 h 328"/>
              <a:gd name="T4" fmla="*/ 463708750 w 460"/>
              <a:gd name="T5" fmla="*/ 90725625 h 328"/>
              <a:gd name="T6" fmla="*/ 599797188 w 460"/>
              <a:gd name="T7" fmla="*/ 110886875 h 328"/>
              <a:gd name="T8" fmla="*/ 630039063 w 460"/>
              <a:gd name="T9" fmla="*/ 136088438 h 328"/>
              <a:gd name="T10" fmla="*/ 650200313 w 460"/>
              <a:gd name="T11" fmla="*/ 146169063 h 328"/>
              <a:gd name="T12" fmla="*/ 705643750 w 460"/>
              <a:gd name="T13" fmla="*/ 171370625 h 328"/>
              <a:gd name="T14" fmla="*/ 715724375 w 460"/>
              <a:gd name="T15" fmla="*/ 216733438 h 328"/>
              <a:gd name="T16" fmla="*/ 771167813 w 460"/>
              <a:gd name="T17" fmla="*/ 226814063 h 328"/>
              <a:gd name="T18" fmla="*/ 836691875 w 460"/>
              <a:gd name="T19" fmla="*/ 231854375 h 328"/>
              <a:gd name="T20" fmla="*/ 816530625 w 460"/>
              <a:gd name="T21" fmla="*/ 272176875 h 328"/>
              <a:gd name="T22" fmla="*/ 907256250 w 460"/>
              <a:gd name="T23" fmla="*/ 292338125 h 328"/>
              <a:gd name="T24" fmla="*/ 861893438 w 460"/>
              <a:gd name="T25" fmla="*/ 307459063 h 328"/>
              <a:gd name="T26" fmla="*/ 927417500 w 460"/>
              <a:gd name="T27" fmla="*/ 337700938 h 328"/>
              <a:gd name="T28" fmla="*/ 871974063 w 460"/>
              <a:gd name="T29" fmla="*/ 342741250 h 328"/>
              <a:gd name="T30" fmla="*/ 871974063 w 460"/>
              <a:gd name="T31" fmla="*/ 378023438 h 328"/>
              <a:gd name="T32" fmla="*/ 962699688 w 460"/>
              <a:gd name="T33" fmla="*/ 403225000 h 328"/>
              <a:gd name="T34" fmla="*/ 1018143125 w 460"/>
              <a:gd name="T35" fmla="*/ 438507188 h 328"/>
              <a:gd name="T36" fmla="*/ 1093747813 w 460"/>
              <a:gd name="T37" fmla="*/ 478829688 h 328"/>
              <a:gd name="T38" fmla="*/ 1159271875 w 460"/>
              <a:gd name="T39" fmla="*/ 524192500 h 328"/>
              <a:gd name="T40" fmla="*/ 1093747813 w 460"/>
              <a:gd name="T41" fmla="*/ 544353750 h 328"/>
              <a:gd name="T42" fmla="*/ 1058465625 w 460"/>
              <a:gd name="T43" fmla="*/ 604837500 h 328"/>
              <a:gd name="T44" fmla="*/ 972780313 w 460"/>
              <a:gd name="T45" fmla="*/ 559474688 h 328"/>
              <a:gd name="T46" fmla="*/ 902215938 w 460"/>
              <a:gd name="T47" fmla="*/ 579635938 h 328"/>
              <a:gd name="T48" fmla="*/ 1028223750 w 460"/>
              <a:gd name="T49" fmla="*/ 715724375 h 328"/>
              <a:gd name="T50" fmla="*/ 992941563 w 460"/>
              <a:gd name="T51" fmla="*/ 730845313 h 328"/>
              <a:gd name="T52" fmla="*/ 897175625 w 460"/>
              <a:gd name="T53" fmla="*/ 730845313 h 328"/>
              <a:gd name="T54" fmla="*/ 922377188 w 460"/>
              <a:gd name="T55" fmla="*/ 771167813 h 328"/>
              <a:gd name="T56" fmla="*/ 892135313 w 460"/>
              <a:gd name="T57" fmla="*/ 811490313 h 328"/>
              <a:gd name="T58" fmla="*/ 781248438 w 460"/>
              <a:gd name="T59" fmla="*/ 791329063 h 328"/>
              <a:gd name="T60" fmla="*/ 725805000 w 460"/>
              <a:gd name="T61" fmla="*/ 705643750 h 328"/>
              <a:gd name="T62" fmla="*/ 645160000 w 460"/>
              <a:gd name="T63" fmla="*/ 650200313 h 328"/>
              <a:gd name="T64" fmla="*/ 599797188 w 460"/>
              <a:gd name="T65" fmla="*/ 655240625 h 328"/>
              <a:gd name="T66" fmla="*/ 524192500 w 460"/>
              <a:gd name="T67" fmla="*/ 680442188 h 328"/>
              <a:gd name="T68" fmla="*/ 509071563 w 460"/>
              <a:gd name="T69" fmla="*/ 594756875 h 328"/>
              <a:gd name="T70" fmla="*/ 599797188 w 460"/>
              <a:gd name="T71" fmla="*/ 604837500 h 328"/>
              <a:gd name="T72" fmla="*/ 619958438 w 460"/>
              <a:gd name="T73" fmla="*/ 559474688 h 328"/>
              <a:gd name="T74" fmla="*/ 685482500 w 460"/>
              <a:gd name="T75" fmla="*/ 433466875 h 328"/>
              <a:gd name="T76" fmla="*/ 619958438 w 460"/>
              <a:gd name="T77" fmla="*/ 393144375 h 328"/>
              <a:gd name="T78" fmla="*/ 549394063 w 460"/>
              <a:gd name="T79" fmla="*/ 378023438 h 328"/>
              <a:gd name="T80" fmla="*/ 534273125 w 460"/>
              <a:gd name="T81" fmla="*/ 312499375 h 328"/>
              <a:gd name="T82" fmla="*/ 468749063 w 460"/>
              <a:gd name="T83" fmla="*/ 267136563 h 328"/>
              <a:gd name="T84" fmla="*/ 448587813 w 460"/>
              <a:gd name="T85" fmla="*/ 282257500 h 328"/>
              <a:gd name="T86" fmla="*/ 327620313 w 460"/>
              <a:gd name="T87" fmla="*/ 292338125 h 328"/>
              <a:gd name="T88" fmla="*/ 141128750 w 460"/>
              <a:gd name="T89" fmla="*/ 277217188 h 328"/>
              <a:gd name="T90" fmla="*/ 50403125 w 460"/>
              <a:gd name="T91" fmla="*/ 257055938 h 328"/>
              <a:gd name="T92" fmla="*/ 80645000 w 460"/>
              <a:gd name="T93" fmla="*/ 216733438 h 328"/>
              <a:gd name="T94" fmla="*/ 0 w 460"/>
              <a:gd name="T95" fmla="*/ 181451250 h 328"/>
              <a:gd name="T96" fmla="*/ 95765938 w 460"/>
              <a:gd name="T97" fmla="*/ 5040313 h 328"/>
              <a:gd name="T98" fmla="*/ 161290000 w 460"/>
              <a:gd name="T99" fmla="*/ 30241875 h 328"/>
              <a:gd name="T100" fmla="*/ 171370625 w 460"/>
              <a:gd name="T101" fmla="*/ 191531875 h 328"/>
              <a:gd name="T102" fmla="*/ 196572188 w 460"/>
              <a:gd name="T103" fmla="*/ 115927188 h 328"/>
              <a:gd name="T104" fmla="*/ 272176875 w 460"/>
              <a:gd name="T105" fmla="*/ 10080625 h 32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328">
                <a:moveTo>
                  <a:pt x="134" y="6"/>
                </a:moveTo>
                <a:lnTo>
                  <a:pt x="140" y="14"/>
                </a:lnTo>
                <a:lnTo>
                  <a:pt x="146" y="22"/>
                </a:lnTo>
                <a:lnTo>
                  <a:pt x="148" y="30"/>
                </a:lnTo>
                <a:lnTo>
                  <a:pt x="148" y="38"/>
                </a:lnTo>
                <a:lnTo>
                  <a:pt x="144" y="42"/>
                </a:lnTo>
                <a:lnTo>
                  <a:pt x="144" y="52"/>
                </a:lnTo>
                <a:lnTo>
                  <a:pt x="154" y="52"/>
                </a:lnTo>
                <a:lnTo>
                  <a:pt x="158" y="42"/>
                </a:lnTo>
                <a:lnTo>
                  <a:pt x="168" y="42"/>
                </a:lnTo>
                <a:lnTo>
                  <a:pt x="180" y="50"/>
                </a:lnTo>
                <a:lnTo>
                  <a:pt x="184" y="36"/>
                </a:lnTo>
                <a:lnTo>
                  <a:pt x="198" y="34"/>
                </a:lnTo>
                <a:lnTo>
                  <a:pt x="214" y="34"/>
                </a:lnTo>
                <a:lnTo>
                  <a:pt x="230" y="40"/>
                </a:lnTo>
                <a:lnTo>
                  <a:pt x="238" y="44"/>
                </a:lnTo>
                <a:lnTo>
                  <a:pt x="228" y="50"/>
                </a:lnTo>
                <a:lnTo>
                  <a:pt x="226" y="58"/>
                </a:lnTo>
                <a:lnTo>
                  <a:pt x="240" y="52"/>
                </a:lnTo>
                <a:lnTo>
                  <a:pt x="250" y="54"/>
                </a:lnTo>
                <a:lnTo>
                  <a:pt x="244" y="60"/>
                </a:lnTo>
                <a:lnTo>
                  <a:pt x="238" y="68"/>
                </a:lnTo>
                <a:lnTo>
                  <a:pt x="246" y="66"/>
                </a:lnTo>
                <a:lnTo>
                  <a:pt x="258" y="58"/>
                </a:lnTo>
                <a:lnTo>
                  <a:pt x="260" y="66"/>
                </a:lnTo>
                <a:lnTo>
                  <a:pt x="254" y="74"/>
                </a:lnTo>
                <a:lnTo>
                  <a:pt x="264" y="74"/>
                </a:lnTo>
                <a:lnTo>
                  <a:pt x="280" y="68"/>
                </a:lnTo>
                <a:lnTo>
                  <a:pt x="290" y="70"/>
                </a:lnTo>
                <a:lnTo>
                  <a:pt x="296" y="76"/>
                </a:lnTo>
                <a:lnTo>
                  <a:pt x="292" y="80"/>
                </a:lnTo>
                <a:lnTo>
                  <a:pt x="284" y="86"/>
                </a:lnTo>
                <a:lnTo>
                  <a:pt x="290" y="90"/>
                </a:lnTo>
                <a:lnTo>
                  <a:pt x="300" y="86"/>
                </a:lnTo>
                <a:lnTo>
                  <a:pt x="306" y="84"/>
                </a:lnTo>
                <a:lnTo>
                  <a:pt x="306" y="90"/>
                </a:lnTo>
                <a:lnTo>
                  <a:pt x="298" y="98"/>
                </a:lnTo>
                <a:lnTo>
                  <a:pt x="304" y="98"/>
                </a:lnTo>
                <a:lnTo>
                  <a:pt x="320" y="92"/>
                </a:lnTo>
                <a:lnTo>
                  <a:pt x="332" y="92"/>
                </a:lnTo>
                <a:lnTo>
                  <a:pt x="342" y="96"/>
                </a:lnTo>
                <a:lnTo>
                  <a:pt x="342" y="100"/>
                </a:lnTo>
                <a:lnTo>
                  <a:pt x="334" y="104"/>
                </a:lnTo>
                <a:lnTo>
                  <a:pt x="324" y="108"/>
                </a:lnTo>
                <a:lnTo>
                  <a:pt x="332" y="112"/>
                </a:lnTo>
                <a:lnTo>
                  <a:pt x="350" y="108"/>
                </a:lnTo>
                <a:lnTo>
                  <a:pt x="356" y="110"/>
                </a:lnTo>
                <a:lnTo>
                  <a:pt x="360" y="116"/>
                </a:lnTo>
                <a:lnTo>
                  <a:pt x="362" y="122"/>
                </a:lnTo>
                <a:lnTo>
                  <a:pt x="354" y="122"/>
                </a:lnTo>
                <a:lnTo>
                  <a:pt x="348" y="122"/>
                </a:lnTo>
                <a:lnTo>
                  <a:pt x="342" y="122"/>
                </a:lnTo>
                <a:lnTo>
                  <a:pt x="342" y="128"/>
                </a:lnTo>
                <a:lnTo>
                  <a:pt x="352" y="128"/>
                </a:lnTo>
                <a:lnTo>
                  <a:pt x="362" y="128"/>
                </a:lnTo>
                <a:lnTo>
                  <a:pt x="368" y="134"/>
                </a:lnTo>
                <a:lnTo>
                  <a:pt x="370" y="138"/>
                </a:lnTo>
                <a:lnTo>
                  <a:pt x="368" y="138"/>
                </a:lnTo>
                <a:lnTo>
                  <a:pt x="362" y="138"/>
                </a:lnTo>
                <a:lnTo>
                  <a:pt x="346" y="136"/>
                </a:lnTo>
                <a:lnTo>
                  <a:pt x="344" y="138"/>
                </a:lnTo>
                <a:lnTo>
                  <a:pt x="342" y="140"/>
                </a:lnTo>
                <a:lnTo>
                  <a:pt x="342" y="144"/>
                </a:lnTo>
                <a:lnTo>
                  <a:pt x="346" y="150"/>
                </a:lnTo>
                <a:lnTo>
                  <a:pt x="354" y="156"/>
                </a:lnTo>
                <a:lnTo>
                  <a:pt x="362" y="156"/>
                </a:lnTo>
                <a:lnTo>
                  <a:pt x="370" y="154"/>
                </a:lnTo>
                <a:lnTo>
                  <a:pt x="382" y="160"/>
                </a:lnTo>
                <a:lnTo>
                  <a:pt x="382" y="166"/>
                </a:lnTo>
                <a:lnTo>
                  <a:pt x="388" y="168"/>
                </a:lnTo>
                <a:lnTo>
                  <a:pt x="398" y="170"/>
                </a:lnTo>
                <a:lnTo>
                  <a:pt x="404" y="174"/>
                </a:lnTo>
                <a:lnTo>
                  <a:pt x="406" y="180"/>
                </a:lnTo>
                <a:lnTo>
                  <a:pt x="416" y="180"/>
                </a:lnTo>
                <a:lnTo>
                  <a:pt x="424" y="182"/>
                </a:lnTo>
                <a:lnTo>
                  <a:pt x="434" y="190"/>
                </a:lnTo>
                <a:lnTo>
                  <a:pt x="438" y="194"/>
                </a:lnTo>
                <a:lnTo>
                  <a:pt x="450" y="196"/>
                </a:lnTo>
                <a:lnTo>
                  <a:pt x="460" y="204"/>
                </a:lnTo>
                <a:lnTo>
                  <a:pt x="460" y="208"/>
                </a:lnTo>
                <a:lnTo>
                  <a:pt x="460" y="212"/>
                </a:lnTo>
                <a:lnTo>
                  <a:pt x="458" y="214"/>
                </a:lnTo>
                <a:lnTo>
                  <a:pt x="444" y="216"/>
                </a:lnTo>
                <a:lnTo>
                  <a:pt x="434" y="216"/>
                </a:lnTo>
                <a:lnTo>
                  <a:pt x="436" y="226"/>
                </a:lnTo>
                <a:lnTo>
                  <a:pt x="430" y="232"/>
                </a:lnTo>
                <a:lnTo>
                  <a:pt x="420" y="232"/>
                </a:lnTo>
                <a:lnTo>
                  <a:pt x="420" y="240"/>
                </a:lnTo>
                <a:lnTo>
                  <a:pt x="414" y="248"/>
                </a:lnTo>
                <a:lnTo>
                  <a:pt x="398" y="240"/>
                </a:lnTo>
                <a:lnTo>
                  <a:pt x="390" y="230"/>
                </a:lnTo>
                <a:lnTo>
                  <a:pt x="386" y="222"/>
                </a:lnTo>
                <a:lnTo>
                  <a:pt x="364" y="208"/>
                </a:lnTo>
                <a:lnTo>
                  <a:pt x="356" y="212"/>
                </a:lnTo>
                <a:lnTo>
                  <a:pt x="360" y="222"/>
                </a:lnTo>
                <a:lnTo>
                  <a:pt x="358" y="230"/>
                </a:lnTo>
                <a:lnTo>
                  <a:pt x="364" y="244"/>
                </a:lnTo>
                <a:lnTo>
                  <a:pt x="376" y="256"/>
                </a:lnTo>
                <a:lnTo>
                  <a:pt x="394" y="270"/>
                </a:lnTo>
                <a:lnTo>
                  <a:pt x="408" y="284"/>
                </a:lnTo>
                <a:lnTo>
                  <a:pt x="406" y="290"/>
                </a:lnTo>
                <a:lnTo>
                  <a:pt x="400" y="288"/>
                </a:lnTo>
                <a:lnTo>
                  <a:pt x="396" y="288"/>
                </a:lnTo>
                <a:lnTo>
                  <a:pt x="394" y="290"/>
                </a:lnTo>
                <a:lnTo>
                  <a:pt x="400" y="304"/>
                </a:lnTo>
                <a:lnTo>
                  <a:pt x="394" y="310"/>
                </a:lnTo>
                <a:lnTo>
                  <a:pt x="378" y="302"/>
                </a:lnTo>
                <a:lnTo>
                  <a:pt x="356" y="290"/>
                </a:lnTo>
                <a:lnTo>
                  <a:pt x="344" y="278"/>
                </a:lnTo>
                <a:lnTo>
                  <a:pt x="338" y="282"/>
                </a:lnTo>
                <a:lnTo>
                  <a:pt x="348" y="292"/>
                </a:lnTo>
                <a:lnTo>
                  <a:pt x="366" y="306"/>
                </a:lnTo>
                <a:lnTo>
                  <a:pt x="370" y="312"/>
                </a:lnTo>
                <a:lnTo>
                  <a:pt x="374" y="320"/>
                </a:lnTo>
                <a:lnTo>
                  <a:pt x="378" y="328"/>
                </a:lnTo>
                <a:lnTo>
                  <a:pt x="354" y="322"/>
                </a:lnTo>
                <a:lnTo>
                  <a:pt x="334" y="314"/>
                </a:lnTo>
                <a:lnTo>
                  <a:pt x="320" y="304"/>
                </a:lnTo>
                <a:lnTo>
                  <a:pt x="312" y="304"/>
                </a:lnTo>
                <a:lnTo>
                  <a:pt x="310" y="314"/>
                </a:lnTo>
                <a:lnTo>
                  <a:pt x="296" y="298"/>
                </a:lnTo>
                <a:lnTo>
                  <a:pt x="290" y="290"/>
                </a:lnTo>
                <a:lnTo>
                  <a:pt x="294" y="286"/>
                </a:lnTo>
                <a:lnTo>
                  <a:pt x="288" y="280"/>
                </a:lnTo>
                <a:lnTo>
                  <a:pt x="280" y="282"/>
                </a:lnTo>
                <a:lnTo>
                  <a:pt x="272" y="274"/>
                </a:lnTo>
                <a:lnTo>
                  <a:pt x="262" y="264"/>
                </a:lnTo>
                <a:lnTo>
                  <a:pt x="256" y="258"/>
                </a:lnTo>
                <a:lnTo>
                  <a:pt x="244" y="254"/>
                </a:lnTo>
                <a:lnTo>
                  <a:pt x="238" y="250"/>
                </a:lnTo>
                <a:lnTo>
                  <a:pt x="238" y="258"/>
                </a:lnTo>
                <a:lnTo>
                  <a:pt x="238" y="260"/>
                </a:lnTo>
                <a:lnTo>
                  <a:pt x="236" y="262"/>
                </a:lnTo>
                <a:lnTo>
                  <a:pt x="224" y="262"/>
                </a:lnTo>
                <a:lnTo>
                  <a:pt x="218" y="266"/>
                </a:lnTo>
                <a:lnTo>
                  <a:pt x="208" y="270"/>
                </a:lnTo>
                <a:lnTo>
                  <a:pt x="194" y="268"/>
                </a:lnTo>
                <a:lnTo>
                  <a:pt x="186" y="258"/>
                </a:lnTo>
                <a:lnTo>
                  <a:pt x="188" y="246"/>
                </a:lnTo>
                <a:lnTo>
                  <a:pt x="202" y="236"/>
                </a:lnTo>
                <a:lnTo>
                  <a:pt x="214" y="238"/>
                </a:lnTo>
                <a:lnTo>
                  <a:pt x="226" y="242"/>
                </a:lnTo>
                <a:lnTo>
                  <a:pt x="232" y="246"/>
                </a:lnTo>
                <a:lnTo>
                  <a:pt x="238" y="240"/>
                </a:lnTo>
                <a:lnTo>
                  <a:pt x="246" y="236"/>
                </a:lnTo>
                <a:lnTo>
                  <a:pt x="258" y="232"/>
                </a:lnTo>
                <a:lnTo>
                  <a:pt x="254" y="228"/>
                </a:lnTo>
                <a:lnTo>
                  <a:pt x="246" y="222"/>
                </a:lnTo>
                <a:lnTo>
                  <a:pt x="254" y="210"/>
                </a:lnTo>
                <a:lnTo>
                  <a:pt x="268" y="202"/>
                </a:lnTo>
                <a:lnTo>
                  <a:pt x="280" y="190"/>
                </a:lnTo>
                <a:lnTo>
                  <a:pt x="272" y="172"/>
                </a:lnTo>
                <a:lnTo>
                  <a:pt x="264" y="160"/>
                </a:lnTo>
                <a:lnTo>
                  <a:pt x="256" y="160"/>
                </a:lnTo>
                <a:lnTo>
                  <a:pt x="254" y="152"/>
                </a:lnTo>
                <a:lnTo>
                  <a:pt x="246" y="156"/>
                </a:lnTo>
                <a:lnTo>
                  <a:pt x="240" y="148"/>
                </a:lnTo>
                <a:lnTo>
                  <a:pt x="240" y="142"/>
                </a:lnTo>
                <a:lnTo>
                  <a:pt x="228" y="142"/>
                </a:lnTo>
                <a:lnTo>
                  <a:pt x="218" y="150"/>
                </a:lnTo>
                <a:lnTo>
                  <a:pt x="210" y="142"/>
                </a:lnTo>
                <a:lnTo>
                  <a:pt x="222" y="134"/>
                </a:lnTo>
                <a:lnTo>
                  <a:pt x="218" y="128"/>
                </a:lnTo>
                <a:lnTo>
                  <a:pt x="212" y="124"/>
                </a:lnTo>
                <a:lnTo>
                  <a:pt x="202" y="114"/>
                </a:lnTo>
                <a:lnTo>
                  <a:pt x="196" y="120"/>
                </a:lnTo>
                <a:lnTo>
                  <a:pt x="190" y="112"/>
                </a:lnTo>
                <a:lnTo>
                  <a:pt x="186" y="106"/>
                </a:lnTo>
                <a:lnTo>
                  <a:pt x="178" y="98"/>
                </a:lnTo>
                <a:lnTo>
                  <a:pt x="172" y="100"/>
                </a:lnTo>
                <a:lnTo>
                  <a:pt x="176" y="106"/>
                </a:lnTo>
                <a:lnTo>
                  <a:pt x="178" y="112"/>
                </a:lnTo>
                <a:lnTo>
                  <a:pt x="172" y="116"/>
                </a:lnTo>
                <a:lnTo>
                  <a:pt x="158" y="116"/>
                </a:lnTo>
                <a:lnTo>
                  <a:pt x="136" y="110"/>
                </a:lnTo>
                <a:lnTo>
                  <a:pt x="130" y="116"/>
                </a:lnTo>
                <a:lnTo>
                  <a:pt x="118" y="118"/>
                </a:lnTo>
                <a:lnTo>
                  <a:pt x="90" y="114"/>
                </a:lnTo>
                <a:lnTo>
                  <a:pt x="74" y="110"/>
                </a:lnTo>
                <a:lnTo>
                  <a:pt x="56" y="110"/>
                </a:lnTo>
                <a:lnTo>
                  <a:pt x="48" y="104"/>
                </a:lnTo>
                <a:lnTo>
                  <a:pt x="40" y="100"/>
                </a:lnTo>
                <a:lnTo>
                  <a:pt x="32" y="106"/>
                </a:lnTo>
                <a:lnTo>
                  <a:pt x="20" y="102"/>
                </a:lnTo>
                <a:lnTo>
                  <a:pt x="8" y="94"/>
                </a:lnTo>
                <a:lnTo>
                  <a:pt x="8" y="84"/>
                </a:lnTo>
                <a:lnTo>
                  <a:pt x="16" y="84"/>
                </a:lnTo>
                <a:lnTo>
                  <a:pt x="32" y="86"/>
                </a:lnTo>
                <a:lnTo>
                  <a:pt x="38" y="82"/>
                </a:lnTo>
                <a:lnTo>
                  <a:pt x="32" y="76"/>
                </a:lnTo>
                <a:lnTo>
                  <a:pt x="16" y="78"/>
                </a:lnTo>
                <a:lnTo>
                  <a:pt x="0" y="72"/>
                </a:lnTo>
                <a:lnTo>
                  <a:pt x="0" y="50"/>
                </a:lnTo>
                <a:lnTo>
                  <a:pt x="8" y="30"/>
                </a:lnTo>
                <a:lnTo>
                  <a:pt x="20" y="14"/>
                </a:lnTo>
                <a:lnTo>
                  <a:pt x="38" y="2"/>
                </a:lnTo>
                <a:lnTo>
                  <a:pt x="52" y="0"/>
                </a:lnTo>
                <a:lnTo>
                  <a:pt x="82" y="2"/>
                </a:lnTo>
                <a:lnTo>
                  <a:pt x="76" y="8"/>
                </a:lnTo>
                <a:lnTo>
                  <a:pt x="64" y="12"/>
                </a:lnTo>
                <a:lnTo>
                  <a:pt x="54" y="28"/>
                </a:lnTo>
                <a:lnTo>
                  <a:pt x="54" y="40"/>
                </a:lnTo>
                <a:lnTo>
                  <a:pt x="54" y="50"/>
                </a:lnTo>
                <a:lnTo>
                  <a:pt x="68" y="76"/>
                </a:lnTo>
                <a:lnTo>
                  <a:pt x="82" y="72"/>
                </a:lnTo>
                <a:lnTo>
                  <a:pt x="76" y="64"/>
                </a:lnTo>
                <a:lnTo>
                  <a:pt x="66" y="50"/>
                </a:lnTo>
                <a:lnTo>
                  <a:pt x="78" y="46"/>
                </a:lnTo>
                <a:lnTo>
                  <a:pt x="70" y="38"/>
                </a:lnTo>
                <a:lnTo>
                  <a:pt x="72" y="26"/>
                </a:lnTo>
                <a:lnTo>
                  <a:pt x="84" y="16"/>
                </a:lnTo>
                <a:lnTo>
                  <a:pt x="108" y="4"/>
                </a:lnTo>
                <a:lnTo>
                  <a:pt x="122" y="2"/>
                </a:lnTo>
                <a:lnTo>
                  <a:pt x="134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6" name="Freeform 314"/>
          <p:cNvSpPr>
            <a:spLocks/>
          </p:cNvSpPr>
          <p:nvPr/>
        </p:nvSpPr>
        <p:spPr bwMode="auto">
          <a:xfrm>
            <a:off x="3841750" y="2341563"/>
            <a:ext cx="57150" cy="34925"/>
          </a:xfrm>
          <a:custGeom>
            <a:avLst/>
            <a:gdLst>
              <a:gd name="T0" fmla="*/ 85685313 w 36"/>
              <a:gd name="T1" fmla="*/ 0 h 22"/>
              <a:gd name="T2" fmla="*/ 55443438 w 36"/>
              <a:gd name="T3" fmla="*/ 0 h 22"/>
              <a:gd name="T4" fmla="*/ 20161250 w 36"/>
              <a:gd name="T5" fmla="*/ 15120938 h 22"/>
              <a:gd name="T6" fmla="*/ 10080625 w 36"/>
              <a:gd name="T7" fmla="*/ 25201563 h 22"/>
              <a:gd name="T8" fmla="*/ 5040313 w 36"/>
              <a:gd name="T9" fmla="*/ 30241875 h 22"/>
              <a:gd name="T10" fmla="*/ 0 w 36"/>
              <a:gd name="T11" fmla="*/ 35282188 h 22"/>
              <a:gd name="T12" fmla="*/ 15120938 w 36"/>
              <a:gd name="T13" fmla="*/ 45362813 h 22"/>
              <a:gd name="T14" fmla="*/ 25201563 w 36"/>
              <a:gd name="T15" fmla="*/ 55443438 h 22"/>
              <a:gd name="T16" fmla="*/ 55443438 w 36"/>
              <a:gd name="T17" fmla="*/ 45362813 h 22"/>
              <a:gd name="T18" fmla="*/ 75604688 w 36"/>
              <a:gd name="T19" fmla="*/ 30241875 h 22"/>
              <a:gd name="T20" fmla="*/ 90725625 w 36"/>
              <a:gd name="T21" fmla="*/ 10080625 h 22"/>
              <a:gd name="T22" fmla="*/ 85685313 w 36"/>
              <a:gd name="T23" fmla="*/ 0 h 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6" h="22">
                <a:moveTo>
                  <a:pt x="34" y="0"/>
                </a:moveTo>
                <a:lnTo>
                  <a:pt x="22" y="0"/>
                </a:lnTo>
                <a:lnTo>
                  <a:pt x="8" y="6"/>
                </a:lnTo>
                <a:lnTo>
                  <a:pt x="4" y="10"/>
                </a:lnTo>
                <a:lnTo>
                  <a:pt x="2" y="12"/>
                </a:lnTo>
                <a:lnTo>
                  <a:pt x="0" y="14"/>
                </a:lnTo>
                <a:lnTo>
                  <a:pt x="6" y="18"/>
                </a:lnTo>
                <a:lnTo>
                  <a:pt x="10" y="22"/>
                </a:lnTo>
                <a:lnTo>
                  <a:pt x="22" y="18"/>
                </a:lnTo>
                <a:lnTo>
                  <a:pt x="30" y="12"/>
                </a:lnTo>
                <a:lnTo>
                  <a:pt x="36" y="4"/>
                </a:lnTo>
                <a:lnTo>
                  <a:pt x="3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7" name="Freeform 315"/>
          <p:cNvSpPr>
            <a:spLocks/>
          </p:cNvSpPr>
          <p:nvPr/>
        </p:nvSpPr>
        <p:spPr bwMode="auto">
          <a:xfrm>
            <a:off x="3940175" y="2363788"/>
            <a:ext cx="28575" cy="34925"/>
          </a:xfrm>
          <a:custGeom>
            <a:avLst/>
            <a:gdLst>
              <a:gd name="T0" fmla="*/ 20161250 w 18"/>
              <a:gd name="T1" fmla="*/ 0 h 22"/>
              <a:gd name="T2" fmla="*/ 5040313 w 18"/>
              <a:gd name="T3" fmla="*/ 15120938 h 22"/>
              <a:gd name="T4" fmla="*/ 0 w 18"/>
              <a:gd name="T5" fmla="*/ 35282188 h 22"/>
              <a:gd name="T6" fmla="*/ 20161250 w 18"/>
              <a:gd name="T7" fmla="*/ 55443438 h 22"/>
              <a:gd name="T8" fmla="*/ 45362813 w 18"/>
              <a:gd name="T9" fmla="*/ 25201563 h 22"/>
              <a:gd name="T10" fmla="*/ 40322500 w 18"/>
              <a:gd name="T11" fmla="*/ 5040313 h 22"/>
              <a:gd name="T12" fmla="*/ 20161250 w 18"/>
              <a:gd name="T13" fmla="*/ 0 h 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" h="22">
                <a:moveTo>
                  <a:pt x="8" y="0"/>
                </a:moveTo>
                <a:lnTo>
                  <a:pt x="2" y="6"/>
                </a:lnTo>
                <a:lnTo>
                  <a:pt x="0" y="14"/>
                </a:lnTo>
                <a:lnTo>
                  <a:pt x="8" y="22"/>
                </a:lnTo>
                <a:lnTo>
                  <a:pt x="18" y="10"/>
                </a:lnTo>
                <a:lnTo>
                  <a:pt x="16" y="2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8" name="Freeform 316"/>
          <p:cNvSpPr>
            <a:spLocks/>
          </p:cNvSpPr>
          <p:nvPr/>
        </p:nvSpPr>
        <p:spPr bwMode="auto">
          <a:xfrm>
            <a:off x="3067050" y="1646238"/>
            <a:ext cx="34925" cy="22225"/>
          </a:xfrm>
          <a:custGeom>
            <a:avLst/>
            <a:gdLst>
              <a:gd name="T0" fmla="*/ 20161250 w 22"/>
              <a:gd name="T1" fmla="*/ 0 h 14"/>
              <a:gd name="T2" fmla="*/ 40322500 w 22"/>
              <a:gd name="T3" fmla="*/ 5040313 h 14"/>
              <a:gd name="T4" fmla="*/ 55443438 w 22"/>
              <a:gd name="T5" fmla="*/ 20161250 h 14"/>
              <a:gd name="T6" fmla="*/ 50403125 w 22"/>
              <a:gd name="T7" fmla="*/ 30241875 h 14"/>
              <a:gd name="T8" fmla="*/ 25201563 w 22"/>
              <a:gd name="T9" fmla="*/ 35282188 h 14"/>
              <a:gd name="T10" fmla="*/ 5040313 w 22"/>
              <a:gd name="T11" fmla="*/ 20161250 h 14"/>
              <a:gd name="T12" fmla="*/ 0 w 22"/>
              <a:gd name="T13" fmla="*/ 5040313 h 14"/>
              <a:gd name="T14" fmla="*/ 20161250 w 22"/>
              <a:gd name="T15" fmla="*/ 0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" h="14">
                <a:moveTo>
                  <a:pt x="8" y="0"/>
                </a:moveTo>
                <a:lnTo>
                  <a:pt x="16" y="2"/>
                </a:lnTo>
                <a:lnTo>
                  <a:pt x="22" y="8"/>
                </a:lnTo>
                <a:lnTo>
                  <a:pt x="20" y="12"/>
                </a:lnTo>
                <a:lnTo>
                  <a:pt x="10" y="14"/>
                </a:lnTo>
                <a:lnTo>
                  <a:pt x="2" y="8"/>
                </a:lnTo>
                <a:lnTo>
                  <a:pt x="0" y="2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29" name="Freeform 317"/>
          <p:cNvSpPr>
            <a:spLocks/>
          </p:cNvSpPr>
          <p:nvPr/>
        </p:nvSpPr>
        <p:spPr bwMode="auto">
          <a:xfrm>
            <a:off x="4083050" y="2122488"/>
            <a:ext cx="31750" cy="25400"/>
          </a:xfrm>
          <a:custGeom>
            <a:avLst/>
            <a:gdLst>
              <a:gd name="T0" fmla="*/ 20161250 w 20"/>
              <a:gd name="T1" fmla="*/ 0 h 16"/>
              <a:gd name="T2" fmla="*/ 40322500 w 20"/>
              <a:gd name="T3" fmla="*/ 15120938 h 16"/>
              <a:gd name="T4" fmla="*/ 50403125 w 20"/>
              <a:gd name="T5" fmla="*/ 30241875 h 16"/>
              <a:gd name="T6" fmla="*/ 40322500 w 20"/>
              <a:gd name="T7" fmla="*/ 40322500 h 16"/>
              <a:gd name="T8" fmla="*/ 15120938 w 20"/>
              <a:gd name="T9" fmla="*/ 35282188 h 16"/>
              <a:gd name="T10" fmla="*/ 0 w 20"/>
              <a:gd name="T11" fmla="*/ 25201563 h 16"/>
              <a:gd name="T12" fmla="*/ 0 w 20"/>
              <a:gd name="T13" fmla="*/ 5040313 h 16"/>
              <a:gd name="T14" fmla="*/ 20161250 w 20"/>
              <a:gd name="T15" fmla="*/ 0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" h="16">
                <a:moveTo>
                  <a:pt x="8" y="0"/>
                </a:moveTo>
                <a:lnTo>
                  <a:pt x="16" y="6"/>
                </a:lnTo>
                <a:lnTo>
                  <a:pt x="20" y="12"/>
                </a:lnTo>
                <a:lnTo>
                  <a:pt x="16" y="16"/>
                </a:lnTo>
                <a:lnTo>
                  <a:pt x="6" y="14"/>
                </a:lnTo>
                <a:lnTo>
                  <a:pt x="0" y="10"/>
                </a:lnTo>
                <a:lnTo>
                  <a:pt x="0" y="2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30" name="Freeform 318"/>
          <p:cNvSpPr>
            <a:spLocks/>
          </p:cNvSpPr>
          <p:nvPr/>
        </p:nvSpPr>
        <p:spPr bwMode="auto">
          <a:xfrm>
            <a:off x="4346575" y="2811463"/>
            <a:ext cx="60325" cy="28575"/>
          </a:xfrm>
          <a:custGeom>
            <a:avLst/>
            <a:gdLst>
              <a:gd name="T0" fmla="*/ 0 w 38"/>
              <a:gd name="T1" fmla="*/ 2147483646 h 18"/>
              <a:gd name="T2" fmla="*/ 2147483646 w 38"/>
              <a:gd name="T3" fmla="*/ 2147483646 h 18"/>
              <a:gd name="T4" fmla="*/ 2147483646 w 38"/>
              <a:gd name="T5" fmla="*/ 2147483646 h 18"/>
              <a:gd name="T6" fmla="*/ 2147483646 w 38"/>
              <a:gd name="T7" fmla="*/ 2147483646 h 18"/>
              <a:gd name="T8" fmla="*/ 2147483646 w 38"/>
              <a:gd name="T9" fmla="*/ 2147483646 h 18"/>
              <a:gd name="T10" fmla="*/ 2147483646 w 38"/>
              <a:gd name="T11" fmla="*/ 2147483646 h 18"/>
              <a:gd name="T12" fmla="*/ 2147483646 w 38"/>
              <a:gd name="T13" fmla="*/ 2147483646 h 18"/>
              <a:gd name="T14" fmla="*/ 2147483646 w 38"/>
              <a:gd name="T15" fmla="*/ 0 h 18"/>
              <a:gd name="T16" fmla="*/ 2147483646 w 38"/>
              <a:gd name="T17" fmla="*/ 0 h 18"/>
              <a:gd name="T18" fmla="*/ 0 w 38"/>
              <a:gd name="T19" fmla="*/ 2147483646 h 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"/>
              <a:gd name="T31" fmla="*/ 0 h 18"/>
              <a:gd name="T32" fmla="*/ 38 w 38"/>
              <a:gd name="T33" fmla="*/ 18 h 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" h="18">
                <a:moveTo>
                  <a:pt x="0" y="2"/>
                </a:moveTo>
                <a:lnTo>
                  <a:pt x="8" y="8"/>
                </a:lnTo>
                <a:lnTo>
                  <a:pt x="18" y="14"/>
                </a:lnTo>
                <a:lnTo>
                  <a:pt x="34" y="18"/>
                </a:lnTo>
                <a:lnTo>
                  <a:pt x="38" y="12"/>
                </a:lnTo>
                <a:lnTo>
                  <a:pt x="30" y="6"/>
                </a:lnTo>
                <a:lnTo>
                  <a:pt x="22" y="2"/>
                </a:lnTo>
                <a:lnTo>
                  <a:pt x="14" y="0"/>
                </a:lnTo>
                <a:lnTo>
                  <a:pt x="8" y="0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1" name="Freeform 319"/>
          <p:cNvSpPr>
            <a:spLocks/>
          </p:cNvSpPr>
          <p:nvPr/>
        </p:nvSpPr>
        <p:spPr bwMode="auto">
          <a:xfrm>
            <a:off x="2736850" y="2779713"/>
            <a:ext cx="114300" cy="79375"/>
          </a:xfrm>
          <a:custGeom>
            <a:avLst/>
            <a:gdLst>
              <a:gd name="T0" fmla="*/ 0 w 72"/>
              <a:gd name="T1" fmla="*/ 0 h 50"/>
              <a:gd name="T2" fmla="*/ 30241875 w 72"/>
              <a:gd name="T3" fmla="*/ 5040313 h 50"/>
              <a:gd name="T4" fmla="*/ 60483750 w 72"/>
              <a:gd name="T5" fmla="*/ 15120938 h 50"/>
              <a:gd name="T6" fmla="*/ 80645000 w 72"/>
              <a:gd name="T7" fmla="*/ 25201563 h 50"/>
              <a:gd name="T8" fmla="*/ 105846563 w 72"/>
              <a:gd name="T9" fmla="*/ 40322500 h 50"/>
              <a:gd name="T10" fmla="*/ 126007813 w 72"/>
              <a:gd name="T11" fmla="*/ 65524063 h 50"/>
              <a:gd name="T12" fmla="*/ 141128750 w 72"/>
              <a:gd name="T13" fmla="*/ 75604688 h 50"/>
              <a:gd name="T14" fmla="*/ 166330313 w 72"/>
              <a:gd name="T15" fmla="*/ 90725625 h 50"/>
              <a:gd name="T16" fmla="*/ 176410938 w 72"/>
              <a:gd name="T17" fmla="*/ 105846563 h 50"/>
              <a:gd name="T18" fmla="*/ 181451250 w 72"/>
              <a:gd name="T19" fmla="*/ 115927188 h 50"/>
              <a:gd name="T20" fmla="*/ 166330313 w 72"/>
              <a:gd name="T21" fmla="*/ 120967500 h 50"/>
              <a:gd name="T22" fmla="*/ 141128750 w 72"/>
              <a:gd name="T23" fmla="*/ 126007813 h 50"/>
              <a:gd name="T24" fmla="*/ 115927188 w 72"/>
              <a:gd name="T25" fmla="*/ 115927188 h 50"/>
              <a:gd name="T26" fmla="*/ 115927188 w 72"/>
              <a:gd name="T27" fmla="*/ 95765938 h 50"/>
              <a:gd name="T28" fmla="*/ 100806250 w 72"/>
              <a:gd name="T29" fmla="*/ 95765938 h 50"/>
              <a:gd name="T30" fmla="*/ 85685313 w 72"/>
              <a:gd name="T31" fmla="*/ 80645000 h 50"/>
              <a:gd name="T32" fmla="*/ 70564375 w 72"/>
              <a:gd name="T33" fmla="*/ 60483750 h 50"/>
              <a:gd name="T34" fmla="*/ 55443438 w 72"/>
              <a:gd name="T35" fmla="*/ 60483750 h 50"/>
              <a:gd name="T36" fmla="*/ 50403125 w 72"/>
              <a:gd name="T37" fmla="*/ 45362813 h 50"/>
              <a:gd name="T38" fmla="*/ 35282188 w 72"/>
              <a:gd name="T39" fmla="*/ 45362813 h 50"/>
              <a:gd name="T40" fmla="*/ 15120938 w 72"/>
              <a:gd name="T41" fmla="*/ 35282188 h 50"/>
              <a:gd name="T42" fmla="*/ 0 w 72"/>
              <a:gd name="T43" fmla="*/ 25201563 h 50"/>
              <a:gd name="T44" fmla="*/ 0 w 72"/>
              <a:gd name="T45" fmla="*/ 0 h 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2" h="50">
                <a:moveTo>
                  <a:pt x="0" y="0"/>
                </a:moveTo>
                <a:lnTo>
                  <a:pt x="12" y="2"/>
                </a:lnTo>
                <a:lnTo>
                  <a:pt x="24" y="6"/>
                </a:lnTo>
                <a:lnTo>
                  <a:pt x="32" y="10"/>
                </a:lnTo>
                <a:lnTo>
                  <a:pt x="42" y="16"/>
                </a:lnTo>
                <a:lnTo>
                  <a:pt x="50" y="26"/>
                </a:lnTo>
                <a:lnTo>
                  <a:pt x="56" y="30"/>
                </a:lnTo>
                <a:lnTo>
                  <a:pt x="66" y="36"/>
                </a:lnTo>
                <a:lnTo>
                  <a:pt x="70" y="42"/>
                </a:lnTo>
                <a:lnTo>
                  <a:pt x="72" y="46"/>
                </a:lnTo>
                <a:lnTo>
                  <a:pt x="66" y="48"/>
                </a:lnTo>
                <a:lnTo>
                  <a:pt x="56" y="50"/>
                </a:lnTo>
                <a:lnTo>
                  <a:pt x="46" y="46"/>
                </a:lnTo>
                <a:lnTo>
                  <a:pt x="46" y="38"/>
                </a:lnTo>
                <a:lnTo>
                  <a:pt x="40" y="38"/>
                </a:lnTo>
                <a:lnTo>
                  <a:pt x="34" y="32"/>
                </a:lnTo>
                <a:lnTo>
                  <a:pt x="28" y="24"/>
                </a:lnTo>
                <a:lnTo>
                  <a:pt x="22" y="24"/>
                </a:lnTo>
                <a:lnTo>
                  <a:pt x="20" y="18"/>
                </a:lnTo>
                <a:lnTo>
                  <a:pt x="14" y="18"/>
                </a:lnTo>
                <a:lnTo>
                  <a:pt x="6" y="14"/>
                </a:lnTo>
                <a:lnTo>
                  <a:pt x="0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grpSp>
        <p:nvGrpSpPr>
          <p:cNvPr id="332" name="Group 321"/>
          <p:cNvGrpSpPr>
            <a:grpSpLocks/>
          </p:cNvGrpSpPr>
          <p:nvPr/>
        </p:nvGrpSpPr>
        <p:grpSpPr bwMode="auto">
          <a:xfrm>
            <a:off x="1746250" y="1985963"/>
            <a:ext cx="942975" cy="736600"/>
            <a:chOff x="44" y="1185"/>
            <a:chExt cx="594" cy="464"/>
          </a:xfrm>
          <a:solidFill>
            <a:schemeClr val="bg1">
              <a:lumMod val="95000"/>
            </a:schemeClr>
          </a:solidFill>
        </p:grpSpPr>
        <p:sp>
          <p:nvSpPr>
            <p:cNvPr id="333" name="Freeform 322"/>
            <p:cNvSpPr>
              <a:spLocks/>
            </p:cNvSpPr>
            <p:nvPr/>
          </p:nvSpPr>
          <p:spPr bwMode="auto">
            <a:xfrm>
              <a:off x="44" y="1185"/>
              <a:ext cx="594" cy="414"/>
            </a:xfrm>
            <a:custGeom>
              <a:avLst/>
              <a:gdLst>
                <a:gd name="T0" fmla="*/ 540 w 594"/>
                <a:gd name="T1" fmla="*/ 354 h 414"/>
                <a:gd name="T2" fmla="*/ 510 w 594"/>
                <a:gd name="T3" fmla="*/ 318 h 414"/>
                <a:gd name="T4" fmla="*/ 500 w 594"/>
                <a:gd name="T5" fmla="*/ 332 h 414"/>
                <a:gd name="T6" fmla="*/ 464 w 594"/>
                <a:gd name="T7" fmla="*/ 324 h 414"/>
                <a:gd name="T8" fmla="*/ 414 w 594"/>
                <a:gd name="T9" fmla="*/ 298 h 414"/>
                <a:gd name="T10" fmla="*/ 362 w 594"/>
                <a:gd name="T11" fmla="*/ 288 h 414"/>
                <a:gd name="T12" fmla="*/ 318 w 594"/>
                <a:gd name="T13" fmla="*/ 272 h 414"/>
                <a:gd name="T14" fmla="*/ 314 w 594"/>
                <a:gd name="T15" fmla="*/ 294 h 414"/>
                <a:gd name="T16" fmla="*/ 278 w 594"/>
                <a:gd name="T17" fmla="*/ 304 h 414"/>
                <a:gd name="T18" fmla="*/ 252 w 594"/>
                <a:gd name="T19" fmla="*/ 298 h 414"/>
                <a:gd name="T20" fmla="*/ 270 w 594"/>
                <a:gd name="T21" fmla="*/ 274 h 414"/>
                <a:gd name="T22" fmla="*/ 274 w 594"/>
                <a:gd name="T23" fmla="*/ 266 h 414"/>
                <a:gd name="T24" fmla="*/ 236 w 594"/>
                <a:gd name="T25" fmla="*/ 298 h 414"/>
                <a:gd name="T26" fmla="*/ 222 w 594"/>
                <a:gd name="T27" fmla="*/ 322 h 414"/>
                <a:gd name="T28" fmla="*/ 196 w 594"/>
                <a:gd name="T29" fmla="*/ 348 h 414"/>
                <a:gd name="T30" fmla="*/ 146 w 594"/>
                <a:gd name="T31" fmla="*/ 384 h 414"/>
                <a:gd name="T32" fmla="*/ 112 w 594"/>
                <a:gd name="T33" fmla="*/ 398 h 414"/>
                <a:gd name="T34" fmla="*/ 90 w 594"/>
                <a:gd name="T35" fmla="*/ 408 h 414"/>
                <a:gd name="T36" fmla="*/ 84 w 594"/>
                <a:gd name="T37" fmla="*/ 394 h 414"/>
                <a:gd name="T38" fmla="*/ 114 w 594"/>
                <a:gd name="T39" fmla="*/ 382 h 414"/>
                <a:gd name="T40" fmla="*/ 156 w 594"/>
                <a:gd name="T41" fmla="*/ 354 h 414"/>
                <a:gd name="T42" fmla="*/ 170 w 594"/>
                <a:gd name="T43" fmla="*/ 320 h 414"/>
                <a:gd name="T44" fmla="*/ 138 w 594"/>
                <a:gd name="T45" fmla="*/ 328 h 414"/>
                <a:gd name="T46" fmla="*/ 100 w 594"/>
                <a:gd name="T47" fmla="*/ 328 h 414"/>
                <a:gd name="T48" fmla="*/ 86 w 594"/>
                <a:gd name="T49" fmla="*/ 286 h 414"/>
                <a:gd name="T50" fmla="*/ 56 w 594"/>
                <a:gd name="T51" fmla="*/ 300 h 414"/>
                <a:gd name="T52" fmla="*/ 48 w 594"/>
                <a:gd name="T53" fmla="*/ 274 h 414"/>
                <a:gd name="T54" fmla="*/ 24 w 594"/>
                <a:gd name="T55" fmla="*/ 258 h 414"/>
                <a:gd name="T56" fmla="*/ 46 w 594"/>
                <a:gd name="T57" fmla="*/ 226 h 414"/>
                <a:gd name="T58" fmla="*/ 80 w 594"/>
                <a:gd name="T59" fmla="*/ 214 h 414"/>
                <a:gd name="T60" fmla="*/ 102 w 594"/>
                <a:gd name="T61" fmla="*/ 184 h 414"/>
                <a:gd name="T62" fmla="*/ 86 w 594"/>
                <a:gd name="T63" fmla="*/ 180 h 414"/>
                <a:gd name="T64" fmla="*/ 20 w 594"/>
                <a:gd name="T65" fmla="*/ 168 h 414"/>
                <a:gd name="T66" fmla="*/ 10 w 594"/>
                <a:gd name="T67" fmla="*/ 150 h 414"/>
                <a:gd name="T68" fmla="*/ 60 w 594"/>
                <a:gd name="T69" fmla="*/ 132 h 414"/>
                <a:gd name="T70" fmla="*/ 100 w 594"/>
                <a:gd name="T71" fmla="*/ 142 h 414"/>
                <a:gd name="T72" fmla="*/ 102 w 594"/>
                <a:gd name="T73" fmla="*/ 132 h 414"/>
                <a:gd name="T74" fmla="*/ 84 w 594"/>
                <a:gd name="T75" fmla="*/ 116 h 414"/>
                <a:gd name="T76" fmla="*/ 44 w 594"/>
                <a:gd name="T77" fmla="*/ 94 h 414"/>
                <a:gd name="T78" fmla="*/ 22 w 594"/>
                <a:gd name="T79" fmla="*/ 68 h 414"/>
                <a:gd name="T80" fmla="*/ 88 w 594"/>
                <a:gd name="T81" fmla="*/ 28 h 414"/>
                <a:gd name="T82" fmla="*/ 132 w 594"/>
                <a:gd name="T83" fmla="*/ 12 h 414"/>
                <a:gd name="T84" fmla="*/ 186 w 594"/>
                <a:gd name="T85" fmla="*/ 8 h 414"/>
                <a:gd name="T86" fmla="*/ 244 w 594"/>
                <a:gd name="T87" fmla="*/ 16 h 414"/>
                <a:gd name="T88" fmla="*/ 318 w 594"/>
                <a:gd name="T89" fmla="*/ 30 h 414"/>
                <a:gd name="T90" fmla="*/ 400 w 594"/>
                <a:gd name="T91" fmla="*/ 40 h 414"/>
                <a:gd name="T92" fmla="*/ 438 w 594"/>
                <a:gd name="T93" fmla="*/ 288 h 414"/>
                <a:gd name="T94" fmla="*/ 478 w 594"/>
                <a:gd name="T95" fmla="*/ 316 h 414"/>
                <a:gd name="T96" fmla="*/ 508 w 594"/>
                <a:gd name="T97" fmla="*/ 300 h 414"/>
                <a:gd name="T98" fmla="*/ 556 w 594"/>
                <a:gd name="T99" fmla="*/ 358 h 414"/>
                <a:gd name="T100" fmla="*/ 594 w 594"/>
                <a:gd name="T101" fmla="*/ 394 h 414"/>
                <a:gd name="T102" fmla="*/ 582 w 594"/>
                <a:gd name="T103" fmla="*/ 39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4" h="414">
                  <a:moveTo>
                    <a:pt x="568" y="384"/>
                  </a:moveTo>
                  <a:lnTo>
                    <a:pt x="552" y="370"/>
                  </a:lnTo>
                  <a:lnTo>
                    <a:pt x="542" y="362"/>
                  </a:lnTo>
                  <a:lnTo>
                    <a:pt x="540" y="354"/>
                  </a:lnTo>
                  <a:lnTo>
                    <a:pt x="530" y="342"/>
                  </a:lnTo>
                  <a:lnTo>
                    <a:pt x="522" y="336"/>
                  </a:lnTo>
                  <a:lnTo>
                    <a:pt x="518" y="330"/>
                  </a:lnTo>
                  <a:lnTo>
                    <a:pt x="510" y="318"/>
                  </a:lnTo>
                  <a:lnTo>
                    <a:pt x="506" y="322"/>
                  </a:lnTo>
                  <a:lnTo>
                    <a:pt x="510" y="334"/>
                  </a:lnTo>
                  <a:lnTo>
                    <a:pt x="506" y="338"/>
                  </a:lnTo>
                  <a:lnTo>
                    <a:pt x="500" y="332"/>
                  </a:lnTo>
                  <a:lnTo>
                    <a:pt x="496" y="328"/>
                  </a:lnTo>
                  <a:lnTo>
                    <a:pt x="492" y="336"/>
                  </a:lnTo>
                  <a:lnTo>
                    <a:pt x="480" y="332"/>
                  </a:lnTo>
                  <a:lnTo>
                    <a:pt x="464" y="324"/>
                  </a:lnTo>
                  <a:lnTo>
                    <a:pt x="440" y="310"/>
                  </a:lnTo>
                  <a:lnTo>
                    <a:pt x="438" y="302"/>
                  </a:lnTo>
                  <a:lnTo>
                    <a:pt x="426" y="304"/>
                  </a:lnTo>
                  <a:lnTo>
                    <a:pt x="414" y="298"/>
                  </a:lnTo>
                  <a:lnTo>
                    <a:pt x="400" y="296"/>
                  </a:lnTo>
                  <a:lnTo>
                    <a:pt x="378" y="296"/>
                  </a:lnTo>
                  <a:lnTo>
                    <a:pt x="368" y="296"/>
                  </a:lnTo>
                  <a:lnTo>
                    <a:pt x="362" y="288"/>
                  </a:lnTo>
                  <a:lnTo>
                    <a:pt x="348" y="286"/>
                  </a:lnTo>
                  <a:lnTo>
                    <a:pt x="344" y="280"/>
                  </a:lnTo>
                  <a:lnTo>
                    <a:pt x="332" y="274"/>
                  </a:lnTo>
                  <a:lnTo>
                    <a:pt x="318" y="272"/>
                  </a:lnTo>
                  <a:lnTo>
                    <a:pt x="306" y="272"/>
                  </a:lnTo>
                  <a:lnTo>
                    <a:pt x="306" y="280"/>
                  </a:lnTo>
                  <a:lnTo>
                    <a:pt x="310" y="286"/>
                  </a:lnTo>
                  <a:lnTo>
                    <a:pt x="314" y="294"/>
                  </a:lnTo>
                  <a:lnTo>
                    <a:pt x="310" y="296"/>
                  </a:lnTo>
                  <a:lnTo>
                    <a:pt x="294" y="296"/>
                  </a:lnTo>
                  <a:lnTo>
                    <a:pt x="286" y="298"/>
                  </a:lnTo>
                  <a:lnTo>
                    <a:pt x="278" y="304"/>
                  </a:lnTo>
                  <a:lnTo>
                    <a:pt x="268" y="312"/>
                  </a:lnTo>
                  <a:lnTo>
                    <a:pt x="256" y="316"/>
                  </a:lnTo>
                  <a:lnTo>
                    <a:pt x="250" y="308"/>
                  </a:lnTo>
                  <a:lnTo>
                    <a:pt x="252" y="298"/>
                  </a:lnTo>
                  <a:lnTo>
                    <a:pt x="256" y="290"/>
                  </a:lnTo>
                  <a:lnTo>
                    <a:pt x="258" y="280"/>
                  </a:lnTo>
                  <a:lnTo>
                    <a:pt x="262" y="276"/>
                  </a:lnTo>
                  <a:lnTo>
                    <a:pt x="270" y="274"/>
                  </a:lnTo>
                  <a:lnTo>
                    <a:pt x="280" y="272"/>
                  </a:lnTo>
                  <a:lnTo>
                    <a:pt x="284" y="264"/>
                  </a:lnTo>
                  <a:lnTo>
                    <a:pt x="286" y="260"/>
                  </a:lnTo>
                  <a:lnTo>
                    <a:pt x="274" y="266"/>
                  </a:lnTo>
                  <a:lnTo>
                    <a:pt x="264" y="268"/>
                  </a:lnTo>
                  <a:lnTo>
                    <a:pt x="244" y="282"/>
                  </a:lnTo>
                  <a:lnTo>
                    <a:pt x="236" y="290"/>
                  </a:lnTo>
                  <a:lnTo>
                    <a:pt x="236" y="298"/>
                  </a:lnTo>
                  <a:lnTo>
                    <a:pt x="230" y="304"/>
                  </a:lnTo>
                  <a:lnTo>
                    <a:pt x="220" y="306"/>
                  </a:lnTo>
                  <a:lnTo>
                    <a:pt x="216" y="314"/>
                  </a:lnTo>
                  <a:lnTo>
                    <a:pt x="222" y="322"/>
                  </a:lnTo>
                  <a:lnTo>
                    <a:pt x="224" y="326"/>
                  </a:lnTo>
                  <a:lnTo>
                    <a:pt x="218" y="332"/>
                  </a:lnTo>
                  <a:lnTo>
                    <a:pt x="208" y="340"/>
                  </a:lnTo>
                  <a:lnTo>
                    <a:pt x="196" y="348"/>
                  </a:lnTo>
                  <a:lnTo>
                    <a:pt x="176" y="360"/>
                  </a:lnTo>
                  <a:lnTo>
                    <a:pt x="154" y="372"/>
                  </a:lnTo>
                  <a:lnTo>
                    <a:pt x="148" y="378"/>
                  </a:lnTo>
                  <a:lnTo>
                    <a:pt x="146" y="384"/>
                  </a:lnTo>
                  <a:lnTo>
                    <a:pt x="134" y="390"/>
                  </a:lnTo>
                  <a:lnTo>
                    <a:pt x="130" y="394"/>
                  </a:lnTo>
                  <a:lnTo>
                    <a:pt x="116" y="394"/>
                  </a:lnTo>
                  <a:lnTo>
                    <a:pt x="112" y="398"/>
                  </a:lnTo>
                  <a:lnTo>
                    <a:pt x="104" y="402"/>
                  </a:lnTo>
                  <a:lnTo>
                    <a:pt x="98" y="398"/>
                  </a:lnTo>
                  <a:lnTo>
                    <a:pt x="94" y="400"/>
                  </a:lnTo>
                  <a:lnTo>
                    <a:pt x="90" y="408"/>
                  </a:lnTo>
                  <a:lnTo>
                    <a:pt x="84" y="412"/>
                  </a:lnTo>
                  <a:lnTo>
                    <a:pt x="76" y="410"/>
                  </a:lnTo>
                  <a:lnTo>
                    <a:pt x="78" y="402"/>
                  </a:lnTo>
                  <a:lnTo>
                    <a:pt x="84" y="394"/>
                  </a:lnTo>
                  <a:lnTo>
                    <a:pt x="90" y="390"/>
                  </a:lnTo>
                  <a:lnTo>
                    <a:pt x="100" y="388"/>
                  </a:lnTo>
                  <a:lnTo>
                    <a:pt x="110" y="388"/>
                  </a:lnTo>
                  <a:lnTo>
                    <a:pt x="114" y="382"/>
                  </a:lnTo>
                  <a:lnTo>
                    <a:pt x="124" y="378"/>
                  </a:lnTo>
                  <a:lnTo>
                    <a:pt x="140" y="366"/>
                  </a:lnTo>
                  <a:lnTo>
                    <a:pt x="150" y="356"/>
                  </a:lnTo>
                  <a:lnTo>
                    <a:pt x="156" y="354"/>
                  </a:lnTo>
                  <a:lnTo>
                    <a:pt x="160" y="342"/>
                  </a:lnTo>
                  <a:lnTo>
                    <a:pt x="160" y="332"/>
                  </a:lnTo>
                  <a:lnTo>
                    <a:pt x="168" y="328"/>
                  </a:lnTo>
                  <a:lnTo>
                    <a:pt x="170" y="320"/>
                  </a:lnTo>
                  <a:lnTo>
                    <a:pt x="160" y="322"/>
                  </a:lnTo>
                  <a:lnTo>
                    <a:pt x="148" y="328"/>
                  </a:lnTo>
                  <a:lnTo>
                    <a:pt x="142" y="322"/>
                  </a:lnTo>
                  <a:lnTo>
                    <a:pt x="138" y="328"/>
                  </a:lnTo>
                  <a:lnTo>
                    <a:pt x="134" y="330"/>
                  </a:lnTo>
                  <a:lnTo>
                    <a:pt x="126" y="322"/>
                  </a:lnTo>
                  <a:lnTo>
                    <a:pt x="110" y="320"/>
                  </a:lnTo>
                  <a:lnTo>
                    <a:pt x="100" y="328"/>
                  </a:lnTo>
                  <a:lnTo>
                    <a:pt x="90" y="330"/>
                  </a:lnTo>
                  <a:lnTo>
                    <a:pt x="88" y="304"/>
                  </a:lnTo>
                  <a:lnTo>
                    <a:pt x="86" y="296"/>
                  </a:lnTo>
                  <a:lnTo>
                    <a:pt x="86" y="286"/>
                  </a:lnTo>
                  <a:lnTo>
                    <a:pt x="80" y="286"/>
                  </a:lnTo>
                  <a:lnTo>
                    <a:pt x="78" y="296"/>
                  </a:lnTo>
                  <a:lnTo>
                    <a:pt x="74" y="300"/>
                  </a:lnTo>
                  <a:lnTo>
                    <a:pt x="56" y="300"/>
                  </a:lnTo>
                  <a:lnTo>
                    <a:pt x="48" y="292"/>
                  </a:lnTo>
                  <a:lnTo>
                    <a:pt x="40" y="280"/>
                  </a:lnTo>
                  <a:lnTo>
                    <a:pt x="42" y="274"/>
                  </a:lnTo>
                  <a:lnTo>
                    <a:pt x="48" y="274"/>
                  </a:lnTo>
                  <a:lnTo>
                    <a:pt x="40" y="268"/>
                  </a:lnTo>
                  <a:lnTo>
                    <a:pt x="40" y="260"/>
                  </a:lnTo>
                  <a:lnTo>
                    <a:pt x="36" y="268"/>
                  </a:lnTo>
                  <a:lnTo>
                    <a:pt x="24" y="258"/>
                  </a:lnTo>
                  <a:lnTo>
                    <a:pt x="30" y="246"/>
                  </a:lnTo>
                  <a:lnTo>
                    <a:pt x="34" y="242"/>
                  </a:lnTo>
                  <a:lnTo>
                    <a:pt x="46" y="234"/>
                  </a:lnTo>
                  <a:lnTo>
                    <a:pt x="46" y="226"/>
                  </a:lnTo>
                  <a:lnTo>
                    <a:pt x="50" y="220"/>
                  </a:lnTo>
                  <a:lnTo>
                    <a:pt x="58" y="220"/>
                  </a:lnTo>
                  <a:lnTo>
                    <a:pt x="72" y="222"/>
                  </a:lnTo>
                  <a:lnTo>
                    <a:pt x="80" y="214"/>
                  </a:lnTo>
                  <a:lnTo>
                    <a:pt x="88" y="210"/>
                  </a:lnTo>
                  <a:lnTo>
                    <a:pt x="110" y="208"/>
                  </a:lnTo>
                  <a:lnTo>
                    <a:pt x="108" y="194"/>
                  </a:lnTo>
                  <a:lnTo>
                    <a:pt x="102" y="184"/>
                  </a:lnTo>
                  <a:lnTo>
                    <a:pt x="108" y="178"/>
                  </a:lnTo>
                  <a:lnTo>
                    <a:pt x="104" y="174"/>
                  </a:lnTo>
                  <a:lnTo>
                    <a:pt x="94" y="174"/>
                  </a:lnTo>
                  <a:lnTo>
                    <a:pt x="86" y="180"/>
                  </a:lnTo>
                  <a:lnTo>
                    <a:pt x="76" y="186"/>
                  </a:lnTo>
                  <a:lnTo>
                    <a:pt x="22" y="184"/>
                  </a:lnTo>
                  <a:lnTo>
                    <a:pt x="14" y="176"/>
                  </a:lnTo>
                  <a:lnTo>
                    <a:pt x="20" y="168"/>
                  </a:lnTo>
                  <a:lnTo>
                    <a:pt x="20" y="164"/>
                  </a:lnTo>
                  <a:lnTo>
                    <a:pt x="4" y="164"/>
                  </a:lnTo>
                  <a:lnTo>
                    <a:pt x="0" y="156"/>
                  </a:lnTo>
                  <a:lnTo>
                    <a:pt x="10" y="150"/>
                  </a:lnTo>
                  <a:lnTo>
                    <a:pt x="22" y="140"/>
                  </a:lnTo>
                  <a:lnTo>
                    <a:pt x="36" y="136"/>
                  </a:lnTo>
                  <a:lnTo>
                    <a:pt x="52" y="130"/>
                  </a:lnTo>
                  <a:lnTo>
                    <a:pt x="60" y="132"/>
                  </a:lnTo>
                  <a:lnTo>
                    <a:pt x="62" y="140"/>
                  </a:lnTo>
                  <a:lnTo>
                    <a:pt x="72" y="146"/>
                  </a:lnTo>
                  <a:lnTo>
                    <a:pt x="88" y="144"/>
                  </a:lnTo>
                  <a:lnTo>
                    <a:pt x="100" y="142"/>
                  </a:lnTo>
                  <a:lnTo>
                    <a:pt x="114" y="136"/>
                  </a:lnTo>
                  <a:lnTo>
                    <a:pt x="118" y="130"/>
                  </a:lnTo>
                  <a:lnTo>
                    <a:pt x="108" y="128"/>
                  </a:lnTo>
                  <a:lnTo>
                    <a:pt x="102" y="132"/>
                  </a:lnTo>
                  <a:lnTo>
                    <a:pt x="88" y="130"/>
                  </a:lnTo>
                  <a:lnTo>
                    <a:pt x="88" y="122"/>
                  </a:lnTo>
                  <a:lnTo>
                    <a:pt x="92" y="118"/>
                  </a:lnTo>
                  <a:lnTo>
                    <a:pt x="84" y="116"/>
                  </a:lnTo>
                  <a:lnTo>
                    <a:pt x="66" y="120"/>
                  </a:lnTo>
                  <a:lnTo>
                    <a:pt x="60" y="108"/>
                  </a:lnTo>
                  <a:lnTo>
                    <a:pt x="50" y="100"/>
                  </a:lnTo>
                  <a:lnTo>
                    <a:pt x="44" y="94"/>
                  </a:lnTo>
                  <a:lnTo>
                    <a:pt x="38" y="90"/>
                  </a:lnTo>
                  <a:lnTo>
                    <a:pt x="26" y="90"/>
                  </a:lnTo>
                  <a:lnTo>
                    <a:pt x="20" y="82"/>
                  </a:lnTo>
                  <a:lnTo>
                    <a:pt x="22" y="68"/>
                  </a:lnTo>
                  <a:lnTo>
                    <a:pt x="58" y="64"/>
                  </a:lnTo>
                  <a:lnTo>
                    <a:pt x="70" y="54"/>
                  </a:lnTo>
                  <a:lnTo>
                    <a:pt x="74" y="42"/>
                  </a:lnTo>
                  <a:lnTo>
                    <a:pt x="88" y="28"/>
                  </a:lnTo>
                  <a:lnTo>
                    <a:pt x="104" y="28"/>
                  </a:lnTo>
                  <a:lnTo>
                    <a:pt x="120" y="20"/>
                  </a:lnTo>
                  <a:lnTo>
                    <a:pt x="128" y="20"/>
                  </a:lnTo>
                  <a:lnTo>
                    <a:pt x="132" y="12"/>
                  </a:lnTo>
                  <a:lnTo>
                    <a:pt x="158" y="10"/>
                  </a:lnTo>
                  <a:lnTo>
                    <a:pt x="176" y="0"/>
                  </a:lnTo>
                  <a:lnTo>
                    <a:pt x="190" y="2"/>
                  </a:lnTo>
                  <a:lnTo>
                    <a:pt x="186" y="8"/>
                  </a:lnTo>
                  <a:lnTo>
                    <a:pt x="190" y="14"/>
                  </a:lnTo>
                  <a:lnTo>
                    <a:pt x="204" y="8"/>
                  </a:lnTo>
                  <a:lnTo>
                    <a:pt x="212" y="12"/>
                  </a:lnTo>
                  <a:lnTo>
                    <a:pt x="244" y="16"/>
                  </a:lnTo>
                  <a:lnTo>
                    <a:pt x="244" y="22"/>
                  </a:lnTo>
                  <a:lnTo>
                    <a:pt x="268" y="24"/>
                  </a:lnTo>
                  <a:lnTo>
                    <a:pt x="296" y="24"/>
                  </a:lnTo>
                  <a:lnTo>
                    <a:pt x="318" y="30"/>
                  </a:lnTo>
                  <a:lnTo>
                    <a:pt x="344" y="36"/>
                  </a:lnTo>
                  <a:lnTo>
                    <a:pt x="364" y="40"/>
                  </a:lnTo>
                  <a:lnTo>
                    <a:pt x="394" y="36"/>
                  </a:lnTo>
                  <a:lnTo>
                    <a:pt x="400" y="40"/>
                  </a:lnTo>
                  <a:lnTo>
                    <a:pt x="420" y="48"/>
                  </a:lnTo>
                  <a:lnTo>
                    <a:pt x="420" y="288"/>
                  </a:lnTo>
                  <a:lnTo>
                    <a:pt x="430" y="292"/>
                  </a:lnTo>
                  <a:lnTo>
                    <a:pt x="438" y="288"/>
                  </a:lnTo>
                  <a:lnTo>
                    <a:pt x="446" y="286"/>
                  </a:lnTo>
                  <a:lnTo>
                    <a:pt x="454" y="296"/>
                  </a:lnTo>
                  <a:lnTo>
                    <a:pt x="470" y="308"/>
                  </a:lnTo>
                  <a:lnTo>
                    <a:pt x="478" y="316"/>
                  </a:lnTo>
                  <a:lnTo>
                    <a:pt x="488" y="314"/>
                  </a:lnTo>
                  <a:lnTo>
                    <a:pt x="490" y="308"/>
                  </a:lnTo>
                  <a:lnTo>
                    <a:pt x="498" y="304"/>
                  </a:lnTo>
                  <a:lnTo>
                    <a:pt x="508" y="300"/>
                  </a:lnTo>
                  <a:lnTo>
                    <a:pt x="520" y="312"/>
                  </a:lnTo>
                  <a:lnTo>
                    <a:pt x="530" y="322"/>
                  </a:lnTo>
                  <a:lnTo>
                    <a:pt x="546" y="338"/>
                  </a:lnTo>
                  <a:lnTo>
                    <a:pt x="556" y="358"/>
                  </a:lnTo>
                  <a:lnTo>
                    <a:pt x="566" y="370"/>
                  </a:lnTo>
                  <a:lnTo>
                    <a:pt x="578" y="378"/>
                  </a:lnTo>
                  <a:lnTo>
                    <a:pt x="592" y="386"/>
                  </a:lnTo>
                  <a:lnTo>
                    <a:pt x="594" y="394"/>
                  </a:lnTo>
                  <a:lnTo>
                    <a:pt x="590" y="410"/>
                  </a:lnTo>
                  <a:lnTo>
                    <a:pt x="576" y="414"/>
                  </a:lnTo>
                  <a:lnTo>
                    <a:pt x="580" y="404"/>
                  </a:lnTo>
                  <a:lnTo>
                    <a:pt x="582" y="394"/>
                  </a:lnTo>
                  <a:lnTo>
                    <a:pt x="576" y="392"/>
                  </a:lnTo>
                  <a:lnTo>
                    <a:pt x="570" y="386"/>
                  </a:lnTo>
                  <a:lnTo>
                    <a:pt x="568" y="384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4" name="Freeform 323"/>
            <p:cNvSpPr>
              <a:spLocks/>
            </p:cNvSpPr>
            <p:nvPr/>
          </p:nvSpPr>
          <p:spPr bwMode="auto">
            <a:xfrm>
              <a:off x="250" y="1527"/>
              <a:ext cx="38" cy="26"/>
            </a:xfrm>
            <a:custGeom>
              <a:avLst/>
              <a:gdLst>
                <a:gd name="T0" fmla="*/ 28 w 38"/>
                <a:gd name="T1" fmla="*/ 2 h 26"/>
                <a:gd name="T2" fmla="*/ 20 w 38"/>
                <a:gd name="T3" fmla="*/ 4 h 26"/>
                <a:gd name="T4" fmla="*/ 14 w 38"/>
                <a:gd name="T5" fmla="*/ 6 h 26"/>
                <a:gd name="T6" fmla="*/ 14 w 38"/>
                <a:gd name="T7" fmla="*/ 14 h 26"/>
                <a:gd name="T8" fmla="*/ 8 w 38"/>
                <a:gd name="T9" fmla="*/ 12 h 26"/>
                <a:gd name="T10" fmla="*/ 4 w 38"/>
                <a:gd name="T11" fmla="*/ 8 h 26"/>
                <a:gd name="T12" fmla="*/ 0 w 38"/>
                <a:gd name="T13" fmla="*/ 12 h 26"/>
                <a:gd name="T14" fmla="*/ 2 w 38"/>
                <a:gd name="T15" fmla="*/ 20 h 26"/>
                <a:gd name="T16" fmla="*/ 8 w 38"/>
                <a:gd name="T17" fmla="*/ 26 h 26"/>
                <a:gd name="T18" fmla="*/ 26 w 38"/>
                <a:gd name="T19" fmla="*/ 24 h 26"/>
                <a:gd name="T20" fmla="*/ 32 w 38"/>
                <a:gd name="T21" fmla="*/ 16 h 26"/>
                <a:gd name="T22" fmla="*/ 38 w 38"/>
                <a:gd name="T23" fmla="*/ 10 h 26"/>
                <a:gd name="T24" fmla="*/ 34 w 38"/>
                <a:gd name="T25" fmla="*/ 0 h 26"/>
                <a:gd name="T26" fmla="*/ 28 w 38"/>
                <a:gd name="T2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6">
                  <a:moveTo>
                    <a:pt x="28" y="2"/>
                  </a:moveTo>
                  <a:lnTo>
                    <a:pt x="20" y="4"/>
                  </a:lnTo>
                  <a:lnTo>
                    <a:pt x="14" y="6"/>
                  </a:lnTo>
                  <a:lnTo>
                    <a:pt x="14" y="14"/>
                  </a:lnTo>
                  <a:lnTo>
                    <a:pt x="8" y="12"/>
                  </a:lnTo>
                  <a:lnTo>
                    <a:pt x="4" y="8"/>
                  </a:lnTo>
                  <a:lnTo>
                    <a:pt x="0" y="12"/>
                  </a:lnTo>
                  <a:lnTo>
                    <a:pt x="2" y="20"/>
                  </a:lnTo>
                  <a:lnTo>
                    <a:pt x="8" y="26"/>
                  </a:lnTo>
                  <a:lnTo>
                    <a:pt x="26" y="24"/>
                  </a:lnTo>
                  <a:lnTo>
                    <a:pt x="32" y="16"/>
                  </a:lnTo>
                  <a:lnTo>
                    <a:pt x="38" y="10"/>
                  </a:lnTo>
                  <a:lnTo>
                    <a:pt x="34" y="0"/>
                  </a:lnTo>
                  <a:lnTo>
                    <a:pt x="28" y="2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5" name="Freeform 324"/>
            <p:cNvSpPr>
              <a:spLocks/>
            </p:cNvSpPr>
            <p:nvPr/>
          </p:nvSpPr>
          <p:spPr bwMode="auto">
            <a:xfrm>
              <a:off x="50" y="1473"/>
              <a:ext cx="26" cy="16"/>
            </a:xfrm>
            <a:custGeom>
              <a:avLst/>
              <a:gdLst>
                <a:gd name="T0" fmla="*/ 22 w 26"/>
                <a:gd name="T1" fmla="*/ 0 h 16"/>
                <a:gd name="T2" fmla="*/ 26 w 26"/>
                <a:gd name="T3" fmla="*/ 4 h 16"/>
                <a:gd name="T4" fmla="*/ 26 w 26"/>
                <a:gd name="T5" fmla="*/ 8 h 16"/>
                <a:gd name="T6" fmla="*/ 22 w 26"/>
                <a:gd name="T7" fmla="*/ 16 h 16"/>
                <a:gd name="T8" fmla="*/ 14 w 26"/>
                <a:gd name="T9" fmla="*/ 14 h 16"/>
                <a:gd name="T10" fmla="*/ 10 w 26"/>
                <a:gd name="T11" fmla="*/ 16 h 16"/>
                <a:gd name="T12" fmla="*/ 4 w 26"/>
                <a:gd name="T13" fmla="*/ 10 h 16"/>
                <a:gd name="T14" fmla="*/ 0 w 26"/>
                <a:gd name="T15" fmla="*/ 6 h 16"/>
                <a:gd name="T16" fmla="*/ 2 w 26"/>
                <a:gd name="T17" fmla="*/ 0 h 16"/>
                <a:gd name="T18" fmla="*/ 8 w 26"/>
                <a:gd name="T19" fmla="*/ 0 h 16"/>
                <a:gd name="T20" fmla="*/ 22 w 26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6">
                  <a:moveTo>
                    <a:pt x="22" y="0"/>
                  </a:moveTo>
                  <a:lnTo>
                    <a:pt x="26" y="4"/>
                  </a:lnTo>
                  <a:lnTo>
                    <a:pt x="26" y="8"/>
                  </a:lnTo>
                  <a:lnTo>
                    <a:pt x="22" y="16"/>
                  </a:lnTo>
                  <a:lnTo>
                    <a:pt x="14" y="14"/>
                  </a:lnTo>
                  <a:lnTo>
                    <a:pt x="10" y="16"/>
                  </a:lnTo>
                  <a:lnTo>
                    <a:pt x="4" y="10"/>
                  </a:lnTo>
                  <a:lnTo>
                    <a:pt x="0" y="6"/>
                  </a:lnTo>
                  <a:lnTo>
                    <a:pt x="2" y="0"/>
                  </a:lnTo>
                  <a:lnTo>
                    <a:pt x="8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6" name="Freeform 325"/>
            <p:cNvSpPr>
              <a:spLocks/>
            </p:cNvSpPr>
            <p:nvPr/>
          </p:nvSpPr>
          <p:spPr bwMode="auto">
            <a:xfrm>
              <a:off x="540" y="1525"/>
              <a:ext cx="24" cy="40"/>
            </a:xfrm>
            <a:custGeom>
              <a:avLst/>
              <a:gdLst>
                <a:gd name="T0" fmla="*/ 0 w 24"/>
                <a:gd name="T1" fmla="*/ 0 h 40"/>
                <a:gd name="T2" fmla="*/ 10 w 24"/>
                <a:gd name="T3" fmla="*/ 2 h 40"/>
                <a:gd name="T4" fmla="*/ 16 w 24"/>
                <a:gd name="T5" fmla="*/ 6 h 40"/>
                <a:gd name="T6" fmla="*/ 18 w 24"/>
                <a:gd name="T7" fmla="*/ 20 h 40"/>
                <a:gd name="T8" fmla="*/ 24 w 24"/>
                <a:gd name="T9" fmla="*/ 30 h 40"/>
                <a:gd name="T10" fmla="*/ 24 w 24"/>
                <a:gd name="T11" fmla="*/ 40 h 40"/>
                <a:gd name="T12" fmla="*/ 16 w 24"/>
                <a:gd name="T13" fmla="*/ 32 h 40"/>
                <a:gd name="T14" fmla="*/ 8 w 24"/>
                <a:gd name="T15" fmla="*/ 22 h 40"/>
                <a:gd name="T16" fmla="*/ 4 w 24"/>
                <a:gd name="T17" fmla="*/ 16 h 40"/>
                <a:gd name="T18" fmla="*/ 0 w 24"/>
                <a:gd name="T19" fmla="*/ 8 h 40"/>
                <a:gd name="T20" fmla="*/ 0 w 24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40">
                  <a:moveTo>
                    <a:pt x="0" y="0"/>
                  </a:moveTo>
                  <a:lnTo>
                    <a:pt x="10" y="2"/>
                  </a:lnTo>
                  <a:lnTo>
                    <a:pt x="16" y="6"/>
                  </a:lnTo>
                  <a:lnTo>
                    <a:pt x="18" y="20"/>
                  </a:lnTo>
                  <a:lnTo>
                    <a:pt x="24" y="3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8" y="22"/>
                  </a:lnTo>
                  <a:lnTo>
                    <a:pt x="4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7" name="Freeform 326"/>
            <p:cNvSpPr>
              <a:spLocks/>
            </p:cNvSpPr>
            <p:nvPr/>
          </p:nvSpPr>
          <p:spPr bwMode="auto">
            <a:xfrm>
              <a:off x="584" y="1565"/>
              <a:ext cx="22" cy="38"/>
            </a:xfrm>
            <a:custGeom>
              <a:avLst/>
              <a:gdLst>
                <a:gd name="T0" fmla="*/ 0 w 22"/>
                <a:gd name="T1" fmla="*/ 8 h 38"/>
                <a:gd name="T2" fmla="*/ 0 w 22"/>
                <a:gd name="T3" fmla="*/ 0 h 38"/>
                <a:gd name="T4" fmla="*/ 8 w 22"/>
                <a:gd name="T5" fmla="*/ 2 h 38"/>
                <a:gd name="T6" fmla="*/ 14 w 22"/>
                <a:gd name="T7" fmla="*/ 14 h 38"/>
                <a:gd name="T8" fmla="*/ 22 w 22"/>
                <a:gd name="T9" fmla="*/ 24 h 38"/>
                <a:gd name="T10" fmla="*/ 22 w 22"/>
                <a:gd name="T11" fmla="*/ 32 h 38"/>
                <a:gd name="T12" fmla="*/ 18 w 22"/>
                <a:gd name="T13" fmla="*/ 38 h 38"/>
                <a:gd name="T14" fmla="*/ 12 w 22"/>
                <a:gd name="T15" fmla="*/ 30 h 38"/>
                <a:gd name="T16" fmla="*/ 6 w 22"/>
                <a:gd name="T17" fmla="*/ 24 h 38"/>
                <a:gd name="T18" fmla="*/ 4 w 22"/>
                <a:gd name="T19" fmla="*/ 16 h 38"/>
                <a:gd name="T20" fmla="*/ 0 w 22"/>
                <a:gd name="T21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8">
                  <a:moveTo>
                    <a:pt x="0" y="8"/>
                  </a:moveTo>
                  <a:lnTo>
                    <a:pt x="0" y="0"/>
                  </a:lnTo>
                  <a:lnTo>
                    <a:pt x="8" y="2"/>
                  </a:lnTo>
                  <a:lnTo>
                    <a:pt x="14" y="14"/>
                  </a:lnTo>
                  <a:lnTo>
                    <a:pt x="22" y="24"/>
                  </a:lnTo>
                  <a:lnTo>
                    <a:pt x="22" y="32"/>
                  </a:lnTo>
                  <a:lnTo>
                    <a:pt x="18" y="38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4" y="16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8" name="Freeform 327"/>
            <p:cNvSpPr>
              <a:spLocks/>
            </p:cNvSpPr>
            <p:nvPr/>
          </p:nvSpPr>
          <p:spPr bwMode="auto">
            <a:xfrm>
              <a:off x="588" y="1615"/>
              <a:ext cx="26" cy="34"/>
            </a:xfrm>
            <a:custGeom>
              <a:avLst/>
              <a:gdLst>
                <a:gd name="T0" fmla="*/ 0 w 26"/>
                <a:gd name="T1" fmla="*/ 0 h 34"/>
                <a:gd name="T2" fmla="*/ 10 w 26"/>
                <a:gd name="T3" fmla="*/ 4 h 34"/>
                <a:gd name="T4" fmla="*/ 18 w 26"/>
                <a:gd name="T5" fmla="*/ 4 h 34"/>
                <a:gd name="T6" fmla="*/ 20 w 26"/>
                <a:gd name="T7" fmla="*/ 8 h 34"/>
                <a:gd name="T8" fmla="*/ 18 w 26"/>
                <a:gd name="T9" fmla="*/ 16 h 34"/>
                <a:gd name="T10" fmla="*/ 22 w 26"/>
                <a:gd name="T11" fmla="*/ 22 h 34"/>
                <a:gd name="T12" fmla="*/ 26 w 26"/>
                <a:gd name="T13" fmla="*/ 34 h 34"/>
                <a:gd name="T14" fmla="*/ 18 w 26"/>
                <a:gd name="T15" fmla="*/ 32 h 34"/>
                <a:gd name="T16" fmla="*/ 8 w 26"/>
                <a:gd name="T17" fmla="*/ 20 h 34"/>
                <a:gd name="T18" fmla="*/ 2 w 26"/>
                <a:gd name="T19" fmla="*/ 12 h 34"/>
                <a:gd name="T20" fmla="*/ 0 w 26"/>
                <a:gd name="T2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4">
                  <a:moveTo>
                    <a:pt x="0" y="0"/>
                  </a:moveTo>
                  <a:lnTo>
                    <a:pt x="10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18" y="16"/>
                  </a:lnTo>
                  <a:lnTo>
                    <a:pt x="22" y="22"/>
                  </a:lnTo>
                  <a:lnTo>
                    <a:pt x="26" y="34"/>
                  </a:lnTo>
                  <a:lnTo>
                    <a:pt x="18" y="32"/>
                  </a:lnTo>
                  <a:lnTo>
                    <a:pt x="8" y="20"/>
                  </a:lnTo>
                  <a:lnTo>
                    <a:pt x="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39" name="Freeform 328"/>
            <p:cNvSpPr>
              <a:spLocks/>
            </p:cNvSpPr>
            <p:nvPr/>
          </p:nvSpPr>
          <p:spPr bwMode="auto">
            <a:xfrm>
              <a:off x="84" y="1591"/>
              <a:ext cx="32" cy="20"/>
            </a:xfrm>
            <a:custGeom>
              <a:avLst/>
              <a:gdLst>
                <a:gd name="T0" fmla="*/ 32 w 32"/>
                <a:gd name="T1" fmla="*/ 4 h 20"/>
                <a:gd name="T2" fmla="*/ 28 w 32"/>
                <a:gd name="T3" fmla="*/ 10 h 20"/>
                <a:gd name="T4" fmla="*/ 22 w 32"/>
                <a:gd name="T5" fmla="*/ 12 h 20"/>
                <a:gd name="T6" fmla="*/ 12 w 32"/>
                <a:gd name="T7" fmla="*/ 14 h 20"/>
                <a:gd name="T8" fmla="*/ 6 w 32"/>
                <a:gd name="T9" fmla="*/ 20 h 20"/>
                <a:gd name="T10" fmla="*/ 0 w 32"/>
                <a:gd name="T11" fmla="*/ 18 h 20"/>
                <a:gd name="T12" fmla="*/ 6 w 32"/>
                <a:gd name="T13" fmla="*/ 8 h 20"/>
                <a:gd name="T14" fmla="*/ 14 w 32"/>
                <a:gd name="T15" fmla="*/ 4 h 20"/>
                <a:gd name="T16" fmla="*/ 26 w 32"/>
                <a:gd name="T17" fmla="*/ 0 h 20"/>
                <a:gd name="T18" fmla="*/ 32 w 32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20">
                  <a:moveTo>
                    <a:pt x="32" y="4"/>
                  </a:moveTo>
                  <a:lnTo>
                    <a:pt x="28" y="10"/>
                  </a:lnTo>
                  <a:lnTo>
                    <a:pt x="22" y="12"/>
                  </a:lnTo>
                  <a:lnTo>
                    <a:pt x="12" y="14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6" y="0"/>
                  </a:lnTo>
                  <a:lnTo>
                    <a:pt x="32" y="4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0" name="Freeform 329"/>
            <p:cNvSpPr>
              <a:spLocks/>
            </p:cNvSpPr>
            <p:nvPr/>
          </p:nvSpPr>
          <p:spPr bwMode="auto">
            <a:xfrm>
              <a:off x="560" y="1523"/>
              <a:ext cx="16" cy="30"/>
            </a:xfrm>
            <a:custGeom>
              <a:avLst/>
              <a:gdLst>
                <a:gd name="T0" fmla="*/ 0 w 16"/>
                <a:gd name="T1" fmla="*/ 0 h 30"/>
                <a:gd name="T2" fmla="*/ 10 w 16"/>
                <a:gd name="T3" fmla="*/ 4 h 30"/>
                <a:gd name="T4" fmla="*/ 16 w 16"/>
                <a:gd name="T5" fmla="*/ 16 h 30"/>
                <a:gd name="T6" fmla="*/ 14 w 16"/>
                <a:gd name="T7" fmla="*/ 24 h 30"/>
                <a:gd name="T8" fmla="*/ 10 w 16"/>
                <a:gd name="T9" fmla="*/ 30 h 30"/>
                <a:gd name="T10" fmla="*/ 4 w 16"/>
                <a:gd name="T11" fmla="*/ 22 h 30"/>
                <a:gd name="T12" fmla="*/ 4 w 16"/>
                <a:gd name="T13" fmla="*/ 16 h 30"/>
                <a:gd name="T14" fmla="*/ 0 w 16"/>
                <a:gd name="T15" fmla="*/ 8 h 30"/>
                <a:gd name="T16" fmla="*/ 0 w 1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0">
                  <a:moveTo>
                    <a:pt x="0" y="0"/>
                  </a:moveTo>
                  <a:lnTo>
                    <a:pt x="10" y="4"/>
                  </a:lnTo>
                  <a:lnTo>
                    <a:pt x="16" y="16"/>
                  </a:lnTo>
                  <a:lnTo>
                    <a:pt x="14" y="24"/>
                  </a:lnTo>
                  <a:lnTo>
                    <a:pt x="10" y="30"/>
                  </a:lnTo>
                  <a:lnTo>
                    <a:pt x="4" y="22"/>
                  </a:lnTo>
                  <a:lnTo>
                    <a:pt x="4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1" name="Freeform 330"/>
            <p:cNvSpPr>
              <a:spLocks/>
            </p:cNvSpPr>
            <p:nvPr/>
          </p:nvSpPr>
          <p:spPr bwMode="auto">
            <a:xfrm>
              <a:off x="608" y="1575"/>
              <a:ext cx="14" cy="20"/>
            </a:xfrm>
            <a:custGeom>
              <a:avLst/>
              <a:gdLst>
                <a:gd name="T0" fmla="*/ 0 w 14"/>
                <a:gd name="T1" fmla="*/ 0 h 20"/>
                <a:gd name="T2" fmla="*/ 6 w 14"/>
                <a:gd name="T3" fmla="*/ 4 h 20"/>
                <a:gd name="T4" fmla="*/ 14 w 14"/>
                <a:gd name="T5" fmla="*/ 6 h 20"/>
                <a:gd name="T6" fmla="*/ 12 w 14"/>
                <a:gd name="T7" fmla="*/ 16 h 20"/>
                <a:gd name="T8" fmla="*/ 6 w 14"/>
                <a:gd name="T9" fmla="*/ 20 h 20"/>
                <a:gd name="T10" fmla="*/ 0 w 14"/>
                <a:gd name="T11" fmla="*/ 12 h 20"/>
                <a:gd name="T12" fmla="*/ 0 w 14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0">
                  <a:moveTo>
                    <a:pt x="0" y="0"/>
                  </a:moveTo>
                  <a:lnTo>
                    <a:pt x="6" y="4"/>
                  </a:lnTo>
                  <a:lnTo>
                    <a:pt x="14" y="6"/>
                  </a:lnTo>
                  <a:lnTo>
                    <a:pt x="12" y="16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2" name="Freeform 331"/>
            <p:cNvSpPr>
              <a:spLocks/>
            </p:cNvSpPr>
            <p:nvPr/>
          </p:nvSpPr>
          <p:spPr bwMode="auto">
            <a:xfrm>
              <a:off x="560" y="1523"/>
              <a:ext cx="16" cy="30"/>
            </a:xfrm>
            <a:custGeom>
              <a:avLst/>
              <a:gdLst>
                <a:gd name="T0" fmla="*/ 0 w 16"/>
                <a:gd name="T1" fmla="*/ 0 h 30"/>
                <a:gd name="T2" fmla="*/ 10 w 16"/>
                <a:gd name="T3" fmla="*/ 4 h 30"/>
                <a:gd name="T4" fmla="*/ 16 w 16"/>
                <a:gd name="T5" fmla="*/ 16 h 30"/>
                <a:gd name="T6" fmla="*/ 14 w 16"/>
                <a:gd name="T7" fmla="*/ 24 h 30"/>
                <a:gd name="T8" fmla="*/ 10 w 16"/>
                <a:gd name="T9" fmla="*/ 30 h 30"/>
                <a:gd name="T10" fmla="*/ 4 w 16"/>
                <a:gd name="T11" fmla="*/ 22 h 30"/>
                <a:gd name="T12" fmla="*/ 4 w 16"/>
                <a:gd name="T13" fmla="*/ 16 h 30"/>
                <a:gd name="T14" fmla="*/ 0 w 16"/>
                <a:gd name="T15" fmla="*/ 8 h 30"/>
                <a:gd name="T16" fmla="*/ 0 w 1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0">
                  <a:moveTo>
                    <a:pt x="0" y="0"/>
                  </a:moveTo>
                  <a:lnTo>
                    <a:pt x="10" y="4"/>
                  </a:lnTo>
                  <a:lnTo>
                    <a:pt x="16" y="16"/>
                  </a:lnTo>
                  <a:lnTo>
                    <a:pt x="14" y="24"/>
                  </a:lnTo>
                  <a:lnTo>
                    <a:pt x="10" y="30"/>
                  </a:lnTo>
                  <a:lnTo>
                    <a:pt x="4" y="22"/>
                  </a:lnTo>
                  <a:lnTo>
                    <a:pt x="4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3" name="Freeform 332"/>
            <p:cNvSpPr>
              <a:spLocks/>
            </p:cNvSpPr>
            <p:nvPr/>
          </p:nvSpPr>
          <p:spPr bwMode="auto">
            <a:xfrm>
              <a:off x="608" y="1575"/>
              <a:ext cx="14" cy="20"/>
            </a:xfrm>
            <a:custGeom>
              <a:avLst/>
              <a:gdLst>
                <a:gd name="T0" fmla="*/ 0 w 14"/>
                <a:gd name="T1" fmla="*/ 0 h 20"/>
                <a:gd name="T2" fmla="*/ 6 w 14"/>
                <a:gd name="T3" fmla="*/ 4 h 20"/>
                <a:gd name="T4" fmla="*/ 14 w 14"/>
                <a:gd name="T5" fmla="*/ 6 h 20"/>
                <a:gd name="T6" fmla="*/ 12 w 14"/>
                <a:gd name="T7" fmla="*/ 16 h 20"/>
                <a:gd name="T8" fmla="*/ 6 w 14"/>
                <a:gd name="T9" fmla="*/ 20 h 20"/>
                <a:gd name="T10" fmla="*/ 0 w 14"/>
                <a:gd name="T11" fmla="*/ 12 h 20"/>
                <a:gd name="T12" fmla="*/ 0 w 14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0">
                  <a:moveTo>
                    <a:pt x="0" y="0"/>
                  </a:moveTo>
                  <a:lnTo>
                    <a:pt x="6" y="4"/>
                  </a:lnTo>
                  <a:lnTo>
                    <a:pt x="14" y="6"/>
                  </a:lnTo>
                  <a:lnTo>
                    <a:pt x="12" y="16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4" name="Freeform 333"/>
            <p:cNvSpPr>
              <a:spLocks/>
            </p:cNvSpPr>
            <p:nvPr/>
          </p:nvSpPr>
          <p:spPr bwMode="auto">
            <a:xfrm>
              <a:off x="576" y="1551"/>
              <a:ext cx="14" cy="14"/>
            </a:xfrm>
            <a:custGeom>
              <a:avLst/>
              <a:gdLst>
                <a:gd name="T0" fmla="*/ 4 w 14"/>
                <a:gd name="T1" fmla="*/ 0 h 14"/>
                <a:gd name="T2" fmla="*/ 8 w 14"/>
                <a:gd name="T3" fmla="*/ 0 h 14"/>
                <a:gd name="T4" fmla="*/ 14 w 14"/>
                <a:gd name="T5" fmla="*/ 6 h 14"/>
                <a:gd name="T6" fmla="*/ 8 w 14"/>
                <a:gd name="T7" fmla="*/ 10 h 14"/>
                <a:gd name="T8" fmla="*/ 2 w 14"/>
                <a:gd name="T9" fmla="*/ 14 h 14"/>
                <a:gd name="T10" fmla="*/ 0 w 14"/>
                <a:gd name="T11" fmla="*/ 6 h 14"/>
                <a:gd name="T12" fmla="*/ 4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4" y="0"/>
                  </a:moveTo>
                  <a:lnTo>
                    <a:pt x="8" y="0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2" y="1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</p:grpSp>
      <p:sp>
        <p:nvSpPr>
          <p:cNvPr id="345" name="Freeform 334"/>
          <p:cNvSpPr>
            <a:spLocks/>
          </p:cNvSpPr>
          <p:nvPr/>
        </p:nvSpPr>
        <p:spPr bwMode="auto">
          <a:xfrm>
            <a:off x="2825750" y="2827338"/>
            <a:ext cx="1447800" cy="711200"/>
          </a:xfrm>
          <a:custGeom>
            <a:avLst/>
            <a:gdLst>
              <a:gd name="T0" fmla="*/ 2147483646 w 912"/>
              <a:gd name="T1" fmla="*/ 2147483646 h 448"/>
              <a:gd name="T2" fmla="*/ 2147483646 w 912"/>
              <a:gd name="T3" fmla="*/ 2147483646 h 448"/>
              <a:gd name="T4" fmla="*/ 2147483646 w 912"/>
              <a:gd name="T5" fmla="*/ 2147483646 h 448"/>
              <a:gd name="T6" fmla="*/ 2147483646 w 912"/>
              <a:gd name="T7" fmla="*/ 2147483646 h 448"/>
              <a:gd name="T8" fmla="*/ 2147483646 w 912"/>
              <a:gd name="T9" fmla="*/ 2147483646 h 448"/>
              <a:gd name="T10" fmla="*/ 2147483646 w 912"/>
              <a:gd name="T11" fmla="*/ 2147483646 h 448"/>
              <a:gd name="T12" fmla="*/ 2147483646 w 912"/>
              <a:gd name="T13" fmla="*/ 2147483646 h 448"/>
              <a:gd name="T14" fmla="*/ 2147483646 w 912"/>
              <a:gd name="T15" fmla="*/ 2147483646 h 448"/>
              <a:gd name="T16" fmla="*/ 2147483646 w 912"/>
              <a:gd name="T17" fmla="*/ 2147483646 h 448"/>
              <a:gd name="T18" fmla="*/ 2147483646 w 912"/>
              <a:gd name="T19" fmla="*/ 2147483646 h 448"/>
              <a:gd name="T20" fmla="*/ 2147483646 w 912"/>
              <a:gd name="T21" fmla="*/ 2147483646 h 448"/>
              <a:gd name="T22" fmla="*/ 2147483646 w 912"/>
              <a:gd name="T23" fmla="*/ 2147483646 h 448"/>
              <a:gd name="T24" fmla="*/ 2147483646 w 912"/>
              <a:gd name="T25" fmla="*/ 2147483646 h 448"/>
              <a:gd name="T26" fmla="*/ 2147483646 w 912"/>
              <a:gd name="T27" fmla="*/ 2147483646 h 448"/>
              <a:gd name="T28" fmla="*/ 2147483646 w 912"/>
              <a:gd name="T29" fmla="*/ 2147483646 h 448"/>
              <a:gd name="T30" fmla="*/ 2147483646 w 912"/>
              <a:gd name="T31" fmla="*/ 2147483646 h 448"/>
              <a:gd name="T32" fmla="*/ 2147483646 w 912"/>
              <a:gd name="T33" fmla="*/ 2147483646 h 448"/>
              <a:gd name="T34" fmla="*/ 2147483646 w 912"/>
              <a:gd name="T35" fmla="*/ 2147483646 h 448"/>
              <a:gd name="T36" fmla="*/ 2147483646 w 912"/>
              <a:gd name="T37" fmla="*/ 2147483646 h 448"/>
              <a:gd name="T38" fmla="*/ 2147483646 w 912"/>
              <a:gd name="T39" fmla="*/ 2147483646 h 448"/>
              <a:gd name="T40" fmla="*/ 2147483646 w 912"/>
              <a:gd name="T41" fmla="*/ 2147483646 h 448"/>
              <a:gd name="T42" fmla="*/ 2147483646 w 912"/>
              <a:gd name="T43" fmla="*/ 2147483646 h 448"/>
              <a:gd name="T44" fmla="*/ 2147483646 w 912"/>
              <a:gd name="T45" fmla="*/ 2147483646 h 448"/>
              <a:gd name="T46" fmla="*/ 2147483646 w 912"/>
              <a:gd name="T47" fmla="*/ 2147483646 h 448"/>
              <a:gd name="T48" fmla="*/ 2147483646 w 912"/>
              <a:gd name="T49" fmla="*/ 2147483646 h 448"/>
              <a:gd name="T50" fmla="*/ 2147483646 w 912"/>
              <a:gd name="T51" fmla="*/ 2147483646 h 448"/>
              <a:gd name="T52" fmla="*/ 2147483646 w 912"/>
              <a:gd name="T53" fmla="*/ 2147483646 h 448"/>
              <a:gd name="T54" fmla="*/ 2147483646 w 912"/>
              <a:gd name="T55" fmla="*/ 2147483646 h 448"/>
              <a:gd name="T56" fmla="*/ 2147483646 w 912"/>
              <a:gd name="T57" fmla="*/ 2147483646 h 448"/>
              <a:gd name="T58" fmla="*/ 2147483646 w 912"/>
              <a:gd name="T59" fmla="*/ 2147483646 h 448"/>
              <a:gd name="T60" fmla="*/ 2147483646 w 912"/>
              <a:gd name="T61" fmla="*/ 2147483646 h 448"/>
              <a:gd name="T62" fmla="*/ 2147483646 w 912"/>
              <a:gd name="T63" fmla="*/ 2147483646 h 448"/>
              <a:gd name="T64" fmla="*/ 2147483646 w 912"/>
              <a:gd name="T65" fmla="*/ 2147483646 h 448"/>
              <a:gd name="T66" fmla="*/ 2147483646 w 912"/>
              <a:gd name="T67" fmla="*/ 2147483646 h 448"/>
              <a:gd name="T68" fmla="*/ 2147483646 w 912"/>
              <a:gd name="T69" fmla="*/ 2147483646 h 448"/>
              <a:gd name="T70" fmla="*/ 2147483646 w 912"/>
              <a:gd name="T71" fmla="*/ 2147483646 h 448"/>
              <a:gd name="T72" fmla="*/ 2147483646 w 912"/>
              <a:gd name="T73" fmla="*/ 2147483646 h 448"/>
              <a:gd name="T74" fmla="*/ 2147483646 w 912"/>
              <a:gd name="T75" fmla="*/ 2147483646 h 448"/>
              <a:gd name="T76" fmla="*/ 2147483646 w 912"/>
              <a:gd name="T77" fmla="*/ 2147483646 h 448"/>
              <a:gd name="T78" fmla="*/ 2147483646 w 912"/>
              <a:gd name="T79" fmla="*/ 2147483646 h 448"/>
              <a:gd name="T80" fmla="*/ 2147483646 w 912"/>
              <a:gd name="T81" fmla="*/ 2147483646 h 448"/>
              <a:gd name="T82" fmla="*/ 2147483646 w 912"/>
              <a:gd name="T83" fmla="*/ 2147483646 h 448"/>
              <a:gd name="T84" fmla="*/ 2147483646 w 912"/>
              <a:gd name="T85" fmla="*/ 2147483646 h 448"/>
              <a:gd name="T86" fmla="*/ 2147483646 w 912"/>
              <a:gd name="T87" fmla="*/ 2147483646 h 448"/>
              <a:gd name="T88" fmla="*/ 2147483646 w 912"/>
              <a:gd name="T89" fmla="*/ 2147483646 h 448"/>
              <a:gd name="T90" fmla="*/ 2147483646 w 912"/>
              <a:gd name="T91" fmla="*/ 2147483646 h 448"/>
              <a:gd name="T92" fmla="*/ 2147483646 w 912"/>
              <a:gd name="T93" fmla="*/ 2147483646 h 448"/>
              <a:gd name="T94" fmla="*/ 2147483646 w 912"/>
              <a:gd name="T95" fmla="*/ 2147483646 h 448"/>
              <a:gd name="T96" fmla="*/ 2147483646 w 912"/>
              <a:gd name="T97" fmla="*/ 2147483646 h 448"/>
              <a:gd name="T98" fmla="*/ 2147483646 w 912"/>
              <a:gd name="T99" fmla="*/ 2147483646 h 448"/>
              <a:gd name="T100" fmla="*/ 2147483646 w 912"/>
              <a:gd name="T101" fmla="*/ 2147483646 h 448"/>
              <a:gd name="T102" fmla="*/ 2147483646 w 912"/>
              <a:gd name="T103" fmla="*/ 2147483646 h 4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12"/>
              <a:gd name="T157" fmla="*/ 0 h 448"/>
              <a:gd name="T158" fmla="*/ 912 w 912"/>
              <a:gd name="T159" fmla="*/ 448 h 4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12" h="448">
                <a:moveTo>
                  <a:pt x="4" y="38"/>
                </a:moveTo>
                <a:lnTo>
                  <a:pt x="0" y="28"/>
                </a:lnTo>
                <a:lnTo>
                  <a:pt x="8" y="24"/>
                </a:lnTo>
                <a:lnTo>
                  <a:pt x="18" y="28"/>
                </a:lnTo>
                <a:lnTo>
                  <a:pt x="24" y="30"/>
                </a:lnTo>
                <a:lnTo>
                  <a:pt x="26" y="38"/>
                </a:lnTo>
                <a:lnTo>
                  <a:pt x="28" y="44"/>
                </a:lnTo>
                <a:lnTo>
                  <a:pt x="34" y="38"/>
                </a:lnTo>
                <a:lnTo>
                  <a:pt x="36" y="28"/>
                </a:lnTo>
                <a:lnTo>
                  <a:pt x="30" y="20"/>
                </a:lnTo>
                <a:lnTo>
                  <a:pt x="30" y="8"/>
                </a:lnTo>
                <a:lnTo>
                  <a:pt x="460" y="8"/>
                </a:lnTo>
                <a:lnTo>
                  <a:pt x="462" y="0"/>
                </a:lnTo>
                <a:lnTo>
                  <a:pt x="470" y="0"/>
                </a:lnTo>
                <a:lnTo>
                  <a:pt x="472" y="8"/>
                </a:lnTo>
                <a:lnTo>
                  <a:pt x="476" y="12"/>
                </a:lnTo>
                <a:lnTo>
                  <a:pt x="488" y="16"/>
                </a:lnTo>
                <a:lnTo>
                  <a:pt x="512" y="20"/>
                </a:lnTo>
                <a:lnTo>
                  <a:pt x="526" y="24"/>
                </a:lnTo>
                <a:lnTo>
                  <a:pt x="550" y="28"/>
                </a:lnTo>
                <a:lnTo>
                  <a:pt x="548" y="32"/>
                </a:lnTo>
                <a:lnTo>
                  <a:pt x="536" y="36"/>
                </a:lnTo>
                <a:lnTo>
                  <a:pt x="528" y="40"/>
                </a:lnTo>
                <a:lnTo>
                  <a:pt x="520" y="48"/>
                </a:lnTo>
                <a:lnTo>
                  <a:pt x="516" y="52"/>
                </a:lnTo>
                <a:lnTo>
                  <a:pt x="526" y="56"/>
                </a:lnTo>
                <a:lnTo>
                  <a:pt x="540" y="56"/>
                </a:lnTo>
                <a:lnTo>
                  <a:pt x="552" y="56"/>
                </a:lnTo>
                <a:lnTo>
                  <a:pt x="558" y="52"/>
                </a:lnTo>
                <a:lnTo>
                  <a:pt x="562" y="48"/>
                </a:lnTo>
                <a:lnTo>
                  <a:pt x="570" y="42"/>
                </a:lnTo>
                <a:lnTo>
                  <a:pt x="574" y="48"/>
                </a:lnTo>
                <a:lnTo>
                  <a:pt x="584" y="54"/>
                </a:lnTo>
                <a:lnTo>
                  <a:pt x="594" y="58"/>
                </a:lnTo>
                <a:lnTo>
                  <a:pt x="604" y="56"/>
                </a:lnTo>
                <a:lnTo>
                  <a:pt x="612" y="56"/>
                </a:lnTo>
                <a:lnTo>
                  <a:pt x="622" y="54"/>
                </a:lnTo>
                <a:lnTo>
                  <a:pt x="628" y="58"/>
                </a:lnTo>
                <a:lnTo>
                  <a:pt x="636" y="64"/>
                </a:lnTo>
                <a:lnTo>
                  <a:pt x="636" y="68"/>
                </a:lnTo>
                <a:lnTo>
                  <a:pt x="628" y="64"/>
                </a:lnTo>
                <a:lnTo>
                  <a:pt x="618" y="64"/>
                </a:lnTo>
                <a:lnTo>
                  <a:pt x="610" y="70"/>
                </a:lnTo>
                <a:lnTo>
                  <a:pt x="604" y="72"/>
                </a:lnTo>
                <a:lnTo>
                  <a:pt x="600" y="68"/>
                </a:lnTo>
                <a:lnTo>
                  <a:pt x="596" y="72"/>
                </a:lnTo>
                <a:lnTo>
                  <a:pt x="588" y="80"/>
                </a:lnTo>
                <a:lnTo>
                  <a:pt x="578" y="88"/>
                </a:lnTo>
                <a:lnTo>
                  <a:pt x="580" y="96"/>
                </a:lnTo>
                <a:lnTo>
                  <a:pt x="588" y="94"/>
                </a:lnTo>
                <a:lnTo>
                  <a:pt x="592" y="86"/>
                </a:lnTo>
                <a:lnTo>
                  <a:pt x="584" y="104"/>
                </a:lnTo>
                <a:lnTo>
                  <a:pt x="580" y="128"/>
                </a:lnTo>
                <a:lnTo>
                  <a:pt x="580" y="140"/>
                </a:lnTo>
                <a:lnTo>
                  <a:pt x="584" y="154"/>
                </a:lnTo>
                <a:lnTo>
                  <a:pt x="594" y="152"/>
                </a:lnTo>
                <a:lnTo>
                  <a:pt x="604" y="144"/>
                </a:lnTo>
                <a:lnTo>
                  <a:pt x="608" y="134"/>
                </a:lnTo>
                <a:lnTo>
                  <a:pt x="608" y="122"/>
                </a:lnTo>
                <a:lnTo>
                  <a:pt x="608" y="112"/>
                </a:lnTo>
                <a:lnTo>
                  <a:pt x="608" y="100"/>
                </a:lnTo>
                <a:lnTo>
                  <a:pt x="608" y="92"/>
                </a:lnTo>
                <a:lnTo>
                  <a:pt x="610" y="88"/>
                </a:lnTo>
                <a:lnTo>
                  <a:pt x="616" y="88"/>
                </a:lnTo>
                <a:lnTo>
                  <a:pt x="620" y="84"/>
                </a:lnTo>
                <a:lnTo>
                  <a:pt x="624" y="78"/>
                </a:lnTo>
                <a:lnTo>
                  <a:pt x="632" y="76"/>
                </a:lnTo>
                <a:lnTo>
                  <a:pt x="640" y="80"/>
                </a:lnTo>
                <a:lnTo>
                  <a:pt x="650" y="82"/>
                </a:lnTo>
                <a:lnTo>
                  <a:pt x="654" y="90"/>
                </a:lnTo>
                <a:lnTo>
                  <a:pt x="652" y="100"/>
                </a:lnTo>
                <a:lnTo>
                  <a:pt x="648" y="108"/>
                </a:lnTo>
                <a:lnTo>
                  <a:pt x="644" y="112"/>
                </a:lnTo>
                <a:lnTo>
                  <a:pt x="646" y="116"/>
                </a:lnTo>
                <a:lnTo>
                  <a:pt x="652" y="112"/>
                </a:lnTo>
                <a:lnTo>
                  <a:pt x="658" y="108"/>
                </a:lnTo>
                <a:lnTo>
                  <a:pt x="664" y="110"/>
                </a:lnTo>
                <a:lnTo>
                  <a:pt x="664" y="120"/>
                </a:lnTo>
                <a:lnTo>
                  <a:pt x="662" y="126"/>
                </a:lnTo>
                <a:lnTo>
                  <a:pt x="662" y="134"/>
                </a:lnTo>
                <a:lnTo>
                  <a:pt x="656" y="140"/>
                </a:lnTo>
                <a:lnTo>
                  <a:pt x="652" y="148"/>
                </a:lnTo>
                <a:lnTo>
                  <a:pt x="660" y="154"/>
                </a:lnTo>
                <a:lnTo>
                  <a:pt x="678" y="154"/>
                </a:lnTo>
                <a:lnTo>
                  <a:pt x="690" y="148"/>
                </a:lnTo>
                <a:lnTo>
                  <a:pt x="702" y="144"/>
                </a:lnTo>
                <a:lnTo>
                  <a:pt x="714" y="138"/>
                </a:lnTo>
                <a:lnTo>
                  <a:pt x="720" y="136"/>
                </a:lnTo>
                <a:lnTo>
                  <a:pt x="722" y="130"/>
                </a:lnTo>
                <a:lnTo>
                  <a:pt x="720" y="124"/>
                </a:lnTo>
                <a:lnTo>
                  <a:pt x="722" y="120"/>
                </a:lnTo>
                <a:lnTo>
                  <a:pt x="744" y="122"/>
                </a:lnTo>
                <a:lnTo>
                  <a:pt x="756" y="120"/>
                </a:lnTo>
                <a:lnTo>
                  <a:pt x="766" y="112"/>
                </a:lnTo>
                <a:lnTo>
                  <a:pt x="766" y="100"/>
                </a:lnTo>
                <a:lnTo>
                  <a:pt x="774" y="94"/>
                </a:lnTo>
                <a:lnTo>
                  <a:pt x="782" y="88"/>
                </a:lnTo>
                <a:lnTo>
                  <a:pt x="840" y="88"/>
                </a:lnTo>
                <a:lnTo>
                  <a:pt x="852" y="82"/>
                </a:lnTo>
                <a:lnTo>
                  <a:pt x="858" y="74"/>
                </a:lnTo>
                <a:lnTo>
                  <a:pt x="862" y="58"/>
                </a:lnTo>
                <a:lnTo>
                  <a:pt x="870" y="44"/>
                </a:lnTo>
                <a:lnTo>
                  <a:pt x="878" y="36"/>
                </a:lnTo>
                <a:lnTo>
                  <a:pt x="886" y="40"/>
                </a:lnTo>
                <a:lnTo>
                  <a:pt x="900" y="44"/>
                </a:lnTo>
                <a:lnTo>
                  <a:pt x="902" y="52"/>
                </a:lnTo>
                <a:lnTo>
                  <a:pt x="900" y="68"/>
                </a:lnTo>
                <a:lnTo>
                  <a:pt x="902" y="76"/>
                </a:lnTo>
                <a:lnTo>
                  <a:pt x="908" y="82"/>
                </a:lnTo>
                <a:lnTo>
                  <a:pt x="912" y="90"/>
                </a:lnTo>
                <a:lnTo>
                  <a:pt x="908" y="96"/>
                </a:lnTo>
                <a:lnTo>
                  <a:pt x="896" y="96"/>
                </a:lnTo>
                <a:lnTo>
                  <a:pt x="884" y="98"/>
                </a:lnTo>
                <a:lnTo>
                  <a:pt x="874" y="104"/>
                </a:lnTo>
                <a:lnTo>
                  <a:pt x="864" y="110"/>
                </a:lnTo>
                <a:lnTo>
                  <a:pt x="858" y="124"/>
                </a:lnTo>
                <a:lnTo>
                  <a:pt x="850" y="134"/>
                </a:lnTo>
                <a:lnTo>
                  <a:pt x="850" y="142"/>
                </a:lnTo>
                <a:lnTo>
                  <a:pt x="854" y="146"/>
                </a:lnTo>
                <a:lnTo>
                  <a:pt x="862" y="148"/>
                </a:lnTo>
                <a:lnTo>
                  <a:pt x="854" y="154"/>
                </a:lnTo>
                <a:lnTo>
                  <a:pt x="848" y="154"/>
                </a:lnTo>
                <a:lnTo>
                  <a:pt x="838" y="158"/>
                </a:lnTo>
                <a:lnTo>
                  <a:pt x="822" y="162"/>
                </a:lnTo>
                <a:lnTo>
                  <a:pt x="804" y="166"/>
                </a:lnTo>
                <a:lnTo>
                  <a:pt x="800" y="170"/>
                </a:lnTo>
                <a:lnTo>
                  <a:pt x="802" y="182"/>
                </a:lnTo>
                <a:lnTo>
                  <a:pt x="796" y="190"/>
                </a:lnTo>
                <a:lnTo>
                  <a:pt x="790" y="200"/>
                </a:lnTo>
                <a:lnTo>
                  <a:pt x="782" y="198"/>
                </a:lnTo>
                <a:lnTo>
                  <a:pt x="786" y="210"/>
                </a:lnTo>
                <a:lnTo>
                  <a:pt x="782" y="218"/>
                </a:lnTo>
                <a:lnTo>
                  <a:pt x="774" y="228"/>
                </a:lnTo>
                <a:lnTo>
                  <a:pt x="770" y="234"/>
                </a:lnTo>
                <a:lnTo>
                  <a:pt x="770" y="220"/>
                </a:lnTo>
                <a:lnTo>
                  <a:pt x="766" y="208"/>
                </a:lnTo>
                <a:lnTo>
                  <a:pt x="768" y="198"/>
                </a:lnTo>
                <a:lnTo>
                  <a:pt x="764" y="194"/>
                </a:lnTo>
                <a:lnTo>
                  <a:pt x="762" y="202"/>
                </a:lnTo>
                <a:lnTo>
                  <a:pt x="760" y="214"/>
                </a:lnTo>
                <a:lnTo>
                  <a:pt x="754" y="212"/>
                </a:lnTo>
                <a:lnTo>
                  <a:pt x="750" y="214"/>
                </a:lnTo>
                <a:lnTo>
                  <a:pt x="758" y="222"/>
                </a:lnTo>
                <a:lnTo>
                  <a:pt x="764" y="228"/>
                </a:lnTo>
                <a:lnTo>
                  <a:pt x="762" y="234"/>
                </a:lnTo>
                <a:lnTo>
                  <a:pt x="764" y="244"/>
                </a:lnTo>
                <a:lnTo>
                  <a:pt x="770" y="246"/>
                </a:lnTo>
                <a:lnTo>
                  <a:pt x="774" y="256"/>
                </a:lnTo>
                <a:lnTo>
                  <a:pt x="770" y="264"/>
                </a:lnTo>
                <a:lnTo>
                  <a:pt x="762" y="270"/>
                </a:lnTo>
                <a:lnTo>
                  <a:pt x="762" y="278"/>
                </a:lnTo>
                <a:lnTo>
                  <a:pt x="752" y="280"/>
                </a:lnTo>
                <a:lnTo>
                  <a:pt x="738" y="292"/>
                </a:lnTo>
                <a:lnTo>
                  <a:pt x="734" y="296"/>
                </a:lnTo>
                <a:lnTo>
                  <a:pt x="724" y="298"/>
                </a:lnTo>
                <a:lnTo>
                  <a:pt x="714" y="314"/>
                </a:lnTo>
                <a:lnTo>
                  <a:pt x="702" y="318"/>
                </a:lnTo>
                <a:lnTo>
                  <a:pt x="696" y="326"/>
                </a:lnTo>
                <a:lnTo>
                  <a:pt x="686" y="338"/>
                </a:lnTo>
                <a:lnTo>
                  <a:pt x="682" y="350"/>
                </a:lnTo>
                <a:lnTo>
                  <a:pt x="686" y="364"/>
                </a:lnTo>
                <a:lnTo>
                  <a:pt x="692" y="378"/>
                </a:lnTo>
                <a:lnTo>
                  <a:pt x="696" y="392"/>
                </a:lnTo>
                <a:lnTo>
                  <a:pt x="702" y="406"/>
                </a:lnTo>
                <a:lnTo>
                  <a:pt x="704" y="424"/>
                </a:lnTo>
                <a:lnTo>
                  <a:pt x="704" y="440"/>
                </a:lnTo>
                <a:lnTo>
                  <a:pt x="702" y="448"/>
                </a:lnTo>
                <a:lnTo>
                  <a:pt x="694" y="448"/>
                </a:lnTo>
                <a:lnTo>
                  <a:pt x="686" y="440"/>
                </a:lnTo>
                <a:lnTo>
                  <a:pt x="680" y="428"/>
                </a:lnTo>
                <a:lnTo>
                  <a:pt x="672" y="422"/>
                </a:lnTo>
                <a:lnTo>
                  <a:pt x="664" y="416"/>
                </a:lnTo>
                <a:lnTo>
                  <a:pt x="662" y="404"/>
                </a:lnTo>
                <a:lnTo>
                  <a:pt x="662" y="392"/>
                </a:lnTo>
                <a:lnTo>
                  <a:pt x="664" y="382"/>
                </a:lnTo>
                <a:lnTo>
                  <a:pt x="656" y="374"/>
                </a:lnTo>
                <a:lnTo>
                  <a:pt x="650" y="366"/>
                </a:lnTo>
                <a:lnTo>
                  <a:pt x="640" y="362"/>
                </a:lnTo>
                <a:lnTo>
                  <a:pt x="634" y="364"/>
                </a:lnTo>
                <a:lnTo>
                  <a:pt x="626" y="372"/>
                </a:lnTo>
                <a:lnTo>
                  <a:pt x="618" y="362"/>
                </a:lnTo>
                <a:lnTo>
                  <a:pt x="606" y="360"/>
                </a:lnTo>
                <a:lnTo>
                  <a:pt x="592" y="358"/>
                </a:lnTo>
                <a:lnTo>
                  <a:pt x="582" y="354"/>
                </a:lnTo>
                <a:lnTo>
                  <a:pt x="566" y="354"/>
                </a:lnTo>
                <a:lnTo>
                  <a:pt x="552" y="356"/>
                </a:lnTo>
                <a:lnTo>
                  <a:pt x="542" y="358"/>
                </a:lnTo>
                <a:lnTo>
                  <a:pt x="548" y="364"/>
                </a:lnTo>
                <a:lnTo>
                  <a:pt x="554" y="368"/>
                </a:lnTo>
                <a:lnTo>
                  <a:pt x="560" y="374"/>
                </a:lnTo>
                <a:lnTo>
                  <a:pt x="552" y="376"/>
                </a:lnTo>
                <a:lnTo>
                  <a:pt x="544" y="376"/>
                </a:lnTo>
                <a:lnTo>
                  <a:pt x="534" y="378"/>
                </a:lnTo>
                <a:lnTo>
                  <a:pt x="526" y="372"/>
                </a:lnTo>
                <a:lnTo>
                  <a:pt x="516" y="368"/>
                </a:lnTo>
                <a:lnTo>
                  <a:pt x="512" y="370"/>
                </a:lnTo>
                <a:lnTo>
                  <a:pt x="508" y="372"/>
                </a:lnTo>
                <a:lnTo>
                  <a:pt x="498" y="366"/>
                </a:lnTo>
                <a:lnTo>
                  <a:pt x="488" y="366"/>
                </a:lnTo>
                <a:lnTo>
                  <a:pt x="484" y="372"/>
                </a:lnTo>
                <a:lnTo>
                  <a:pt x="476" y="374"/>
                </a:lnTo>
                <a:lnTo>
                  <a:pt x="470" y="370"/>
                </a:lnTo>
                <a:lnTo>
                  <a:pt x="466" y="378"/>
                </a:lnTo>
                <a:lnTo>
                  <a:pt x="460" y="384"/>
                </a:lnTo>
                <a:lnTo>
                  <a:pt x="454" y="388"/>
                </a:lnTo>
                <a:lnTo>
                  <a:pt x="442" y="388"/>
                </a:lnTo>
                <a:lnTo>
                  <a:pt x="438" y="394"/>
                </a:lnTo>
                <a:lnTo>
                  <a:pt x="432" y="400"/>
                </a:lnTo>
                <a:lnTo>
                  <a:pt x="428" y="408"/>
                </a:lnTo>
                <a:lnTo>
                  <a:pt x="430" y="420"/>
                </a:lnTo>
                <a:lnTo>
                  <a:pt x="434" y="432"/>
                </a:lnTo>
                <a:lnTo>
                  <a:pt x="422" y="430"/>
                </a:lnTo>
                <a:lnTo>
                  <a:pt x="406" y="424"/>
                </a:lnTo>
                <a:lnTo>
                  <a:pt x="398" y="412"/>
                </a:lnTo>
                <a:lnTo>
                  <a:pt x="390" y="400"/>
                </a:lnTo>
                <a:lnTo>
                  <a:pt x="380" y="388"/>
                </a:lnTo>
                <a:lnTo>
                  <a:pt x="374" y="374"/>
                </a:lnTo>
                <a:lnTo>
                  <a:pt x="360" y="368"/>
                </a:lnTo>
                <a:lnTo>
                  <a:pt x="352" y="364"/>
                </a:lnTo>
                <a:lnTo>
                  <a:pt x="344" y="368"/>
                </a:lnTo>
                <a:lnTo>
                  <a:pt x="342" y="378"/>
                </a:lnTo>
                <a:lnTo>
                  <a:pt x="330" y="380"/>
                </a:lnTo>
                <a:lnTo>
                  <a:pt x="314" y="370"/>
                </a:lnTo>
                <a:lnTo>
                  <a:pt x="312" y="354"/>
                </a:lnTo>
                <a:lnTo>
                  <a:pt x="302" y="346"/>
                </a:lnTo>
                <a:lnTo>
                  <a:pt x="282" y="330"/>
                </a:lnTo>
                <a:lnTo>
                  <a:pt x="262" y="334"/>
                </a:lnTo>
                <a:lnTo>
                  <a:pt x="254" y="340"/>
                </a:lnTo>
                <a:lnTo>
                  <a:pt x="208" y="340"/>
                </a:lnTo>
                <a:lnTo>
                  <a:pt x="192" y="334"/>
                </a:lnTo>
                <a:lnTo>
                  <a:pt x="166" y="322"/>
                </a:lnTo>
                <a:lnTo>
                  <a:pt x="148" y="316"/>
                </a:lnTo>
                <a:lnTo>
                  <a:pt x="116" y="318"/>
                </a:lnTo>
                <a:lnTo>
                  <a:pt x="112" y="306"/>
                </a:lnTo>
                <a:lnTo>
                  <a:pt x="104" y="298"/>
                </a:lnTo>
                <a:lnTo>
                  <a:pt x="98" y="294"/>
                </a:lnTo>
                <a:lnTo>
                  <a:pt x="84" y="290"/>
                </a:lnTo>
                <a:lnTo>
                  <a:pt x="74" y="282"/>
                </a:lnTo>
                <a:lnTo>
                  <a:pt x="60" y="286"/>
                </a:lnTo>
                <a:lnTo>
                  <a:pt x="58" y="272"/>
                </a:lnTo>
                <a:lnTo>
                  <a:pt x="48" y="258"/>
                </a:lnTo>
                <a:lnTo>
                  <a:pt x="38" y="248"/>
                </a:lnTo>
                <a:lnTo>
                  <a:pt x="42" y="242"/>
                </a:lnTo>
                <a:lnTo>
                  <a:pt x="36" y="238"/>
                </a:lnTo>
                <a:lnTo>
                  <a:pt x="32" y="228"/>
                </a:lnTo>
                <a:lnTo>
                  <a:pt x="38" y="218"/>
                </a:lnTo>
                <a:lnTo>
                  <a:pt x="26" y="218"/>
                </a:lnTo>
                <a:lnTo>
                  <a:pt x="18" y="210"/>
                </a:lnTo>
                <a:lnTo>
                  <a:pt x="10" y="198"/>
                </a:lnTo>
                <a:lnTo>
                  <a:pt x="10" y="186"/>
                </a:lnTo>
                <a:lnTo>
                  <a:pt x="2" y="178"/>
                </a:lnTo>
                <a:lnTo>
                  <a:pt x="2" y="170"/>
                </a:lnTo>
                <a:lnTo>
                  <a:pt x="6" y="148"/>
                </a:lnTo>
                <a:lnTo>
                  <a:pt x="2" y="122"/>
                </a:lnTo>
                <a:lnTo>
                  <a:pt x="6" y="112"/>
                </a:lnTo>
                <a:lnTo>
                  <a:pt x="10" y="64"/>
                </a:lnTo>
                <a:lnTo>
                  <a:pt x="16" y="64"/>
                </a:lnTo>
                <a:lnTo>
                  <a:pt x="10" y="54"/>
                </a:lnTo>
                <a:lnTo>
                  <a:pt x="6" y="48"/>
                </a:lnTo>
                <a:lnTo>
                  <a:pt x="8" y="42"/>
                </a:lnTo>
                <a:lnTo>
                  <a:pt x="4" y="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46" name="Group 335"/>
          <p:cNvGrpSpPr>
            <a:grpSpLocks/>
          </p:cNvGrpSpPr>
          <p:nvPr/>
        </p:nvGrpSpPr>
        <p:grpSpPr bwMode="auto">
          <a:xfrm>
            <a:off x="1946275" y="3614738"/>
            <a:ext cx="120650" cy="85725"/>
            <a:chOff x="170" y="2211"/>
            <a:chExt cx="76" cy="54"/>
          </a:xfrm>
          <a:solidFill>
            <a:schemeClr val="bg1">
              <a:lumMod val="95000"/>
            </a:schemeClr>
          </a:solidFill>
        </p:grpSpPr>
        <p:sp>
          <p:nvSpPr>
            <p:cNvPr id="347" name="Freeform 336"/>
            <p:cNvSpPr>
              <a:spLocks/>
            </p:cNvSpPr>
            <p:nvPr/>
          </p:nvSpPr>
          <p:spPr bwMode="auto">
            <a:xfrm>
              <a:off x="214" y="2231"/>
              <a:ext cx="12" cy="10"/>
            </a:xfrm>
            <a:custGeom>
              <a:avLst/>
              <a:gdLst>
                <a:gd name="T0" fmla="*/ 12 w 12"/>
                <a:gd name="T1" fmla="*/ 6 h 10"/>
                <a:gd name="T2" fmla="*/ 10 w 12"/>
                <a:gd name="T3" fmla="*/ 2 h 10"/>
                <a:gd name="T4" fmla="*/ 4 w 12"/>
                <a:gd name="T5" fmla="*/ 0 h 10"/>
                <a:gd name="T6" fmla="*/ 0 w 12"/>
                <a:gd name="T7" fmla="*/ 4 h 10"/>
                <a:gd name="T8" fmla="*/ 4 w 12"/>
                <a:gd name="T9" fmla="*/ 6 h 10"/>
                <a:gd name="T10" fmla="*/ 10 w 12"/>
                <a:gd name="T11" fmla="*/ 10 h 10"/>
                <a:gd name="T12" fmla="*/ 12 w 12"/>
                <a:gd name="T13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6"/>
                  </a:lnTo>
                  <a:lnTo>
                    <a:pt x="10" y="10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8" name="Freeform 337"/>
            <p:cNvSpPr>
              <a:spLocks/>
            </p:cNvSpPr>
            <p:nvPr/>
          </p:nvSpPr>
          <p:spPr bwMode="auto">
            <a:xfrm>
              <a:off x="230" y="2245"/>
              <a:ext cx="16" cy="20"/>
            </a:xfrm>
            <a:custGeom>
              <a:avLst/>
              <a:gdLst>
                <a:gd name="T0" fmla="*/ 16 w 16"/>
                <a:gd name="T1" fmla="*/ 14 h 20"/>
                <a:gd name="T2" fmla="*/ 8 w 16"/>
                <a:gd name="T3" fmla="*/ 16 h 20"/>
                <a:gd name="T4" fmla="*/ 4 w 16"/>
                <a:gd name="T5" fmla="*/ 20 h 20"/>
                <a:gd name="T6" fmla="*/ 0 w 16"/>
                <a:gd name="T7" fmla="*/ 12 h 20"/>
                <a:gd name="T8" fmla="*/ 0 w 16"/>
                <a:gd name="T9" fmla="*/ 6 h 20"/>
                <a:gd name="T10" fmla="*/ 4 w 16"/>
                <a:gd name="T11" fmla="*/ 0 h 20"/>
                <a:gd name="T12" fmla="*/ 8 w 16"/>
                <a:gd name="T13" fmla="*/ 2 h 20"/>
                <a:gd name="T14" fmla="*/ 14 w 16"/>
                <a:gd name="T15" fmla="*/ 6 h 20"/>
                <a:gd name="T16" fmla="*/ 16 w 16"/>
                <a:gd name="T17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20">
                  <a:moveTo>
                    <a:pt x="16" y="14"/>
                  </a:moveTo>
                  <a:lnTo>
                    <a:pt x="8" y="16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0" y="6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6" y="14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49" name="Freeform 338"/>
            <p:cNvSpPr>
              <a:spLocks/>
            </p:cNvSpPr>
            <p:nvPr/>
          </p:nvSpPr>
          <p:spPr bwMode="auto">
            <a:xfrm>
              <a:off x="194" y="2219"/>
              <a:ext cx="6" cy="8"/>
            </a:xfrm>
            <a:custGeom>
              <a:avLst/>
              <a:gdLst>
                <a:gd name="T0" fmla="*/ 6 w 6"/>
                <a:gd name="T1" fmla="*/ 6 h 8"/>
                <a:gd name="T2" fmla="*/ 4 w 6"/>
                <a:gd name="T3" fmla="*/ 0 h 8"/>
                <a:gd name="T4" fmla="*/ 0 w 6"/>
                <a:gd name="T5" fmla="*/ 0 h 8"/>
                <a:gd name="T6" fmla="*/ 0 w 6"/>
                <a:gd name="T7" fmla="*/ 4 h 8"/>
                <a:gd name="T8" fmla="*/ 2 w 6"/>
                <a:gd name="T9" fmla="*/ 8 h 8"/>
                <a:gd name="T10" fmla="*/ 6 w 6"/>
                <a:gd name="T1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6" y="6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50" name="Freeform 339"/>
            <p:cNvSpPr>
              <a:spLocks/>
            </p:cNvSpPr>
            <p:nvPr/>
          </p:nvSpPr>
          <p:spPr bwMode="auto">
            <a:xfrm>
              <a:off x="194" y="2219"/>
              <a:ext cx="6" cy="8"/>
            </a:xfrm>
            <a:custGeom>
              <a:avLst/>
              <a:gdLst>
                <a:gd name="T0" fmla="*/ 6 w 6"/>
                <a:gd name="T1" fmla="*/ 6 h 8"/>
                <a:gd name="T2" fmla="*/ 4 w 6"/>
                <a:gd name="T3" fmla="*/ 0 h 8"/>
                <a:gd name="T4" fmla="*/ 0 w 6"/>
                <a:gd name="T5" fmla="*/ 0 h 8"/>
                <a:gd name="T6" fmla="*/ 0 w 6"/>
                <a:gd name="T7" fmla="*/ 4 h 8"/>
                <a:gd name="T8" fmla="*/ 2 w 6"/>
                <a:gd name="T9" fmla="*/ 8 h 8"/>
                <a:gd name="T10" fmla="*/ 6 w 6"/>
                <a:gd name="T11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6" y="6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51" name="Freeform 340"/>
            <p:cNvSpPr>
              <a:spLocks/>
            </p:cNvSpPr>
            <p:nvPr/>
          </p:nvSpPr>
          <p:spPr bwMode="auto">
            <a:xfrm>
              <a:off x="170" y="2211"/>
              <a:ext cx="6" cy="4"/>
            </a:xfrm>
            <a:custGeom>
              <a:avLst/>
              <a:gdLst>
                <a:gd name="T0" fmla="*/ 4 w 6"/>
                <a:gd name="T1" fmla="*/ 0 h 4"/>
                <a:gd name="T2" fmla="*/ 0 w 6"/>
                <a:gd name="T3" fmla="*/ 0 h 4"/>
                <a:gd name="T4" fmla="*/ 2 w 6"/>
                <a:gd name="T5" fmla="*/ 4 h 4"/>
                <a:gd name="T6" fmla="*/ 6 w 6"/>
                <a:gd name="T7" fmla="*/ 4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352" name="Freeform 341"/>
            <p:cNvSpPr>
              <a:spLocks/>
            </p:cNvSpPr>
            <p:nvPr/>
          </p:nvSpPr>
          <p:spPr bwMode="auto">
            <a:xfrm>
              <a:off x="170" y="2211"/>
              <a:ext cx="6" cy="4"/>
            </a:xfrm>
            <a:custGeom>
              <a:avLst/>
              <a:gdLst>
                <a:gd name="T0" fmla="*/ 4 w 6"/>
                <a:gd name="T1" fmla="*/ 0 h 4"/>
                <a:gd name="T2" fmla="*/ 0 w 6"/>
                <a:gd name="T3" fmla="*/ 0 h 4"/>
                <a:gd name="T4" fmla="*/ 2 w 6"/>
                <a:gd name="T5" fmla="*/ 4 h 4"/>
                <a:gd name="T6" fmla="*/ 6 w 6"/>
                <a:gd name="T7" fmla="*/ 4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</p:grpSp>
      <p:sp>
        <p:nvSpPr>
          <p:cNvPr id="353" name="Freeform 343"/>
          <p:cNvSpPr>
            <a:spLocks/>
          </p:cNvSpPr>
          <p:nvPr/>
        </p:nvSpPr>
        <p:spPr bwMode="auto">
          <a:xfrm>
            <a:off x="3641725" y="3729038"/>
            <a:ext cx="92075" cy="101600"/>
          </a:xfrm>
          <a:custGeom>
            <a:avLst/>
            <a:gdLst>
              <a:gd name="T0" fmla="*/ 85685313 w 58"/>
              <a:gd name="T1" fmla="*/ 161290000 h 64"/>
              <a:gd name="T2" fmla="*/ 105846563 w 58"/>
              <a:gd name="T3" fmla="*/ 141128750 h 64"/>
              <a:gd name="T4" fmla="*/ 120967500 w 58"/>
              <a:gd name="T5" fmla="*/ 126007813 h 64"/>
              <a:gd name="T6" fmla="*/ 131048125 w 58"/>
              <a:gd name="T7" fmla="*/ 115927188 h 64"/>
              <a:gd name="T8" fmla="*/ 146169063 w 58"/>
              <a:gd name="T9" fmla="*/ 95765938 h 64"/>
              <a:gd name="T10" fmla="*/ 136088438 w 58"/>
              <a:gd name="T11" fmla="*/ 85685313 h 64"/>
              <a:gd name="T12" fmla="*/ 120967500 w 58"/>
              <a:gd name="T13" fmla="*/ 85685313 h 64"/>
              <a:gd name="T14" fmla="*/ 120967500 w 58"/>
              <a:gd name="T15" fmla="*/ 0 h 64"/>
              <a:gd name="T16" fmla="*/ 45362813 w 58"/>
              <a:gd name="T17" fmla="*/ 5040313 h 64"/>
              <a:gd name="T18" fmla="*/ 40322500 w 58"/>
              <a:gd name="T19" fmla="*/ 15120938 h 64"/>
              <a:gd name="T20" fmla="*/ 45362813 w 58"/>
              <a:gd name="T21" fmla="*/ 35282188 h 64"/>
              <a:gd name="T22" fmla="*/ 65524063 w 58"/>
              <a:gd name="T23" fmla="*/ 50403125 h 64"/>
              <a:gd name="T24" fmla="*/ 75604688 w 58"/>
              <a:gd name="T25" fmla="*/ 65524063 h 64"/>
              <a:gd name="T26" fmla="*/ 65524063 w 58"/>
              <a:gd name="T27" fmla="*/ 70564375 h 64"/>
              <a:gd name="T28" fmla="*/ 35282188 w 58"/>
              <a:gd name="T29" fmla="*/ 75604688 h 64"/>
              <a:gd name="T30" fmla="*/ 25201563 w 58"/>
              <a:gd name="T31" fmla="*/ 70564375 h 64"/>
              <a:gd name="T32" fmla="*/ 10080625 w 58"/>
              <a:gd name="T33" fmla="*/ 90725625 h 64"/>
              <a:gd name="T34" fmla="*/ 5040313 w 58"/>
              <a:gd name="T35" fmla="*/ 105846563 h 64"/>
              <a:gd name="T36" fmla="*/ 0 w 58"/>
              <a:gd name="T37" fmla="*/ 136088438 h 64"/>
              <a:gd name="T38" fmla="*/ 15120938 w 58"/>
              <a:gd name="T39" fmla="*/ 146169063 h 64"/>
              <a:gd name="T40" fmla="*/ 30241875 w 58"/>
              <a:gd name="T41" fmla="*/ 156249688 h 64"/>
              <a:gd name="T42" fmla="*/ 55443438 w 58"/>
              <a:gd name="T43" fmla="*/ 161290000 h 64"/>
              <a:gd name="T44" fmla="*/ 85685313 w 58"/>
              <a:gd name="T45" fmla="*/ 161290000 h 6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8" h="64">
                <a:moveTo>
                  <a:pt x="34" y="64"/>
                </a:moveTo>
                <a:lnTo>
                  <a:pt x="42" y="56"/>
                </a:lnTo>
                <a:lnTo>
                  <a:pt x="48" y="50"/>
                </a:lnTo>
                <a:lnTo>
                  <a:pt x="52" y="46"/>
                </a:lnTo>
                <a:lnTo>
                  <a:pt x="58" y="38"/>
                </a:lnTo>
                <a:lnTo>
                  <a:pt x="54" y="34"/>
                </a:lnTo>
                <a:lnTo>
                  <a:pt x="48" y="34"/>
                </a:lnTo>
                <a:lnTo>
                  <a:pt x="48" y="0"/>
                </a:lnTo>
                <a:lnTo>
                  <a:pt x="18" y="2"/>
                </a:lnTo>
                <a:lnTo>
                  <a:pt x="16" y="6"/>
                </a:lnTo>
                <a:lnTo>
                  <a:pt x="18" y="14"/>
                </a:lnTo>
                <a:lnTo>
                  <a:pt x="26" y="20"/>
                </a:lnTo>
                <a:lnTo>
                  <a:pt x="30" y="26"/>
                </a:lnTo>
                <a:lnTo>
                  <a:pt x="26" y="28"/>
                </a:lnTo>
                <a:lnTo>
                  <a:pt x="14" y="30"/>
                </a:lnTo>
                <a:lnTo>
                  <a:pt x="10" y="28"/>
                </a:lnTo>
                <a:lnTo>
                  <a:pt x="4" y="36"/>
                </a:lnTo>
                <a:lnTo>
                  <a:pt x="2" y="42"/>
                </a:lnTo>
                <a:lnTo>
                  <a:pt x="0" y="54"/>
                </a:lnTo>
                <a:lnTo>
                  <a:pt x="6" y="58"/>
                </a:lnTo>
                <a:lnTo>
                  <a:pt x="12" y="62"/>
                </a:lnTo>
                <a:lnTo>
                  <a:pt x="22" y="64"/>
                </a:lnTo>
                <a:lnTo>
                  <a:pt x="34" y="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54" name="Freeform 344"/>
          <p:cNvSpPr>
            <a:spLocks/>
          </p:cNvSpPr>
          <p:nvPr/>
        </p:nvSpPr>
        <p:spPr bwMode="auto">
          <a:xfrm>
            <a:off x="3717925" y="3713163"/>
            <a:ext cx="19050" cy="69850"/>
          </a:xfrm>
          <a:custGeom>
            <a:avLst/>
            <a:gdLst>
              <a:gd name="T0" fmla="*/ 25201563 w 12"/>
              <a:gd name="T1" fmla="*/ 0 h 44"/>
              <a:gd name="T2" fmla="*/ 30241875 w 12"/>
              <a:gd name="T3" fmla="*/ 15120938 h 44"/>
              <a:gd name="T4" fmla="*/ 25201563 w 12"/>
              <a:gd name="T5" fmla="*/ 30241875 h 44"/>
              <a:gd name="T6" fmla="*/ 25201563 w 12"/>
              <a:gd name="T7" fmla="*/ 65524063 h 44"/>
              <a:gd name="T8" fmla="*/ 25201563 w 12"/>
              <a:gd name="T9" fmla="*/ 85685313 h 44"/>
              <a:gd name="T10" fmla="*/ 15120938 w 12"/>
              <a:gd name="T11" fmla="*/ 95765938 h 44"/>
              <a:gd name="T12" fmla="*/ 0 w 12"/>
              <a:gd name="T13" fmla="*/ 110886875 h 44"/>
              <a:gd name="T14" fmla="*/ 0 w 12"/>
              <a:gd name="T15" fmla="*/ 25201563 h 44"/>
              <a:gd name="T16" fmla="*/ 15120938 w 12"/>
              <a:gd name="T17" fmla="*/ 10080625 h 44"/>
              <a:gd name="T18" fmla="*/ 25201563 w 12"/>
              <a:gd name="T19" fmla="*/ 0 h 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" h="44">
                <a:moveTo>
                  <a:pt x="10" y="0"/>
                </a:moveTo>
                <a:lnTo>
                  <a:pt x="12" y="6"/>
                </a:lnTo>
                <a:lnTo>
                  <a:pt x="10" y="12"/>
                </a:lnTo>
                <a:lnTo>
                  <a:pt x="10" y="26"/>
                </a:lnTo>
                <a:lnTo>
                  <a:pt x="10" y="34"/>
                </a:lnTo>
                <a:lnTo>
                  <a:pt x="6" y="38"/>
                </a:lnTo>
                <a:lnTo>
                  <a:pt x="0" y="44"/>
                </a:lnTo>
                <a:lnTo>
                  <a:pt x="0" y="10"/>
                </a:lnTo>
                <a:lnTo>
                  <a:pt x="6" y="4"/>
                </a:lnTo>
                <a:lnTo>
                  <a:pt x="1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55" name="Freeform 345"/>
          <p:cNvSpPr>
            <a:spLocks/>
          </p:cNvSpPr>
          <p:nvPr/>
        </p:nvSpPr>
        <p:spPr bwMode="auto">
          <a:xfrm>
            <a:off x="3695700" y="3814763"/>
            <a:ext cx="53975" cy="34925"/>
          </a:xfrm>
          <a:custGeom>
            <a:avLst/>
            <a:gdLst>
              <a:gd name="T0" fmla="*/ 0 w 34"/>
              <a:gd name="T1" fmla="*/ 25201563 h 22"/>
              <a:gd name="T2" fmla="*/ 30241875 w 34"/>
              <a:gd name="T3" fmla="*/ 0 h 22"/>
              <a:gd name="T4" fmla="*/ 45362813 w 34"/>
              <a:gd name="T5" fmla="*/ 10080625 h 22"/>
              <a:gd name="T6" fmla="*/ 60483750 w 34"/>
              <a:gd name="T7" fmla="*/ 20161250 h 22"/>
              <a:gd name="T8" fmla="*/ 80645000 w 34"/>
              <a:gd name="T9" fmla="*/ 25201563 h 22"/>
              <a:gd name="T10" fmla="*/ 85685313 w 34"/>
              <a:gd name="T11" fmla="*/ 35282188 h 22"/>
              <a:gd name="T12" fmla="*/ 75604688 w 34"/>
              <a:gd name="T13" fmla="*/ 50403125 h 22"/>
              <a:gd name="T14" fmla="*/ 65524063 w 34"/>
              <a:gd name="T15" fmla="*/ 55443438 h 22"/>
              <a:gd name="T16" fmla="*/ 40322500 w 34"/>
              <a:gd name="T17" fmla="*/ 45362813 h 22"/>
              <a:gd name="T18" fmla="*/ 20161250 w 34"/>
              <a:gd name="T19" fmla="*/ 35282188 h 22"/>
              <a:gd name="T20" fmla="*/ 0 w 34"/>
              <a:gd name="T21" fmla="*/ 25201563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" h="22">
                <a:moveTo>
                  <a:pt x="0" y="10"/>
                </a:moveTo>
                <a:lnTo>
                  <a:pt x="12" y="0"/>
                </a:lnTo>
                <a:lnTo>
                  <a:pt x="18" y="4"/>
                </a:lnTo>
                <a:lnTo>
                  <a:pt x="24" y="8"/>
                </a:lnTo>
                <a:lnTo>
                  <a:pt x="32" y="10"/>
                </a:lnTo>
                <a:lnTo>
                  <a:pt x="34" y="14"/>
                </a:lnTo>
                <a:lnTo>
                  <a:pt x="30" y="20"/>
                </a:lnTo>
                <a:lnTo>
                  <a:pt x="26" y="22"/>
                </a:lnTo>
                <a:lnTo>
                  <a:pt x="16" y="18"/>
                </a:lnTo>
                <a:lnTo>
                  <a:pt x="8" y="14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56" name="Freeform 346"/>
          <p:cNvSpPr>
            <a:spLocks/>
          </p:cNvSpPr>
          <p:nvPr/>
        </p:nvSpPr>
        <p:spPr bwMode="auto">
          <a:xfrm>
            <a:off x="3714750" y="3779838"/>
            <a:ext cx="152400" cy="76200"/>
          </a:xfrm>
          <a:custGeom>
            <a:avLst/>
            <a:gdLst>
              <a:gd name="T0" fmla="*/ 2147483646 w 96"/>
              <a:gd name="T1" fmla="*/ 2147483646 h 48"/>
              <a:gd name="T2" fmla="*/ 2147483646 w 96"/>
              <a:gd name="T3" fmla="*/ 2147483646 h 48"/>
              <a:gd name="T4" fmla="*/ 2147483646 w 96"/>
              <a:gd name="T5" fmla="*/ 2147483646 h 48"/>
              <a:gd name="T6" fmla="*/ 2147483646 w 96"/>
              <a:gd name="T7" fmla="*/ 2147483646 h 48"/>
              <a:gd name="T8" fmla="*/ 2147483646 w 96"/>
              <a:gd name="T9" fmla="*/ 2147483646 h 48"/>
              <a:gd name="T10" fmla="*/ 2147483646 w 96"/>
              <a:gd name="T11" fmla="*/ 0 h 48"/>
              <a:gd name="T12" fmla="*/ 2147483646 w 96"/>
              <a:gd name="T13" fmla="*/ 0 h 48"/>
              <a:gd name="T14" fmla="*/ 2147483646 w 96"/>
              <a:gd name="T15" fmla="*/ 0 h 48"/>
              <a:gd name="T16" fmla="*/ 2147483646 w 96"/>
              <a:gd name="T17" fmla="*/ 2147483646 h 48"/>
              <a:gd name="T18" fmla="*/ 2147483646 w 96"/>
              <a:gd name="T19" fmla="*/ 2147483646 h 48"/>
              <a:gd name="T20" fmla="*/ 2147483646 w 96"/>
              <a:gd name="T21" fmla="*/ 2147483646 h 48"/>
              <a:gd name="T22" fmla="*/ 2147483646 w 96"/>
              <a:gd name="T23" fmla="*/ 2147483646 h 48"/>
              <a:gd name="T24" fmla="*/ 2147483646 w 96"/>
              <a:gd name="T25" fmla="*/ 2147483646 h 48"/>
              <a:gd name="T26" fmla="*/ 2147483646 w 96"/>
              <a:gd name="T27" fmla="*/ 2147483646 h 48"/>
              <a:gd name="T28" fmla="*/ 2147483646 w 96"/>
              <a:gd name="T29" fmla="*/ 2147483646 h 48"/>
              <a:gd name="T30" fmla="*/ 2147483646 w 96"/>
              <a:gd name="T31" fmla="*/ 2147483646 h 48"/>
              <a:gd name="T32" fmla="*/ 2147483646 w 96"/>
              <a:gd name="T33" fmla="*/ 2147483646 h 48"/>
              <a:gd name="T34" fmla="*/ 2147483646 w 96"/>
              <a:gd name="T35" fmla="*/ 2147483646 h 48"/>
              <a:gd name="T36" fmla="*/ 2147483646 w 96"/>
              <a:gd name="T37" fmla="*/ 2147483646 h 48"/>
              <a:gd name="T38" fmla="*/ 2147483646 w 96"/>
              <a:gd name="T39" fmla="*/ 2147483646 h 48"/>
              <a:gd name="T40" fmla="*/ 2147483646 w 96"/>
              <a:gd name="T41" fmla="*/ 2147483646 h 48"/>
              <a:gd name="T42" fmla="*/ 2147483646 w 96"/>
              <a:gd name="T43" fmla="*/ 2147483646 h 48"/>
              <a:gd name="T44" fmla="*/ 2147483646 w 96"/>
              <a:gd name="T45" fmla="*/ 2147483646 h 48"/>
              <a:gd name="T46" fmla="*/ 2147483646 w 96"/>
              <a:gd name="T47" fmla="*/ 2147483646 h 48"/>
              <a:gd name="T48" fmla="*/ 2147483646 w 96"/>
              <a:gd name="T49" fmla="*/ 2147483646 h 48"/>
              <a:gd name="T50" fmla="*/ 2147483646 w 96"/>
              <a:gd name="T51" fmla="*/ 2147483646 h 48"/>
              <a:gd name="T52" fmla="*/ 0 w 96"/>
              <a:gd name="T53" fmla="*/ 2147483646 h 48"/>
              <a:gd name="T54" fmla="*/ 2147483646 w 96"/>
              <a:gd name="T55" fmla="*/ 2147483646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96" h="48">
                <a:moveTo>
                  <a:pt x="12" y="6"/>
                </a:moveTo>
                <a:lnTo>
                  <a:pt x="26" y="2"/>
                </a:lnTo>
                <a:lnTo>
                  <a:pt x="34" y="2"/>
                </a:lnTo>
                <a:lnTo>
                  <a:pt x="42" y="4"/>
                </a:lnTo>
                <a:lnTo>
                  <a:pt x="52" y="2"/>
                </a:lnTo>
                <a:lnTo>
                  <a:pt x="64" y="0"/>
                </a:lnTo>
                <a:lnTo>
                  <a:pt x="74" y="0"/>
                </a:lnTo>
                <a:lnTo>
                  <a:pt x="80" y="0"/>
                </a:lnTo>
                <a:lnTo>
                  <a:pt x="84" y="4"/>
                </a:lnTo>
                <a:lnTo>
                  <a:pt x="96" y="12"/>
                </a:lnTo>
                <a:lnTo>
                  <a:pt x="94" y="16"/>
                </a:lnTo>
                <a:lnTo>
                  <a:pt x="88" y="18"/>
                </a:lnTo>
                <a:lnTo>
                  <a:pt x="80" y="18"/>
                </a:lnTo>
                <a:lnTo>
                  <a:pt x="70" y="18"/>
                </a:lnTo>
                <a:lnTo>
                  <a:pt x="64" y="22"/>
                </a:lnTo>
                <a:lnTo>
                  <a:pt x="56" y="30"/>
                </a:lnTo>
                <a:lnTo>
                  <a:pt x="48" y="32"/>
                </a:lnTo>
                <a:lnTo>
                  <a:pt x="42" y="34"/>
                </a:lnTo>
                <a:lnTo>
                  <a:pt x="40" y="42"/>
                </a:lnTo>
                <a:lnTo>
                  <a:pt x="36" y="46"/>
                </a:lnTo>
                <a:lnTo>
                  <a:pt x="30" y="48"/>
                </a:lnTo>
                <a:lnTo>
                  <a:pt x="30" y="42"/>
                </a:lnTo>
                <a:lnTo>
                  <a:pt x="28" y="36"/>
                </a:lnTo>
                <a:lnTo>
                  <a:pt x="22" y="36"/>
                </a:lnTo>
                <a:lnTo>
                  <a:pt x="20" y="32"/>
                </a:lnTo>
                <a:lnTo>
                  <a:pt x="6" y="26"/>
                </a:lnTo>
                <a:lnTo>
                  <a:pt x="0" y="22"/>
                </a:lnTo>
                <a:lnTo>
                  <a:pt x="12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7" name="Freeform 347"/>
          <p:cNvSpPr>
            <a:spLocks/>
          </p:cNvSpPr>
          <p:nvPr/>
        </p:nvSpPr>
        <p:spPr bwMode="auto">
          <a:xfrm>
            <a:off x="3762375" y="3805238"/>
            <a:ext cx="101600" cy="104775"/>
          </a:xfrm>
          <a:custGeom>
            <a:avLst/>
            <a:gdLst>
              <a:gd name="T0" fmla="*/ 2147483646 w 64"/>
              <a:gd name="T1" fmla="*/ 2147483646 h 66"/>
              <a:gd name="T2" fmla="*/ 2147483646 w 64"/>
              <a:gd name="T3" fmla="*/ 2147483646 h 66"/>
              <a:gd name="T4" fmla="*/ 2147483646 w 64"/>
              <a:gd name="T5" fmla="*/ 2147483646 h 66"/>
              <a:gd name="T6" fmla="*/ 2147483646 w 64"/>
              <a:gd name="T7" fmla="*/ 2147483646 h 66"/>
              <a:gd name="T8" fmla="*/ 2147483646 w 64"/>
              <a:gd name="T9" fmla="*/ 2147483646 h 66"/>
              <a:gd name="T10" fmla="*/ 0 w 64"/>
              <a:gd name="T11" fmla="*/ 2147483646 h 66"/>
              <a:gd name="T12" fmla="*/ 2147483646 w 64"/>
              <a:gd name="T13" fmla="*/ 2147483646 h 66"/>
              <a:gd name="T14" fmla="*/ 2147483646 w 64"/>
              <a:gd name="T15" fmla="*/ 2147483646 h 66"/>
              <a:gd name="T16" fmla="*/ 2147483646 w 64"/>
              <a:gd name="T17" fmla="*/ 2147483646 h 66"/>
              <a:gd name="T18" fmla="*/ 2147483646 w 64"/>
              <a:gd name="T19" fmla="*/ 2147483646 h 66"/>
              <a:gd name="T20" fmla="*/ 2147483646 w 64"/>
              <a:gd name="T21" fmla="*/ 2147483646 h 66"/>
              <a:gd name="T22" fmla="*/ 2147483646 w 64"/>
              <a:gd name="T23" fmla="*/ 2147483646 h 66"/>
              <a:gd name="T24" fmla="*/ 2147483646 w 64"/>
              <a:gd name="T25" fmla="*/ 2147483646 h 66"/>
              <a:gd name="T26" fmla="*/ 2147483646 w 64"/>
              <a:gd name="T27" fmla="*/ 0 h 66"/>
              <a:gd name="T28" fmla="*/ 2147483646 w 64"/>
              <a:gd name="T29" fmla="*/ 2147483646 h 66"/>
              <a:gd name="T30" fmla="*/ 2147483646 w 64"/>
              <a:gd name="T31" fmla="*/ 2147483646 h 66"/>
              <a:gd name="T32" fmla="*/ 2147483646 w 64"/>
              <a:gd name="T33" fmla="*/ 2147483646 h 66"/>
              <a:gd name="T34" fmla="*/ 2147483646 w 64"/>
              <a:gd name="T35" fmla="*/ 2147483646 h 66"/>
              <a:gd name="T36" fmla="*/ 2147483646 w 64"/>
              <a:gd name="T37" fmla="*/ 2147483646 h 66"/>
              <a:gd name="T38" fmla="*/ 2147483646 w 64"/>
              <a:gd name="T39" fmla="*/ 2147483646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4" h="66">
                <a:moveTo>
                  <a:pt x="54" y="66"/>
                </a:moveTo>
                <a:lnTo>
                  <a:pt x="44" y="62"/>
                </a:lnTo>
                <a:lnTo>
                  <a:pt x="26" y="60"/>
                </a:lnTo>
                <a:lnTo>
                  <a:pt x="14" y="50"/>
                </a:lnTo>
                <a:lnTo>
                  <a:pt x="6" y="42"/>
                </a:lnTo>
                <a:lnTo>
                  <a:pt x="0" y="32"/>
                </a:lnTo>
                <a:lnTo>
                  <a:pt x="10" y="26"/>
                </a:lnTo>
                <a:lnTo>
                  <a:pt x="12" y="18"/>
                </a:lnTo>
                <a:lnTo>
                  <a:pt x="26" y="14"/>
                </a:lnTo>
                <a:lnTo>
                  <a:pt x="34" y="6"/>
                </a:lnTo>
                <a:lnTo>
                  <a:pt x="40" y="2"/>
                </a:lnTo>
                <a:lnTo>
                  <a:pt x="50" y="2"/>
                </a:lnTo>
                <a:lnTo>
                  <a:pt x="58" y="2"/>
                </a:lnTo>
                <a:lnTo>
                  <a:pt x="64" y="0"/>
                </a:lnTo>
                <a:lnTo>
                  <a:pt x="64" y="6"/>
                </a:lnTo>
                <a:lnTo>
                  <a:pt x="62" y="18"/>
                </a:lnTo>
                <a:lnTo>
                  <a:pt x="58" y="30"/>
                </a:lnTo>
                <a:lnTo>
                  <a:pt x="56" y="42"/>
                </a:lnTo>
                <a:lnTo>
                  <a:pt x="56" y="52"/>
                </a:lnTo>
                <a:lnTo>
                  <a:pt x="54" y="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" name="Freeform 348"/>
          <p:cNvSpPr>
            <a:spLocks/>
          </p:cNvSpPr>
          <p:nvPr/>
        </p:nvSpPr>
        <p:spPr bwMode="auto">
          <a:xfrm>
            <a:off x="3800475" y="3900488"/>
            <a:ext cx="79375" cy="69850"/>
          </a:xfrm>
          <a:custGeom>
            <a:avLst/>
            <a:gdLst>
              <a:gd name="T0" fmla="*/ 2147483646 w 50"/>
              <a:gd name="T1" fmla="*/ 2147483646 h 44"/>
              <a:gd name="T2" fmla="*/ 2147483646 w 50"/>
              <a:gd name="T3" fmla="*/ 2147483646 h 44"/>
              <a:gd name="T4" fmla="*/ 2147483646 w 50"/>
              <a:gd name="T5" fmla="*/ 2147483646 h 44"/>
              <a:gd name="T6" fmla="*/ 2147483646 w 50"/>
              <a:gd name="T7" fmla="*/ 2147483646 h 44"/>
              <a:gd name="T8" fmla="*/ 2147483646 w 50"/>
              <a:gd name="T9" fmla="*/ 2147483646 h 44"/>
              <a:gd name="T10" fmla="*/ 0 w 50"/>
              <a:gd name="T11" fmla="*/ 2147483646 h 44"/>
              <a:gd name="T12" fmla="*/ 0 w 50"/>
              <a:gd name="T13" fmla="*/ 2147483646 h 44"/>
              <a:gd name="T14" fmla="*/ 2147483646 w 50"/>
              <a:gd name="T15" fmla="*/ 2147483646 h 44"/>
              <a:gd name="T16" fmla="*/ 2147483646 w 50"/>
              <a:gd name="T17" fmla="*/ 0 h 44"/>
              <a:gd name="T18" fmla="*/ 2147483646 w 50"/>
              <a:gd name="T19" fmla="*/ 2147483646 h 44"/>
              <a:gd name="T20" fmla="*/ 2147483646 w 50"/>
              <a:gd name="T21" fmla="*/ 2147483646 h 44"/>
              <a:gd name="T22" fmla="*/ 2147483646 w 50"/>
              <a:gd name="T23" fmla="*/ 2147483646 h 44"/>
              <a:gd name="T24" fmla="*/ 2147483646 w 50"/>
              <a:gd name="T25" fmla="*/ 2147483646 h 44"/>
              <a:gd name="T26" fmla="*/ 2147483646 w 50"/>
              <a:gd name="T27" fmla="*/ 2147483646 h 44"/>
              <a:gd name="T28" fmla="*/ 2147483646 w 50"/>
              <a:gd name="T29" fmla="*/ 2147483646 h 44"/>
              <a:gd name="T30" fmla="*/ 2147483646 w 50"/>
              <a:gd name="T31" fmla="*/ 2147483646 h 44"/>
              <a:gd name="T32" fmla="*/ 2147483646 w 50"/>
              <a:gd name="T33" fmla="*/ 2147483646 h 44"/>
              <a:gd name="T34" fmla="*/ 2147483646 w 50"/>
              <a:gd name="T35" fmla="*/ 2147483646 h 44"/>
              <a:gd name="T36" fmla="*/ 2147483646 w 50"/>
              <a:gd name="T37" fmla="*/ 2147483646 h 44"/>
              <a:gd name="T38" fmla="*/ 2147483646 w 50"/>
              <a:gd name="T39" fmla="*/ 2147483646 h 44"/>
              <a:gd name="T40" fmla="*/ 2147483646 w 50"/>
              <a:gd name="T41" fmla="*/ 2147483646 h 44"/>
              <a:gd name="T42" fmla="*/ 2147483646 w 50"/>
              <a:gd name="T43" fmla="*/ 2147483646 h 44"/>
              <a:gd name="T44" fmla="*/ 2147483646 w 50"/>
              <a:gd name="T45" fmla="*/ 2147483646 h 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0"/>
              <a:gd name="T70" fmla="*/ 0 h 44"/>
              <a:gd name="T71" fmla="*/ 50 w 50"/>
              <a:gd name="T72" fmla="*/ 44 h 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0" h="44">
                <a:moveTo>
                  <a:pt x="18" y="20"/>
                </a:moveTo>
                <a:lnTo>
                  <a:pt x="12" y="16"/>
                </a:lnTo>
                <a:lnTo>
                  <a:pt x="10" y="22"/>
                </a:lnTo>
                <a:lnTo>
                  <a:pt x="8" y="24"/>
                </a:lnTo>
                <a:lnTo>
                  <a:pt x="2" y="20"/>
                </a:lnTo>
                <a:lnTo>
                  <a:pt x="0" y="16"/>
                </a:lnTo>
                <a:lnTo>
                  <a:pt x="0" y="10"/>
                </a:lnTo>
                <a:lnTo>
                  <a:pt x="2" y="6"/>
                </a:lnTo>
                <a:lnTo>
                  <a:pt x="2" y="0"/>
                </a:lnTo>
                <a:lnTo>
                  <a:pt x="18" y="2"/>
                </a:lnTo>
                <a:lnTo>
                  <a:pt x="30" y="6"/>
                </a:lnTo>
                <a:lnTo>
                  <a:pt x="34" y="10"/>
                </a:lnTo>
                <a:lnTo>
                  <a:pt x="42" y="18"/>
                </a:lnTo>
                <a:lnTo>
                  <a:pt x="48" y="24"/>
                </a:lnTo>
                <a:lnTo>
                  <a:pt x="50" y="28"/>
                </a:lnTo>
                <a:lnTo>
                  <a:pt x="46" y="30"/>
                </a:lnTo>
                <a:lnTo>
                  <a:pt x="44" y="36"/>
                </a:lnTo>
                <a:lnTo>
                  <a:pt x="42" y="42"/>
                </a:lnTo>
                <a:lnTo>
                  <a:pt x="38" y="44"/>
                </a:lnTo>
                <a:lnTo>
                  <a:pt x="34" y="32"/>
                </a:lnTo>
                <a:lnTo>
                  <a:pt x="28" y="26"/>
                </a:lnTo>
                <a:lnTo>
                  <a:pt x="24" y="24"/>
                </a:lnTo>
                <a:lnTo>
                  <a:pt x="18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9" name="Freeform 349"/>
          <p:cNvSpPr>
            <a:spLocks/>
          </p:cNvSpPr>
          <p:nvPr/>
        </p:nvSpPr>
        <p:spPr bwMode="auto">
          <a:xfrm>
            <a:off x="3860800" y="3941763"/>
            <a:ext cx="161925" cy="60325"/>
          </a:xfrm>
          <a:custGeom>
            <a:avLst/>
            <a:gdLst>
              <a:gd name="T0" fmla="*/ 2147483646 w 102"/>
              <a:gd name="T1" fmla="*/ 2147483646 h 38"/>
              <a:gd name="T2" fmla="*/ 2147483646 w 102"/>
              <a:gd name="T3" fmla="*/ 2147483646 h 38"/>
              <a:gd name="T4" fmla="*/ 2147483646 w 102"/>
              <a:gd name="T5" fmla="*/ 2147483646 h 38"/>
              <a:gd name="T6" fmla="*/ 2147483646 w 102"/>
              <a:gd name="T7" fmla="*/ 2147483646 h 38"/>
              <a:gd name="T8" fmla="*/ 2147483646 w 102"/>
              <a:gd name="T9" fmla="*/ 2147483646 h 38"/>
              <a:gd name="T10" fmla="*/ 2147483646 w 102"/>
              <a:gd name="T11" fmla="*/ 2147483646 h 38"/>
              <a:gd name="T12" fmla="*/ 2147483646 w 102"/>
              <a:gd name="T13" fmla="*/ 2147483646 h 38"/>
              <a:gd name="T14" fmla="*/ 2147483646 w 102"/>
              <a:gd name="T15" fmla="*/ 2147483646 h 38"/>
              <a:gd name="T16" fmla="*/ 2147483646 w 102"/>
              <a:gd name="T17" fmla="*/ 2147483646 h 38"/>
              <a:gd name="T18" fmla="*/ 2147483646 w 102"/>
              <a:gd name="T19" fmla="*/ 2147483646 h 38"/>
              <a:gd name="T20" fmla="*/ 2147483646 w 102"/>
              <a:gd name="T21" fmla="*/ 2147483646 h 38"/>
              <a:gd name="T22" fmla="*/ 2147483646 w 102"/>
              <a:gd name="T23" fmla="*/ 2147483646 h 38"/>
              <a:gd name="T24" fmla="*/ 2147483646 w 102"/>
              <a:gd name="T25" fmla="*/ 2147483646 h 38"/>
              <a:gd name="T26" fmla="*/ 2147483646 w 102"/>
              <a:gd name="T27" fmla="*/ 2147483646 h 38"/>
              <a:gd name="T28" fmla="*/ 2147483646 w 102"/>
              <a:gd name="T29" fmla="*/ 2147483646 h 38"/>
              <a:gd name="T30" fmla="*/ 2147483646 w 102"/>
              <a:gd name="T31" fmla="*/ 2147483646 h 38"/>
              <a:gd name="T32" fmla="*/ 2147483646 w 102"/>
              <a:gd name="T33" fmla="*/ 2147483646 h 38"/>
              <a:gd name="T34" fmla="*/ 2147483646 w 102"/>
              <a:gd name="T35" fmla="*/ 2147483646 h 38"/>
              <a:gd name="T36" fmla="*/ 2147483646 w 102"/>
              <a:gd name="T37" fmla="*/ 2147483646 h 38"/>
              <a:gd name="T38" fmla="*/ 2147483646 w 102"/>
              <a:gd name="T39" fmla="*/ 2147483646 h 38"/>
              <a:gd name="T40" fmla="*/ 2147483646 w 102"/>
              <a:gd name="T41" fmla="*/ 2147483646 h 38"/>
              <a:gd name="T42" fmla="*/ 2147483646 w 102"/>
              <a:gd name="T43" fmla="*/ 2147483646 h 38"/>
              <a:gd name="T44" fmla="*/ 0 w 102"/>
              <a:gd name="T45" fmla="*/ 2147483646 h 38"/>
              <a:gd name="T46" fmla="*/ 2147483646 w 102"/>
              <a:gd name="T47" fmla="*/ 2147483646 h 38"/>
              <a:gd name="T48" fmla="*/ 2147483646 w 102"/>
              <a:gd name="T49" fmla="*/ 2147483646 h 38"/>
              <a:gd name="T50" fmla="*/ 2147483646 w 102"/>
              <a:gd name="T51" fmla="*/ 2147483646 h 38"/>
              <a:gd name="T52" fmla="*/ 2147483646 w 102"/>
              <a:gd name="T53" fmla="*/ 2147483646 h 38"/>
              <a:gd name="T54" fmla="*/ 2147483646 w 102"/>
              <a:gd name="T55" fmla="*/ 2147483646 h 38"/>
              <a:gd name="T56" fmla="*/ 2147483646 w 102"/>
              <a:gd name="T57" fmla="*/ 2147483646 h 38"/>
              <a:gd name="T58" fmla="*/ 2147483646 w 102"/>
              <a:gd name="T59" fmla="*/ 2147483646 h 38"/>
              <a:gd name="T60" fmla="*/ 2147483646 w 102"/>
              <a:gd name="T61" fmla="*/ 2147483646 h 38"/>
              <a:gd name="T62" fmla="*/ 2147483646 w 102"/>
              <a:gd name="T63" fmla="*/ 2147483646 h 38"/>
              <a:gd name="T64" fmla="*/ 2147483646 w 102"/>
              <a:gd name="T65" fmla="*/ 2147483646 h 38"/>
              <a:gd name="T66" fmla="*/ 2147483646 w 102"/>
              <a:gd name="T67" fmla="*/ 0 h 38"/>
              <a:gd name="T68" fmla="*/ 2147483646 w 102"/>
              <a:gd name="T69" fmla="*/ 2147483646 h 38"/>
              <a:gd name="T70" fmla="*/ 2147483646 w 102"/>
              <a:gd name="T71" fmla="*/ 2147483646 h 38"/>
              <a:gd name="T72" fmla="*/ 2147483646 w 102"/>
              <a:gd name="T73" fmla="*/ 2147483646 h 38"/>
              <a:gd name="T74" fmla="*/ 2147483646 w 102"/>
              <a:gd name="T75" fmla="*/ 2147483646 h 38"/>
              <a:gd name="T76" fmla="*/ 2147483646 w 102"/>
              <a:gd name="T77" fmla="*/ 2147483646 h 38"/>
              <a:gd name="T78" fmla="*/ 2147483646 w 102"/>
              <a:gd name="T79" fmla="*/ 2147483646 h 38"/>
              <a:gd name="T80" fmla="*/ 2147483646 w 102"/>
              <a:gd name="T81" fmla="*/ 2147483646 h 38"/>
              <a:gd name="T82" fmla="*/ 2147483646 w 102"/>
              <a:gd name="T83" fmla="*/ 2147483646 h 3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2"/>
              <a:gd name="T127" fmla="*/ 0 h 38"/>
              <a:gd name="T128" fmla="*/ 102 w 102"/>
              <a:gd name="T129" fmla="*/ 38 h 3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2" h="38">
                <a:moveTo>
                  <a:pt x="88" y="34"/>
                </a:moveTo>
                <a:lnTo>
                  <a:pt x="82" y="32"/>
                </a:lnTo>
                <a:lnTo>
                  <a:pt x="80" y="28"/>
                </a:lnTo>
                <a:lnTo>
                  <a:pt x="80" y="22"/>
                </a:lnTo>
                <a:lnTo>
                  <a:pt x="80" y="16"/>
                </a:lnTo>
                <a:lnTo>
                  <a:pt x="78" y="12"/>
                </a:lnTo>
                <a:lnTo>
                  <a:pt x="72" y="10"/>
                </a:lnTo>
                <a:lnTo>
                  <a:pt x="66" y="10"/>
                </a:lnTo>
                <a:lnTo>
                  <a:pt x="62" y="12"/>
                </a:lnTo>
                <a:lnTo>
                  <a:pt x="60" y="16"/>
                </a:lnTo>
                <a:lnTo>
                  <a:pt x="52" y="18"/>
                </a:lnTo>
                <a:lnTo>
                  <a:pt x="48" y="22"/>
                </a:lnTo>
                <a:lnTo>
                  <a:pt x="50" y="26"/>
                </a:lnTo>
                <a:lnTo>
                  <a:pt x="52" y="30"/>
                </a:lnTo>
                <a:lnTo>
                  <a:pt x="52" y="36"/>
                </a:lnTo>
                <a:lnTo>
                  <a:pt x="44" y="38"/>
                </a:lnTo>
                <a:lnTo>
                  <a:pt x="38" y="32"/>
                </a:lnTo>
                <a:lnTo>
                  <a:pt x="32" y="26"/>
                </a:lnTo>
                <a:lnTo>
                  <a:pt x="26" y="22"/>
                </a:lnTo>
                <a:lnTo>
                  <a:pt x="18" y="20"/>
                </a:lnTo>
                <a:lnTo>
                  <a:pt x="14" y="18"/>
                </a:lnTo>
                <a:lnTo>
                  <a:pt x="8" y="20"/>
                </a:lnTo>
                <a:lnTo>
                  <a:pt x="0" y="18"/>
                </a:lnTo>
                <a:lnTo>
                  <a:pt x="4" y="14"/>
                </a:lnTo>
                <a:lnTo>
                  <a:pt x="6" y="8"/>
                </a:lnTo>
                <a:lnTo>
                  <a:pt x="12" y="2"/>
                </a:lnTo>
                <a:lnTo>
                  <a:pt x="18" y="4"/>
                </a:lnTo>
                <a:lnTo>
                  <a:pt x="22" y="8"/>
                </a:lnTo>
                <a:lnTo>
                  <a:pt x="30" y="12"/>
                </a:lnTo>
                <a:lnTo>
                  <a:pt x="38" y="12"/>
                </a:lnTo>
                <a:lnTo>
                  <a:pt x="44" y="10"/>
                </a:lnTo>
                <a:lnTo>
                  <a:pt x="52" y="6"/>
                </a:lnTo>
                <a:lnTo>
                  <a:pt x="62" y="2"/>
                </a:lnTo>
                <a:lnTo>
                  <a:pt x="72" y="0"/>
                </a:lnTo>
                <a:lnTo>
                  <a:pt x="82" y="2"/>
                </a:lnTo>
                <a:lnTo>
                  <a:pt x="88" y="6"/>
                </a:lnTo>
                <a:lnTo>
                  <a:pt x="94" y="10"/>
                </a:lnTo>
                <a:lnTo>
                  <a:pt x="98" y="16"/>
                </a:lnTo>
                <a:lnTo>
                  <a:pt x="102" y="20"/>
                </a:lnTo>
                <a:lnTo>
                  <a:pt x="100" y="26"/>
                </a:lnTo>
                <a:lnTo>
                  <a:pt x="94" y="30"/>
                </a:lnTo>
                <a:lnTo>
                  <a:pt x="88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0" name="Freeform 350"/>
          <p:cNvSpPr>
            <a:spLocks/>
          </p:cNvSpPr>
          <p:nvPr/>
        </p:nvSpPr>
        <p:spPr bwMode="auto">
          <a:xfrm>
            <a:off x="3825875" y="3589338"/>
            <a:ext cx="263525" cy="88900"/>
          </a:xfrm>
          <a:custGeom>
            <a:avLst/>
            <a:gdLst>
              <a:gd name="T0" fmla="*/ 372983125 w 166"/>
              <a:gd name="T1" fmla="*/ 141128750 h 56"/>
              <a:gd name="T2" fmla="*/ 352821875 w 166"/>
              <a:gd name="T3" fmla="*/ 131048125 h 56"/>
              <a:gd name="T4" fmla="*/ 327620313 w 166"/>
              <a:gd name="T5" fmla="*/ 131048125 h 56"/>
              <a:gd name="T6" fmla="*/ 312499375 w 166"/>
              <a:gd name="T7" fmla="*/ 141128750 h 56"/>
              <a:gd name="T8" fmla="*/ 292338125 w 166"/>
              <a:gd name="T9" fmla="*/ 136088438 h 56"/>
              <a:gd name="T10" fmla="*/ 297378438 w 166"/>
              <a:gd name="T11" fmla="*/ 115927188 h 56"/>
              <a:gd name="T12" fmla="*/ 292338125 w 166"/>
              <a:gd name="T13" fmla="*/ 100806250 h 56"/>
              <a:gd name="T14" fmla="*/ 262096250 w 166"/>
              <a:gd name="T15" fmla="*/ 100806250 h 56"/>
              <a:gd name="T16" fmla="*/ 252015625 w 166"/>
              <a:gd name="T17" fmla="*/ 80645000 h 56"/>
              <a:gd name="T18" fmla="*/ 236894688 w 166"/>
              <a:gd name="T19" fmla="*/ 75604688 h 56"/>
              <a:gd name="T20" fmla="*/ 201612500 w 166"/>
              <a:gd name="T21" fmla="*/ 65524063 h 56"/>
              <a:gd name="T22" fmla="*/ 191531875 w 166"/>
              <a:gd name="T23" fmla="*/ 55443438 h 56"/>
              <a:gd name="T24" fmla="*/ 156249688 w 166"/>
              <a:gd name="T25" fmla="*/ 45362813 h 56"/>
              <a:gd name="T26" fmla="*/ 120967500 w 166"/>
              <a:gd name="T27" fmla="*/ 40322500 h 56"/>
              <a:gd name="T28" fmla="*/ 110886875 w 166"/>
              <a:gd name="T29" fmla="*/ 30241875 h 56"/>
              <a:gd name="T30" fmla="*/ 85685313 w 166"/>
              <a:gd name="T31" fmla="*/ 25201563 h 56"/>
              <a:gd name="T32" fmla="*/ 70564375 w 166"/>
              <a:gd name="T33" fmla="*/ 35282188 h 56"/>
              <a:gd name="T34" fmla="*/ 50403125 w 166"/>
              <a:gd name="T35" fmla="*/ 45362813 h 56"/>
              <a:gd name="T36" fmla="*/ 30241875 w 166"/>
              <a:gd name="T37" fmla="*/ 55443438 h 56"/>
              <a:gd name="T38" fmla="*/ 0 w 166"/>
              <a:gd name="T39" fmla="*/ 55443438 h 56"/>
              <a:gd name="T40" fmla="*/ 5040313 w 166"/>
              <a:gd name="T41" fmla="*/ 40322500 h 56"/>
              <a:gd name="T42" fmla="*/ 25201563 w 166"/>
              <a:gd name="T43" fmla="*/ 15120938 h 56"/>
              <a:gd name="T44" fmla="*/ 65524063 w 166"/>
              <a:gd name="T45" fmla="*/ 5040313 h 56"/>
              <a:gd name="T46" fmla="*/ 100806250 w 166"/>
              <a:gd name="T47" fmla="*/ 0 h 56"/>
              <a:gd name="T48" fmla="*/ 146169063 w 166"/>
              <a:gd name="T49" fmla="*/ 0 h 56"/>
              <a:gd name="T50" fmla="*/ 186491563 w 166"/>
              <a:gd name="T51" fmla="*/ 10080625 h 56"/>
              <a:gd name="T52" fmla="*/ 221773750 w 166"/>
              <a:gd name="T53" fmla="*/ 25201563 h 56"/>
              <a:gd name="T54" fmla="*/ 262096250 w 166"/>
              <a:gd name="T55" fmla="*/ 35282188 h 56"/>
              <a:gd name="T56" fmla="*/ 277217188 w 166"/>
              <a:gd name="T57" fmla="*/ 50403125 h 56"/>
              <a:gd name="T58" fmla="*/ 292338125 w 166"/>
              <a:gd name="T59" fmla="*/ 60483750 h 56"/>
              <a:gd name="T60" fmla="*/ 327620313 w 166"/>
              <a:gd name="T61" fmla="*/ 75604688 h 56"/>
              <a:gd name="T62" fmla="*/ 357862188 w 166"/>
              <a:gd name="T63" fmla="*/ 85685313 h 56"/>
              <a:gd name="T64" fmla="*/ 388104063 w 166"/>
              <a:gd name="T65" fmla="*/ 100806250 h 56"/>
              <a:gd name="T66" fmla="*/ 418345938 w 166"/>
              <a:gd name="T67" fmla="*/ 115927188 h 56"/>
              <a:gd name="T68" fmla="*/ 403225000 w 166"/>
              <a:gd name="T69" fmla="*/ 126007813 h 56"/>
              <a:gd name="T70" fmla="*/ 383063750 w 166"/>
              <a:gd name="T71" fmla="*/ 131048125 h 56"/>
              <a:gd name="T72" fmla="*/ 378023438 w 166"/>
              <a:gd name="T73" fmla="*/ 141128750 h 56"/>
              <a:gd name="T74" fmla="*/ 372983125 w 166"/>
              <a:gd name="T75" fmla="*/ 141128750 h 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66" h="56">
                <a:moveTo>
                  <a:pt x="148" y="56"/>
                </a:moveTo>
                <a:lnTo>
                  <a:pt x="140" y="52"/>
                </a:lnTo>
                <a:lnTo>
                  <a:pt x="130" y="52"/>
                </a:lnTo>
                <a:lnTo>
                  <a:pt x="124" y="56"/>
                </a:lnTo>
                <a:lnTo>
                  <a:pt x="116" y="54"/>
                </a:lnTo>
                <a:lnTo>
                  <a:pt x="118" y="46"/>
                </a:lnTo>
                <a:lnTo>
                  <a:pt x="116" y="40"/>
                </a:lnTo>
                <a:lnTo>
                  <a:pt x="104" y="40"/>
                </a:lnTo>
                <a:lnTo>
                  <a:pt x="100" y="32"/>
                </a:lnTo>
                <a:lnTo>
                  <a:pt x="94" y="30"/>
                </a:lnTo>
                <a:lnTo>
                  <a:pt x="80" y="26"/>
                </a:lnTo>
                <a:lnTo>
                  <a:pt x="76" y="22"/>
                </a:lnTo>
                <a:lnTo>
                  <a:pt x="62" y="18"/>
                </a:lnTo>
                <a:lnTo>
                  <a:pt x="48" y="16"/>
                </a:lnTo>
                <a:lnTo>
                  <a:pt x="44" y="12"/>
                </a:lnTo>
                <a:lnTo>
                  <a:pt x="34" y="10"/>
                </a:lnTo>
                <a:lnTo>
                  <a:pt x="28" y="14"/>
                </a:lnTo>
                <a:lnTo>
                  <a:pt x="20" y="18"/>
                </a:lnTo>
                <a:lnTo>
                  <a:pt x="12" y="22"/>
                </a:lnTo>
                <a:lnTo>
                  <a:pt x="0" y="22"/>
                </a:lnTo>
                <a:lnTo>
                  <a:pt x="2" y="16"/>
                </a:lnTo>
                <a:lnTo>
                  <a:pt x="10" y="6"/>
                </a:lnTo>
                <a:lnTo>
                  <a:pt x="26" y="2"/>
                </a:lnTo>
                <a:lnTo>
                  <a:pt x="40" y="0"/>
                </a:lnTo>
                <a:lnTo>
                  <a:pt x="58" y="0"/>
                </a:lnTo>
                <a:lnTo>
                  <a:pt x="74" y="4"/>
                </a:lnTo>
                <a:lnTo>
                  <a:pt x="88" y="10"/>
                </a:lnTo>
                <a:lnTo>
                  <a:pt x="104" y="14"/>
                </a:lnTo>
                <a:lnTo>
                  <a:pt x="110" y="20"/>
                </a:lnTo>
                <a:lnTo>
                  <a:pt x="116" y="24"/>
                </a:lnTo>
                <a:lnTo>
                  <a:pt x="130" y="30"/>
                </a:lnTo>
                <a:lnTo>
                  <a:pt x="142" y="34"/>
                </a:lnTo>
                <a:lnTo>
                  <a:pt x="154" y="40"/>
                </a:lnTo>
                <a:lnTo>
                  <a:pt x="166" y="46"/>
                </a:lnTo>
                <a:lnTo>
                  <a:pt x="160" y="50"/>
                </a:lnTo>
                <a:lnTo>
                  <a:pt x="152" y="52"/>
                </a:lnTo>
                <a:lnTo>
                  <a:pt x="150" y="56"/>
                </a:lnTo>
                <a:lnTo>
                  <a:pt x="148" y="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61" name="Freeform 351"/>
          <p:cNvSpPr>
            <a:spLocks/>
          </p:cNvSpPr>
          <p:nvPr/>
        </p:nvSpPr>
        <p:spPr bwMode="auto">
          <a:xfrm>
            <a:off x="4089400" y="3671888"/>
            <a:ext cx="69850" cy="47625"/>
          </a:xfrm>
          <a:custGeom>
            <a:avLst/>
            <a:gdLst>
              <a:gd name="T0" fmla="*/ 0 w 44"/>
              <a:gd name="T1" fmla="*/ 70564375 h 30"/>
              <a:gd name="T2" fmla="*/ 40322500 w 44"/>
              <a:gd name="T3" fmla="*/ 75604688 h 30"/>
              <a:gd name="T4" fmla="*/ 80645000 w 44"/>
              <a:gd name="T5" fmla="*/ 75604688 h 30"/>
              <a:gd name="T6" fmla="*/ 100806250 w 44"/>
              <a:gd name="T7" fmla="*/ 75604688 h 30"/>
              <a:gd name="T8" fmla="*/ 100806250 w 44"/>
              <a:gd name="T9" fmla="*/ 60483750 h 30"/>
              <a:gd name="T10" fmla="*/ 90725625 w 44"/>
              <a:gd name="T11" fmla="*/ 50403125 h 30"/>
              <a:gd name="T12" fmla="*/ 105846563 w 44"/>
              <a:gd name="T13" fmla="*/ 45362813 h 30"/>
              <a:gd name="T14" fmla="*/ 110886875 w 44"/>
              <a:gd name="T15" fmla="*/ 35282188 h 30"/>
              <a:gd name="T16" fmla="*/ 105846563 w 44"/>
              <a:gd name="T17" fmla="*/ 10080625 h 30"/>
              <a:gd name="T18" fmla="*/ 80645000 w 44"/>
              <a:gd name="T19" fmla="*/ 5040313 h 30"/>
              <a:gd name="T20" fmla="*/ 60483750 w 44"/>
              <a:gd name="T21" fmla="*/ 0 h 30"/>
              <a:gd name="T22" fmla="*/ 40322500 w 44"/>
              <a:gd name="T23" fmla="*/ 5040313 h 30"/>
              <a:gd name="T24" fmla="*/ 55443438 w 44"/>
              <a:gd name="T25" fmla="*/ 15120938 h 30"/>
              <a:gd name="T26" fmla="*/ 70564375 w 44"/>
              <a:gd name="T27" fmla="*/ 35282188 h 30"/>
              <a:gd name="T28" fmla="*/ 70564375 w 44"/>
              <a:gd name="T29" fmla="*/ 50403125 h 30"/>
              <a:gd name="T30" fmla="*/ 50403125 w 44"/>
              <a:gd name="T31" fmla="*/ 50403125 h 30"/>
              <a:gd name="T32" fmla="*/ 35282188 w 44"/>
              <a:gd name="T33" fmla="*/ 45362813 h 30"/>
              <a:gd name="T34" fmla="*/ 15120938 w 44"/>
              <a:gd name="T35" fmla="*/ 50403125 h 30"/>
              <a:gd name="T36" fmla="*/ 0 w 44"/>
              <a:gd name="T37" fmla="*/ 50403125 h 30"/>
              <a:gd name="T38" fmla="*/ 0 w 44"/>
              <a:gd name="T39" fmla="*/ 70564375 h 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" h="30">
                <a:moveTo>
                  <a:pt x="0" y="28"/>
                </a:moveTo>
                <a:lnTo>
                  <a:pt x="16" y="30"/>
                </a:lnTo>
                <a:lnTo>
                  <a:pt x="32" y="30"/>
                </a:lnTo>
                <a:lnTo>
                  <a:pt x="40" y="30"/>
                </a:lnTo>
                <a:lnTo>
                  <a:pt x="40" y="24"/>
                </a:lnTo>
                <a:lnTo>
                  <a:pt x="36" y="20"/>
                </a:lnTo>
                <a:lnTo>
                  <a:pt x="42" y="18"/>
                </a:lnTo>
                <a:lnTo>
                  <a:pt x="44" y="14"/>
                </a:lnTo>
                <a:lnTo>
                  <a:pt x="42" y="4"/>
                </a:lnTo>
                <a:lnTo>
                  <a:pt x="32" y="2"/>
                </a:lnTo>
                <a:lnTo>
                  <a:pt x="24" y="0"/>
                </a:lnTo>
                <a:lnTo>
                  <a:pt x="16" y="2"/>
                </a:lnTo>
                <a:lnTo>
                  <a:pt x="22" y="6"/>
                </a:lnTo>
                <a:lnTo>
                  <a:pt x="28" y="14"/>
                </a:lnTo>
                <a:lnTo>
                  <a:pt x="28" y="20"/>
                </a:lnTo>
                <a:lnTo>
                  <a:pt x="20" y="20"/>
                </a:lnTo>
                <a:lnTo>
                  <a:pt x="14" y="18"/>
                </a:lnTo>
                <a:lnTo>
                  <a:pt x="6" y="20"/>
                </a:lnTo>
                <a:lnTo>
                  <a:pt x="0" y="20"/>
                </a:lnTo>
                <a:lnTo>
                  <a:pt x="0" y="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62" name="Freeform 352"/>
          <p:cNvSpPr>
            <a:spLocks/>
          </p:cNvSpPr>
          <p:nvPr/>
        </p:nvSpPr>
        <p:spPr bwMode="auto">
          <a:xfrm>
            <a:off x="3990975" y="3706813"/>
            <a:ext cx="50800" cy="28575"/>
          </a:xfrm>
          <a:custGeom>
            <a:avLst/>
            <a:gdLst>
              <a:gd name="T0" fmla="*/ 0 w 32"/>
              <a:gd name="T1" fmla="*/ 15120938 h 18"/>
              <a:gd name="T2" fmla="*/ 15120938 w 32"/>
              <a:gd name="T3" fmla="*/ 0 h 18"/>
              <a:gd name="T4" fmla="*/ 35282188 w 32"/>
              <a:gd name="T5" fmla="*/ 0 h 18"/>
              <a:gd name="T6" fmla="*/ 50403125 w 32"/>
              <a:gd name="T7" fmla="*/ 5040313 h 18"/>
              <a:gd name="T8" fmla="*/ 70564375 w 32"/>
              <a:gd name="T9" fmla="*/ 15120938 h 18"/>
              <a:gd name="T10" fmla="*/ 80645000 w 32"/>
              <a:gd name="T11" fmla="*/ 25201563 h 18"/>
              <a:gd name="T12" fmla="*/ 60483750 w 32"/>
              <a:gd name="T13" fmla="*/ 35282188 h 18"/>
              <a:gd name="T14" fmla="*/ 45362813 w 32"/>
              <a:gd name="T15" fmla="*/ 35282188 h 18"/>
              <a:gd name="T16" fmla="*/ 35282188 w 32"/>
              <a:gd name="T17" fmla="*/ 45362813 h 18"/>
              <a:gd name="T18" fmla="*/ 25201563 w 32"/>
              <a:gd name="T19" fmla="*/ 30241875 h 18"/>
              <a:gd name="T20" fmla="*/ 15120938 w 32"/>
              <a:gd name="T21" fmla="*/ 20161250 h 18"/>
              <a:gd name="T22" fmla="*/ 0 w 32"/>
              <a:gd name="T23" fmla="*/ 15120938 h 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2" h="18">
                <a:moveTo>
                  <a:pt x="0" y="6"/>
                </a:moveTo>
                <a:lnTo>
                  <a:pt x="6" y="0"/>
                </a:lnTo>
                <a:lnTo>
                  <a:pt x="14" y="0"/>
                </a:lnTo>
                <a:lnTo>
                  <a:pt x="20" y="2"/>
                </a:lnTo>
                <a:lnTo>
                  <a:pt x="28" y="6"/>
                </a:lnTo>
                <a:lnTo>
                  <a:pt x="32" y="10"/>
                </a:lnTo>
                <a:lnTo>
                  <a:pt x="24" y="14"/>
                </a:lnTo>
                <a:lnTo>
                  <a:pt x="18" y="14"/>
                </a:lnTo>
                <a:lnTo>
                  <a:pt x="14" y="18"/>
                </a:lnTo>
                <a:lnTo>
                  <a:pt x="10" y="12"/>
                </a:lnTo>
                <a:lnTo>
                  <a:pt x="6" y="8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63" name="Freeform 353"/>
          <p:cNvSpPr>
            <a:spLocks/>
          </p:cNvSpPr>
          <p:nvPr/>
        </p:nvSpPr>
        <p:spPr bwMode="auto">
          <a:xfrm>
            <a:off x="4146550" y="3678238"/>
            <a:ext cx="92075" cy="57150"/>
          </a:xfrm>
          <a:custGeom>
            <a:avLst/>
            <a:gdLst>
              <a:gd name="T0" fmla="*/ 2147483646 w 58"/>
              <a:gd name="T1" fmla="*/ 0 h 36"/>
              <a:gd name="T2" fmla="*/ 2147483646 w 58"/>
              <a:gd name="T3" fmla="*/ 2147483646 h 36"/>
              <a:gd name="T4" fmla="*/ 2147483646 w 58"/>
              <a:gd name="T5" fmla="*/ 2147483646 h 36"/>
              <a:gd name="T6" fmla="*/ 2147483646 w 58"/>
              <a:gd name="T7" fmla="*/ 2147483646 h 36"/>
              <a:gd name="T8" fmla="*/ 2147483646 w 58"/>
              <a:gd name="T9" fmla="*/ 2147483646 h 36"/>
              <a:gd name="T10" fmla="*/ 2147483646 w 58"/>
              <a:gd name="T11" fmla="*/ 2147483646 h 36"/>
              <a:gd name="T12" fmla="*/ 2147483646 w 58"/>
              <a:gd name="T13" fmla="*/ 2147483646 h 36"/>
              <a:gd name="T14" fmla="*/ 2147483646 w 58"/>
              <a:gd name="T15" fmla="*/ 2147483646 h 36"/>
              <a:gd name="T16" fmla="*/ 2147483646 w 58"/>
              <a:gd name="T17" fmla="*/ 2147483646 h 36"/>
              <a:gd name="T18" fmla="*/ 2147483646 w 58"/>
              <a:gd name="T19" fmla="*/ 2147483646 h 36"/>
              <a:gd name="T20" fmla="*/ 2147483646 w 58"/>
              <a:gd name="T21" fmla="*/ 2147483646 h 36"/>
              <a:gd name="T22" fmla="*/ 2147483646 w 58"/>
              <a:gd name="T23" fmla="*/ 2147483646 h 36"/>
              <a:gd name="T24" fmla="*/ 2147483646 w 58"/>
              <a:gd name="T25" fmla="*/ 2147483646 h 36"/>
              <a:gd name="T26" fmla="*/ 2147483646 w 58"/>
              <a:gd name="T27" fmla="*/ 2147483646 h 36"/>
              <a:gd name="T28" fmla="*/ 2147483646 w 58"/>
              <a:gd name="T29" fmla="*/ 2147483646 h 36"/>
              <a:gd name="T30" fmla="*/ 2147483646 w 58"/>
              <a:gd name="T31" fmla="*/ 2147483646 h 36"/>
              <a:gd name="T32" fmla="*/ 2147483646 w 58"/>
              <a:gd name="T33" fmla="*/ 2147483646 h 36"/>
              <a:gd name="T34" fmla="*/ 2147483646 w 58"/>
              <a:gd name="T35" fmla="*/ 2147483646 h 36"/>
              <a:gd name="T36" fmla="*/ 2147483646 w 58"/>
              <a:gd name="T37" fmla="*/ 2147483646 h 36"/>
              <a:gd name="T38" fmla="*/ 2147483646 w 58"/>
              <a:gd name="T39" fmla="*/ 2147483646 h 36"/>
              <a:gd name="T40" fmla="*/ 2147483646 w 58"/>
              <a:gd name="T41" fmla="*/ 2147483646 h 36"/>
              <a:gd name="T42" fmla="*/ 0 w 58"/>
              <a:gd name="T43" fmla="*/ 2147483646 h 36"/>
              <a:gd name="T44" fmla="*/ 2147483646 w 58"/>
              <a:gd name="T45" fmla="*/ 2147483646 h 36"/>
              <a:gd name="T46" fmla="*/ 2147483646 w 58"/>
              <a:gd name="T47" fmla="*/ 2147483646 h 36"/>
              <a:gd name="T48" fmla="*/ 2147483646 w 58"/>
              <a:gd name="T49" fmla="*/ 0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8"/>
              <a:gd name="T76" fmla="*/ 0 h 36"/>
              <a:gd name="T77" fmla="*/ 58 w 58"/>
              <a:gd name="T78" fmla="*/ 36 h 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8" h="36">
                <a:moveTo>
                  <a:pt x="6" y="0"/>
                </a:moveTo>
                <a:lnTo>
                  <a:pt x="16" y="2"/>
                </a:lnTo>
                <a:lnTo>
                  <a:pt x="24" y="2"/>
                </a:lnTo>
                <a:lnTo>
                  <a:pt x="34" y="4"/>
                </a:lnTo>
                <a:lnTo>
                  <a:pt x="40" y="6"/>
                </a:lnTo>
                <a:lnTo>
                  <a:pt x="46" y="10"/>
                </a:lnTo>
                <a:lnTo>
                  <a:pt x="56" y="16"/>
                </a:lnTo>
                <a:lnTo>
                  <a:pt x="58" y="20"/>
                </a:lnTo>
                <a:lnTo>
                  <a:pt x="54" y="24"/>
                </a:lnTo>
                <a:lnTo>
                  <a:pt x="44" y="22"/>
                </a:lnTo>
                <a:lnTo>
                  <a:pt x="38" y="22"/>
                </a:lnTo>
                <a:lnTo>
                  <a:pt x="30" y="24"/>
                </a:lnTo>
                <a:lnTo>
                  <a:pt x="24" y="24"/>
                </a:lnTo>
                <a:lnTo>
                  <a:pt x="20" y="20"/>
                </a:lnTo>
                <a:lnTo>
                  <a:pt x="14" y="22"/>
                </a:lnTo>
                <a:lnTo>
                  <a:pt x="12" y="28"/>
                </a:lnTo>
                <a:lnTo>
                  <a:pt x="12" y="34"/>
                </a:lnTo>
                <a:lnTo>
                  <a:pt x="8" y="36"/>
                </a:lnTo>
                <a:lnTo>
                  <a:pt x="4" y="30"/>
                </a:lnTo>
                <a:lnTo>
                  <a:pt x="4" y="26"/>
                </a:lnTo>
                <a:lnTo>
                  <a:pt x="4" y="20"/>
                </a:lnTo>
                <a:lnTo>
                  <a:pt x="0" y="16"/>
                </a:lnTo>
                <a:lnTo>
                  <a:pt x="6" y="14"/>
                </a:lnTo>
                <a:lnTo>
                  <a:pt x="8" y="10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4" name="Freeform 354"/>
          <p:cNvSpPr>
            <a:spLocks/>
          </p:cNvSpPr>
          <p:nvPr/>
        </p:nvSpPr>
        <p:spPr bwMode="auto">
          <a:xfrm>
            <a:off x="4267200" y="3709988"/>
            <a:ext cx="41275" cy="15875"/>
          </a:xfrm>
          <a:custGeom>
            <a:avLst/>
            <a:gdLst>
              <a:gd name="T0" fmla="*/ 45362813 w 26"/>
              <a:gd name="T1" fmla="*/ 0 h 10"/>
              <a:gd name="T2" fmla="*/ 20161250 w 26"/>
              <a:gd name="T3" fmla="*/ 0 h 10"/>
              <a:gd name="T4" fmla="*/ 0 w 26"/>
              <a:gd name="T5" fmla="*/ 10080625 h 10"/>
              <a:gd name="T6" fmla="*/ 10080625 w 26"/>
              <a:gd name="T7" fmla="*/ 25201563 h 10"/>
              <a:gd name="T8" fmla="*/ 30241875 w 26"/>
              <a:gd name="T9" fmla="*/ 25201563 h 10"/>
              <a:gd name="T10" fmla="*/ 55443438 w 26"/>
              <a:gd name="T11" fmla="*/ 25201563 h 10"/>
              <a:gd name="T12" fmla="*/ 65524063 w 26"/>
              <a:gd name="T13" fmla="*/ 20161250 h 10"/>
              <a:gd name="T14" fmla="*/ 65524063 w 26"/>
              <a:gd name="T15" fmla="*/ 10080625 h 10"/>
              <a:gd name="T16" fmla="*/ 55443438 w 26"/>
              <a:gd name="T17" fmla="*/ 0 h 10"/>
              <a:gd name="T18" fmla="*/ 45362813 w 26"/>
              <a:gd name="T19" fmla="*/ 0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" h="10">
                <a:moveTo>
                  <a:pt x="18" y="0"/>
                </a:moveTo>
                <a:lnTo>
                  <a:pt x="8" y="0"/>
                </a:lnTo>
                <a:lnTo>
                  <a:pt x="0" y="4"/>
                </a:lnTo>
                <a:lnTo>
                  <a:pt x="4" y="10"/>
                </a:lnTo>
                <a:lnTo>
                  <a:pt x="12" y="10"/>
                </a:lnTo>
                <a:lnTo>
                  <a:pt x="22" y="10"/>
                </a:lnTo>
                <a:lnTo>
                  <a:pt x="26" y="8"/>
                </a:lnTo>
                <a:lnTo>
                  <a:pt x="26" y="4"/>
                </a:lnTo>
                <a:lnTo>
                  <a:pt x="22" y="0"/>
                </a:lnTo>
                <a:lnTo>
                  <a:pt x="1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65" name="Freeform 355"/>
          <p:cNvSpPr>
            <a:spLocks/>
          </p:cNvSpPr>
          <p:nvPr/>
        </p:nvSpPr>
        <p:spPr bwMode="auto">
          <a:xfrm>
            <a:off x="3987800" y="3535363"/>
            <a:ext cx="19050" cy="25400"/>
          </a:xfrm>
          <a:custGeom>
            <a:avLst/>
            <a:gdLst>
              <a:gd name="T0" fmla="*/ 2147483646 w 12"/>
              <a:gd name="T1" fmla="*/ 2147483646 h 16"/>
              <a:gd name="T2" fmla="*/ 2147483646 w 12"/>
              <a:gd name="T3" fmla="*/ 0 h 16"/>
              <a:gd name="T4" fmla="*/ 0 w 12"/>
              <a:gd name="T5" fmla="*/ 2147483646 h 16"/>
              <a:gd name="T6" fmla="*/ 2147483646 w 12"/>
              <a:gd name="T7" fmla="*/ 2147483646 h 16"/>
              <a:gd name="T8" fmla="*/ 2147483646 w 12"/>
              <a:gd name="T9" fmla="*/ 2147483646 h 16"/>
              <a:gd name="T10" fmla="*/ 2147483646 w 12"/>
              <a:gd name="T11" fmla="*/ 2147483646 h 16"/>
              <a:gd name="T12" fmla="*/ 2147483646 w 12"/>
              <a:gd name="T13" fmla="*/ 2147483646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"/>
              <a:gd name="T22" fmla="*/ 0 h 16"/>
              <a:gd name="T23" fmla="*/ 12 w 12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" h="16">
                <a:moveTo>
                  <a:pt x="8" y="4"/>
                </a:moveTo>
                <a:lnTo>
                  <a:pt x="2" y="0"/>
                </a:lnTo>
                <a:lnTo>
                  <a:pt x="0" y="8"/>
                </a:lnTo>
                <a:lnTo>
                  <a:pt x="6" y="12"/>
                </a:lnTo>
                <a:lnTo>
                  <a:pt x="10" y="16"/>
                </a:lnTo>
                <a:lnTo>
                  <a:pt x="12" y="10"/>
                </a:lnTo>
                <a:lnTo>
                  <a:pt x="8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6" name="Freeform 356"/>
          <p:cNvSpPr>
            <a:spLocks/>
          </p:cNvSpPr>
          <p:nvPr/>
        </p:nvSpPr>
        <p:spPr bwMode="auto">
          <a:xfrm>
            <a:off x="4324350" y="3332163"/>
            <a:ext cx="19050" cy="12700"/>
          </a:xfrm>
          <a:custGeom>
            <a:avLst/>
            <a:gdLst>
              <a:gd name="T0" fmla="*/ 15120938 w 12"/>
              <a:gd name="T1" fmla="*/ 0 h 8"/>
              <a:gd name="T2" fmla="*/ 5040313 w 12"/>
              <a:gd name="T3" fmla="*/ 5040313 h 8"/>
              <a:gd name="T4" fmla="*/ 0 w 12"/>
              <a:gd name="T5" fmla="*/ 20161250 h 8"/>
              <a:gd name="T6" fmla="*/ 20161250 w 12"/>
              <a:gd name="T7" fmla="*/ 20161250 h 8"/>
              <a:gd name="T8" fmla="*/ 30241875 w 12"/>
              <a:gd name="T9" fmla="*/ 20161250 h 8"/>
              <a:gd name="T10" fmla="*/ 15120938 w 12"/>
              <a:gd name="T11" fmla="*/ 0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8">
                <a:moveTo>
                  <a:pt x="6" y="0"/>
                </a:moveTo>
                <a:lnTo>
                  <a:pt x="2" y="2"/>
                </a:lnTo>
                <a:lnTo>
                  <a:pt x="0" y="8"/>
                </a:lnTo>
                <a:lnTo>
                  <a:pt x="8" y="8"/>
                </a:lnTo>
                <a:lnTo>
                  <a:pt x="12" y="8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67" name="Freeform 358"/>
          <p:cNvSpPr>
            <a:spLocks/>
          </p:cNvSpPr>
          <p:nvPr/>
        </p:nvSpPr>
        <p:spPr bwMode="auto">
          <a:xfrm>
            <a:off x="3978275" y="3868738"/>
            <a:ext cx="295275" cy="422275"/>
          </a:xfrm>
          <a:custGeom>
            <a:avLst/>
            <a:gdLst>
              <a:gd name="T0" fmla="*/ 2147483646 w 186"/>
              <a:gd name="T1" fmla="*/ 2147483646 h 266"/>
              <a:gd name="T2" fmla="*/ 2147483646 w 186"/>
              <a:gd name="T3" fmla="*/ 2147483646 h 266"/>
              <a:gd name="T4" fmla="*/ 2147483646 w 186"/>
              <a:gd name="T5" fmla="*/ 2147483646 h 266"/>
              <a:gd name="T6" fmla="*/ 2147483646 w 186"/>
              <a:gd name="T7" fmla="*/ 2147483646 h 266"/>
              <a:gd name="T8" fmla="*/ 2147483646 w 186"/>
              <a:gd name="T9" fmla="*/ 2147483646 h 266"/>
              <a:gd name="T10" fmla="*/ 2147483646 w 186"/>
              <a:gd name="T11" fmla="*/ 2147483646 h 266"/>
              <a:gd name="T12" fmla="*/ 2147483646 w 186"/>
              <a:gd name="T13" fmla="*/ 2147483646 h 266"/>
              <a:gd name="T14" fmla="*/ 2147483646 w 186"/>
              <a:gd name="T15" fmla="*/ 0 h 266"/>
              <a:gd name="T16" fmla="*/ 2147483646 w 186"/>
              <a:gd name="T17" fmla="*/ 2147483646 h 266"/>
              <a:gd name="T18" fmla="*/ 2147483646 w 186"/>
              <a:gd name="T19" fmla="*/ 2147483646 h 266"/>
              <a:gd name="T20" fmla="*/ 2147483646 w 186"/>
              <a:gd name="T21" fmla="*/ 2147483646 h 266"/>
              <a:gd name="T22" fmla="*/ 2147483646 w 186"/>
              <a:gd name="T23" fmla="*/ 2147483646 h 266"/>
              <a:gd name="T24" fmla="*/ 2147483646 w 186"/>
              <a:gd name="T25" fmla="*/ 2147483646 h 266"/>
              <a:gd name="T26" fmla="*/ 2147483646 w 186"/>
              <a:gd name="T27" fmla="*/ 2147483646 h 266"/>
              <a:gd name="T28" fmla="*/ 2147483646 w 186"/>
              <a:gd name="T29" fmla="*/ 2147483646 h 266"/>
              <a:gd name="T30" fmla="*/ 2147483646 w 186"/>
              <a:gd name="T31" fmla="*/ 2147483646 h 266"/>
              <a:gd name="T32" fmla="*/ 2147483646 w 186"/>
              <a:gd name="T33" fmla="*/ 2147483646 h 266"/>
              <a:gd name="T34" fmla="*/ 2147483646 w 186"/>
              <a:gd name="T35" fmla="*/ 2147483646 h 266"/>
              <a:gd name="T36" fmla="*/ 2147483646 w 186"/>
              <a:gd name="T37" fmla="*/ 2147483646 h 266"/>
              <a:gd name="T38" fmla="*/ 2147483646 w 186"/>
              <a:gd name="T39" fmla="*/ 2147483646 h 266"/>
              <a:gd name="T40" fmla="*/ 2147483646 w 186"/>
              <a:gd name="T41" fmla="*/ 2147483646 h 266"/>
              <a:gd name="T42" fmla="*/ 2147483646 w 186"/>
              <a:gd name="T43" fmla="*/ 2147483646 h 266"/>
              <a:gd name="T44" fmla="*/ 2147483646 w 186"/>
              <a:gd name="T45" fmla="*/ 2147483646 h 266"/>
              <a:gd name="T46" fmla="*/ 2147483646 w 186"/>
              <a:gd name="T47" fmla="*/ 2147483646 h 266"/>
              <a:gd name="T48" fmla="*/ 2147483646 w 186"/>
              <a:gd name="T49" fmla="*/ 2147483646 h 266"/>
              <a:gd name="T50" fmla="*/ 2147483646 w 186"/>
              <a:gd name="T51" fmla="*/ 2147483646 h 266"/>
              <a:gd name="T52" fmla="*/ 2147483646 w 186"/>
              <a:gd name="T53" fmla="*/ 2147483646 h 266"/>
              <a:gd name="T54" fmla="*/ 2147483646 w 186"/>
              <a:gd name="T55" fmla="*/ 2147483646 h 266"/>
              <a:gd name="T56" fmla="*/ 2147483646 w 186"/>
              <a:gd name="T57" fmla="*/ 2147483646 h 266"/>
              <a:gd name="T58" fmla="*/ 2147483646 w 186"/>
              <a:gd name="T59" fmla="*/ 2147483646 h 266"/>
              <a:gd name="T60" fmla="*/ 2147483646 w 186"/>
              <a:gd name="T61" fmla="*/ 2147483646 h 266"/>
              <a:gd name="T62" fmla="*/ 2147483646 w 186"/>
              <a:gd name="T63" fmla="*/ 2147483646 h 266"/>
              <a:gd name="T64" fmla="*/ 2147483646 w 186"/>
              <a:gd name="T65" fmla="*/ 2147483646 h 266"/>
              <a:gd name="T66" fmla="*/ 2147483646 w 186"/>
              <a:gd name="T67" fmla="*/ 2147483646 h 266"/>
              <a:gd name="T68" fmla="*/ 2147483646 w 186"/>
              <a:gd name="T69" fmla="*/ 2147483646 h 266"/>
              <a:gd name="T70" fmla="*/ 2147483646 w 186"/>
              <a:gd name="T71" fmla="*/ 2147483646 h 266"/>
              <a:gd name="T72" fmla="*/ 2147483646 w 186"/>
              <a:gd name="T73" fmla="*/ 2147483646 h 266"/>
              <a:gd name="T74" fmla="*/ 2147483646 w 186"/>
              <a:gd name="T75" fmla="*/ 2147483646 h 266"/>
              <a:gd name="T76" fmla="*/ 2147483646 w 186"/>
              <a:gd name="T77" fmla="*/ 2147483646 h 266"/>
              <a:gd name="T78" fmla="*/ 2147483646 w 186"/>
              <a:gd name="T79" fmla="*/ 2147483646 h 266"/>
              <a:gd name="T80" fmla="*/ 2147483646 w 186"/>
              <a:gd name="T81" fmla="*/ 2147483646 h 266"/>
              <a:gd name="T82" fmla="*/ 2147483646 w 186"/>
              <a:gd name="T83" fmla="*/ 2147483646 h 266"/>
              <a:gd name="T84" fmla="*/ 2147483646 w 186"/>
              <a:gd name="T85" fmla="*/ 2147483646 h 266"/>
              <a:gd name="T86" fmla="*/ 2147483646 w 186"/>
              <a:gd name="T87" fmla="*/ 2147483646 h 26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86" h="266">
                <a:moveTo>
                  <a:pt x="28" y="66"/>
                </a:moveTo>
                <a:lnTo>
                  <a:pt x="30" y="72"/>
                </a:lnTo>
                <a:lnTo>
                  <a:pt x="34" y="68"/>
                </a:lnTo>
                <a:lnTo>
                  <a:pt x="34" y="58"/>
                </a:lnTo>
                <a:lnTo>
                  <a:pt x="44" y="50"/>
                </a:lnTo>
                <a:lnTo>
                  <a:pt x="50" y="42"/>
                </a:lnTo>
                <a:lnTo>
                  <a:pt x="52" y="36"/>
                </a:lnTo>
                <a:lnTo>
                  <a:pt x="54" y="28"/>
                </a:lnTo>
                <a:lnTo>
                  <a:pt x="68" y="20"/>
                </a:lnTo>
                <a:lnTo>
                  <a:pt x="74" y="20"/>
                </a:lnTo>
                <a:lnTo>
                  <a:pt x="78" y="16"/>
                </a:lnTo>
                <a:lnTo>
                  <a:pt x="88" y="16"/>
                </a:lnTo>
                <a:lnTo>
                  <a:pt x="96" y="12"/>
                </a:lnTo>
                <a:lnTo>
                  <a:pt x="104" y="6"/>
                </a:lnTo>
                <a:lnTo>
                  <a:pt x="110" y="0"/>
                </a:lnTo>
                <a:lnTo>
                  <a:pt x="116" y="0"/>
                </a:lnTo>
                <a:lnTo>
                  <a:pt x="120" y="2"/>
                </a:lnTo>
                <a:lnTo>
                  <a:pt x="118" y="10"/>
                </a:lnTo>
                <a:lnTo>
                  <a:pt x="112" y="14"/>
                </a:lnTo>
                <a:lnTo>
                  <a:pt x="106" y="18"/>
                </a:lnTo>
                <a:lnTo>
                  <a:pt x="96" y="26"/>
                </a:lnTo>
                <a:lnTo>
                  <a:pt x="92" y="34"/>
                </a:lnTo>
                <a:lnTo>
                  <a:pt x="90" y="48"/>
                </a:lnTo>
                <a:lnTo>
                  <a:pt x="92" y="54"/>
                </a:lnTo>
                <a:lnTo>
                  <a:pt x="96" y="60"/>
                </a:lnTo>
                <a:lnTo>
                  <a:pt x="100" y="64"/>
                </a:lnTo>
                <a:lnTo>
                  <a:pt x="102" y="68"/>
                </a:lnTo>
                <a:lnTo>
                  <a:pt x="102" y="82"/>
                </a:lnTo>
                <a:lnTo>
                  <a:pt x="108" y="86"/>
                </a:lnTo>
                <a:lnTo>
                  <a:pt x="136" y="84"/>
                </a:lnTo>
                <a:lnTo>
                  <a:pt x="148" y="98"/>
                </a:lnTo>
                <a:lnTo>
                  <a:pt x="176" y="96"/>
                </a:lnTo>
                <a:lnTo>
                  <a:pt x="182" y="102"/>
                </a:lnTo>
                <a:lnTo>
                  <a:pt x="176" y="110"/>
                </a:lnTo>
                <a:lnTo>
                  <a:pt x="176" y="120"/>
                </a:lnTo>
                <a:lnTo>
                  <a:pt x="176" y="128"/>
                </a:lnTo>
                <a:lnTo>
                  <a:pt x="176" y="136"/>
                </a:lnTo>
                <a:lnTo>
                  <a:pt x="178" y="136"/>
                </a:lnTo>
                <a:lnTo>
                  <a:pt x="180" y="138"/>
                </a:lnTo>
                <a:lnTo>
                  <a:pt x="180" y="150"/>
                </a:lnTo>
                <a:lnTo>
                  <a:pt x="180" y="160"/>
                </a:lnTo>
                <a:lnTo>
                  <a:pt x="184" y="162"/>
                </a:lnTo>
                <a:lnTo>
                  <a:pt x="186" y="172"/>
                </a:lnTo>
                <a:lnTo>
                  <a:pt x="178" y="168"/>
                </a:lnTo>
                <a:lnTo>
                  <a:pt x="174" y="168"/>
                </a:lnTo>
                <a:lnTo>
                  <a:pt x="168" y="170"/>
                </a:lnTo>
                <a:lnTo>
                  <a:pt x="150" y="170"/>
                </a:lnTo>
                <a:lnTo>
                  <a:pt x="140" y="172"/>
                </a:lnTo>
                <a:lnTo>
                  <a:pt x="140" y="174"/>
                </a:lnTo>
                <a:lnTo>
                  <a:pt x="138" y="176"/>
                </a:lnTo>
                <a:lnTo>
                  <a:pt x="140" y="178"/>
                </a:lnTo>
                <a:lnTo>
                  <a:pt x="146" y="180"/>
                </a:lnTo>
                <a:lnTo>
                  <a:pt x="152" y="182"/>
                </a:lnTo>
                <a:lnTo>
                  <a:pt x="152" y="188"/>
                </a:lnTo>
                <a:lnTo>
                  <a:pt x="146" y="186"/>
                </a:lnTo>
                <a:lnTo>
                  <a:pt x="142" y="186"/>
                </a:lnTo>
                <a:lnTo>
                  <a:pt x="140" y="188"/>
                </a:lnTo>
                <a:lnTo>
                  <a:pt x="140" y="200"/>
                </a:lnTo>
                <a:lnTo>
                  <a:pt x="146" y="208"/>
                </a:lnTo>
                <a:lnTo>
                  <a:pt x="148" y="220"/>
                </a:lnTo>
                <a:lnTo>
                  <a:pt x="146" y="234"/>
                </a:lnTo>
                <a:lnTo>
                  <a:pt x="144" y="252"/>
                </a:lnTo>
                <a:lnTo>
                  <a:pt x="138" y="266"/>
                </a:lnTo>
                <a:lnTo>
                  <a:pt x="132" y="262"/>
                </a:lnTo>
                <a:lnTo>
                  <a:pt x="132" y="252"/>
                </a:lnTo>
                <a:lnTo>
                  <a:pt x="136" y="246"/>
                </a:lnTo>
                <a:lnTo>
                  <a:pt x="134" y="240"/>
                </a:lnTo>
                <a:lnTo>
                  <a:pt x="132" y="234"/>
                </a:lnTo>
                <a:lnTo>
                  <a:pt x="90" y="232"/>
                </a:lnTo>
                <a:lnTo>
                  <a:pt x="86" y="224"/>
                </a:lnTo>
                <a:lnTo>
                  <a:pt x="74" y="212"/>
                </a:lnTo>
                <a:lnTo>
                  <a:pt x="64" y="200"/>
                </a:lnTo>
                <a:lnTo>
                  <a:pt x="50" y="196"/>
                </a:lnTo>
                <a:lnTo>
                  <a:pt x="38" y="192"/>
                </a:lnTo>
                <a:lnTo>
                  <a:pt x="26" y="192"/>
                </a:lnTo>
                <a:lnTo>
                  <a:pt x="16" y="186"/>
                </a:lnTo>
                <a:lnTo>
                  <a:pt x="0" y="176"/>
                </a:lnTo>
                <a:lnTo>
                  <a:pt x="4" y="168"/>
                </a:lnTo>
                <a:lnTo>
                  <a:pt x="4" y="158"/>
                </a:lnTo>
                <a:lnTo>
                  <a:pt x="12" y="158"/>
                </a:lnTo>
                <a:lnTo>
                  <a:pt x="20" y="152"/>
                </a:lnTo>
                <a:lnTo>
                  <a:pt x="24" y="138"/>
                </a:lnTo>
                <a:lnTo>
                  <a:pt x="24" y="124"/>
                </a:lnTo>
                <a:lnTo>
                  <a:pt x="24" y="110"/>
                </a:lnTo>
                <a:lnTo>
                  <a:pt x="22" y="96"/>
                </a:lnTo>
                <a:lnTo>
                  <a:pt x="20" y="90"/>
                </a:lnTo>
                <a:lnTo>
                  <a:pt x="14" y="80"/>
                </a:lnTo>
                <a:lnTo>
                  <a:pt x="26" y="72"/>
                </a:lnTo>
                <a:lnTo>
                  <a:pt x="28" y="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8" name="Freeform 359"/>
          <p:cNvSpPr>
            <a:spLocks/>
          </p:cNvSpPr>
          <p:nvPr/>
        </p:nvSpPr>
        <p:spPr bwMode="auto">
          <a:xfrm>
            <a:off x="3927475" y="4148138"/>
            <a:ext cx="139700" cy="158750"/>
          </a:xfrm>
          <a:custGeom>
            <a:avLst/>
            <a:gdLst>
              <a:gd name="T0" fmla="*/ 2147483646 w 88"/>
              <a:gd name="T1" fmla="*/ 2147483646 h 100"/>
              <a:gd name="T2" fmla="*/ 2147483646 w 88"/>
              <a:gd name="T3" fmla="*/ 2147483646 h 100"/>
              <a:gd name="T4" fmla="*/ 2147483646 w 88"/>
              <a:gd name="T5" fmla="*/ 2147483646 h 100"/>
              <a:gd name="T6" fmla="*/ 2147483646 w 88"/>
              <a:gd name="T7" fmla="*/ 2147483646 h 100"/>
              <a:gd name="T8" fmla="*/ 2147483646 w 88"/>
              <a:gd name="T9" fmla="*/ 2147483646 h 100"/>
              <a:gd name="T10" fmla="*/ 2147483646 w 88"/>
              <a:gd name="T11" fmla="*/ 2147483646 h 100"/>
              <a:gd name="T12" fmla="*/ 2147483646 w 88"/>
              <a:gd name="T13" fmla="*/ 2147483646 h 100"/>
              <a:gd name="T14" fmla="*/ 2147483646 w 88"/>
              <a:gd name="T15" fmla="*/ 2147483646 h 100"/>
              <a:gd name="T16" fmla="*/ 2147483646 w 88"/>
              <a:gd name="T17" fmla="*/ 2147483646 h 100"/>
              <a:gd name="T18" fmla="*/ 2147483646 w 88"/>
              <a:gd name="T19" fmla="*/ 2147483646 h 100"/>
              <a:gd name="T20" fmla="*/ 0 w 88"/>
              <a:gd name="T21" fmla="*/ 2147483646 h 100"/>
              <a:gd name="T22" fmla="*/ 0 w 88"/>
              <a:gd name="T23" fmla="*/ 2147483646 h 100"/>
              <a:gd name="T24" fmla="*/ 2147483646 w 88"/>
              <a:gd name="T25" fmla="*/ 2147483646 h 100"/>
              <a:gd name="T26" fmla="*/ 2147483646 w 88"/>
              <a:gd name="T27" fmla="*/ 2147483646 h 100"/>
              <a:gd name="T28" fmla="*/ 2147483646 w 88"/>
              <a:gd name="T29" fmla="*/ 2147483646 h 100"/>
              <a:gd name="T30" fmla="*/ 2147483646 w 88"/>
              <a:gd name="T31" fmla="*/ 2147483646 h 100"/>
              <a:gd name="T32" fmla="*/ 2147483646 w 88"/>
              <a:gd name="T33" fmla="*/ 2147483646 h 100"/>
              <a:gd name="T34" fmla="*/ 2147483646 w 88"/>
              <a:gd name="T35" fmla="*/ 0 h 100"/>
              <a:gd name="T36" fmla="*/ 2147483646 w 88"/>
              <a:gd name="T37" fmla="*/ 2147483646 h 100"/>
              <a:gd name="T38" fmla="*/ 2147483646 w 88"/>
              <a:gd name="T39" fmla="*/ 2147483646 h 100"/>
              <a:gd name="T40" fmla="*/ 2147483646 w 88"/>
              <a:gd name="T41" fmla="*/ 2147483646 h 100"/>
              <a:gd name="T42" fmla="*/ 2147483646 w 88"/>
              <a:gd name="T43" fmla="*/ 2147483646 h 100"/>
              <a:gd name="T44" fmla="*/ 2147483646 w 88"/>
              <a:gd name="T45" fmla="*/ 2147483646 h 100"/>
              <a:gd name="T46" fmla="*/ 2147483646 w 88"/>
              <a:gd name="T47" fmla="*/ 2147483646 h 100"/>
              <a:gd name="T48" fmla="*/ 2147483646 w 88"/>
              <a:gd name="T49" fmla="*/ 2147483646 h 100"/>
              <a:gd name="T50" fmla="*/ 2147483646 w 88"/>
              <a:gd name="T51" fmla="*/ 2147483646 h 100"/>
              <a:gd name="T52" fmla="*/ 2147483646 w 88"/>
              <a:gd name="T53" fmla="*/ 2147483646 h 100"/>
              <a:gd name="T54" fmla="*/ 2147483646 w 88"/>
              <a:gd name="T55" fmla="*/ 2147483646 h 100"/>
              <a:gd name="T56" fmla="*/ 2147483646 w 88"/>
              <a:gd name="T57" fmla="*/ 2147483646 h 100"/>
              <a:gd name="T58" fmla="*/ 2147483646 w 88"/>
              <a:gd name="T59" fmla="*/ 2147483646 h 100"/>
              <a:gd name="T60" fmla="*/ 2147483646 w 88"/>
              <a:gd name="T61" fmla="*/ 2147483646 h 1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" h="100">
                <a:moveTo>
                  <a:pt x="26" y="100"/>
                </a:moveTo>
                <a:lnTo>
                  <a:pt x="20" y="94"/>
                </a:lnTo>
                <a:lnTo>
                  <a:pt x="8" y="88"/>
                </a:lnTo>
                <a:lnTo>
                  <a:pt x="8" y="76"/>
                </a:lnTo>
                <a:lnTo>
                  <a:pt x="14" y="72"/>
                </a:lnTo>
                <a:lnTo>
                  <a:pt x="18" y="64"/>
                </a:lnTo>
                <a:lnTo>
                  <a:pt x="18" y="58"/>
                </a:lnTo>
                <a:lnTo>
                  <a:pt x="14" y="58"/>
                </a:lnTo>
                <a:lnTo>
                  <a:pt x="10" y="62"/>
                </a:lnTo>
                <a:lnTo>
                  <a:pt x="6" y="62"/>
                </a:lnTo>
                <a:lnTo>
                  <a:pt x="0" y="58"/>
                </a:lnTo>
                <a:lnTo>
                  <a:pt x="0" y="48"/>
                </a:lnTo>
                <a:lnTo>
                  <a:pt x="2" y="38"/>
                </a:lnTo>
                <a:lnTo>
                  <a:pt x="6" y="26"/>
                </a:lnTo>
                <a:lnTo>
                  <a:pt x="10" y="18"/>
                </a:lnTo>
                <a:lnTo>
                  <a:pt x="14" y="12"/>
                </a:lnTo>
                <a:lnTo>
                  <a:pt x="22" y="6"/>
                </a:lnTo>
                <a:lnTo>
                  <a:pt x="32" y="0"/>
                </a:lnTo>
                <a:lnTo>
                  <a:pt x="58" y="16"/>
                </a:lnTo>
                <a:lnTo>
                  <a:pt x="70" y="16"/>
                </a:lnTo>
                <a:lnTo>
                  <a:pt x="88" y="22"/>
                </a:lnTo>
                <a:lnTo>
                  <a:pt x="86" y="30"/>
                </a:lnTo>
                <a:lnTo>
                  <a:pt x="86" y="40"/>
                </a:lnTo>
                <a:lnTo>
                  <a:pt x="82" y="48"/>
                </a:lnTo>
                <a:lnTo>
                  <a:pt x="76" y="56"/>
                </a:lnTo>
                <a:lnTo>
                  <a:pt x="68" y="62"/>
                </a:lnTo>
                <a:lnTo>
                  <a:pt x="52" y="68"/>
                </a:lnTo>
                <a:lnTo>
                  <a:pt x="46" y="74"/>
                </a:lnTo>
                <a:lnTo>
                  <a:pt x="40" y="82"/>
                </a:lnTo>
                <a:lnTo>
                  <a:pt x="36" y="92"/>
                </a:lnTo>
                <a:lnTo>
                  <a:pt x="26" y="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9" name="Freeform 360"/>
          <p:cNvSpPr>
            <a:spLocks/>
          </p:cNvSpPr>
          <p:nvPr/>
        </p:nvSpPr>
        <p:spPr bwMode="auto">
          <a:xfrm>
            <a:off x="4400550" y="3906838"/>
            <a:ext cx="31750" cy="25400"/>
          </a:xfrm>
          <a:custGeom>
            <a:avLst/>
            <a:gdLst>
              <a:gd name="T0" fmla="*/ 30241875 w 20"/>
              <a:gd name="T1" fmla="*/ 0 h 16"/>
              <a:gd name="T2" fmla="*/ 50403125 w 20"/>
              <a:gd name="T3" fmla="*/ 0 h 16"/>
              <a:gd name="T4" fmla="*/ 45362813 w 20"/>
              <a:gd name="T5" fmla="*/ 25201563 h 16"/>
              <a:gd name="T6" fmla="*/ 35282188 w 20"/>
              <a:gd name="T7" fmla="*/ 40322500 h 16"/>
              <a:gd name="T8" fmla="*/ 0 w 20"/>
              <a:gd name="T9" fmla="*/ 35282188 h 16"/>
              <a:gd name="T10" fmla="*/ 15120938 w 20"/>
              <a:gd name="T11" fmla="*/ 15120938 h 16"/>
              <a:gd name="T12" fmla="*/ 25201563 w 20"/>
              <a:gd name="T13" fmla="*/ 15120938 h 16"/>
              <a:gd name="T14" fmla="*/ 30241875 w 20"/>
              <a:gd name="T15" fmla="*/ 0 h 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" h="16">
                <a:moveTo>
                  <a:pt x="12" y="0"/>
                </a:moveTo>
                <a:lnTo>
                  <a:pt x="20" y="0"/>
                </a:lnTo>
                <a:lnTo>
                  <a:pt x="18" y="10"/>
                </a:lnTo>
                <a:lnTo>
                  <a:pt x="14" y="16"/>
                </a:lnTo>
                <a:lnTo>
                  <a:pt x="0" y="14"/>
                </a:lnTo>
                <a:lnTo>
                  <a:pt x="6" y="6"/>
                </a:lnTo>
                <a:lnTo>
                  <a:pt x="10" y="6"/>
                </a:lnTo>
                <a:lnTo>
                  <a:pt x="1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70" name="Freeform 361"/>
          <p:cNvSpPr>
            <a:spLocks/>
          </p:cNvSpPr>
          <p:nvPr/>
        </p:nvSpPr>
        <p:spPr bwMode="auto">
          <a:xfrm>
            <a:off x="4121150" y="3871913"/>
            <a:ext cx="333375" cy="292100"/>
          </a:xfrm>
          <a:custGeom>
            <a:avLst/>
            <a:gdLst>
              <a:gd name="T0" fmla="*/ 115927188 w 210"/>
              <a:gd name="T1" fmla="*/ 20161250 h 184"/>
              <a:gd name="T2" fmla="*/ 126007813 w 210"/>
              <a:gd name="T3" fmla="*/ 0 h 184"/>
              <a:gd name="T4" fmla="*/ 131048125 w 210"/>
              <a:gd name="T5" fmla="*/ 30241875 h 184"/>
              <a:gd name="T6" fmla="*/ 176410938 w 210"/>
              <a:gd name="T7" fmla="*/ 40322500 h 184"/>
              <a:gd name="T8" fmla="*/ 201612500 w 210"/>
              <a:gd name="T9" fmla="*/ 60483750 h 184"/>
              <a:gd name="T10" fmla="*/ 272176875 w 210"/>
              <a:gd name="T11" fmla="*/ 70564375 h 184"/>
              <a:gd name="T12" fmla="*/ 347781563 w 210"/>
              <a:gd name="T13" fmla="*/ 80645000 h 184"/>
              <a:gd name="T14" fmla="*/ 393144375 w 210"/>
              <a:gd name="T15" fmla="*/ 65524063 h 184"/>
              <a:gd name="T16" fmla="*/ 438507188 w 210"/>
              <a:gd name="T17" fmla="*/ 70564375 h 184"/>
              <a:gd name="T18" fmla="*/ 408265313 w 210"/>
              <a:gd name="T19" fmla="*/ 80645000 h 184"/>
              <a:gd name="T20" fmla="*/ 443547500 w 210"/>
              <a:gd name="T21" fmla="*/ 100806250 h 184"/>
              <a:gd name="T22" fmla="*/ 483870000 w 210"/>
              <a:gd name="T23" fmla="*/ 115927188 h 184"/>
              <a:gd name="T24" fmla="*/ 473789375 w 210"/>
              <a:gd name="T25" fmla="*/ 141128750 h 184"/>
              <a:gd name="T26" fmla="*/ 493950625 w 210"/>
              <a:gd name="T27" fmla="*/ 151209375 h 184"/>
              <a:gd name="T28" fmla="*/ 529232813 w 210"/>
              <a:gd name="T29" fmla="*/ 156249688 h 184"/>
              <a:gd name="T30" fmla="*/ 504031250 w 210"/>
              <a:gd name="T31" fmla="*/ 191531875 h 184"/>
              <a:gd name="T32" fmla="*/ 483870000 w 210"/>
              <a:gd name="T33" fmla="*/ 226814063 h 184"/>
              <a:gd name="T34" fmla="*/ 478829688 w 210"/>
              <a:gd name="T35" fmla="*/ 262096250 h 184"/>
              <a:gd name="T36" fmla="*/ 493950625 w 210"/>
              <a:gd name="T37" fmla="*/ 292338125 h 184"/>
              <a:gd name="T38" fmla="*/ 453628125 w 210"/>
              <a:gd name="T39" fmla="*/ 327620313 h 184"/>
              <a:gd name="T40" fmla="*/ 413305625 w 210"/>
              <a:gd name="T41" fmla="*/ 342741250 h 184"/>
              <a:gd name="T42" fmla="*/ 372983125 w 210"/>
              <a:gd name="T43" fmla="*/ 337700938 h 184"/>
              <a:gd name="T44" fmla="*/ 337700938 w 210"/>
              <a:gd name="T45" fmla="*/ 332660625 h 184"/>
              <a:gd name="T46" fmla="*/ 357862188 w 210"/>
              <a:gd name="T47" fmla="*/ 372983125 h 184"/>
              <a:gd name="T48" fmla="*/ 388104063 w 210"/>
              <a:gd name="T49" fmla="*/ 393144375 h 184"/>
              <a:gd name="T50" fmla="*/ 383063750 w 210"/>
              <a:gd name="T51" fmla="*/ 418345938 h 184"/>
              <a:gd name="T52" fmla="*/ 352821875 w 210"/>
              <a:gd name="T53" fmla="*/ 423386250 h 184"/>
              <a:gd name="T54" fmla="*/ 292338125 w 210"/>
              <a:gd name="T55" fmla="*/ 463708750 h 184"/>
              <a:gd name="T56" fmla="*/ 246975313 w 210"/>
              <a:gd name="T57" fmla="*/ 438507188 h 184"/>
              <a:gd name="T58" fmla="*/ 236894688 w 210"/>
              <a:gd name="T59" fmla="*/ 403225000 h 184"/>
              <a:gd name="T60" fmla="*/ 226814063 w 210"/>
              <a:gd name="T61" fmla="*/ 342741250 h 184"/>
              <a:gd name="T62" fmla="*/ 216733438 w 210"/>
              <a:gd name="T63" fmla="*/ 272176875 h 184"/>
              <a:gd name="T64" fmla="*/ 216733438 w 210"/>
              <a:gd name="T65" fmla="*/ 236894688 h 184"/>
              <a:gd name="T66" fmla="*/ 115927188 w 210"/>
              <a:gd name="T67" fmla="*/ 206652813 h 184"/>
              <a:gd name="T68" fmla="*/ 30241875 w 210"/>
              <a:gd name="T69" fmla="*/ 201612500 h 184"/>
              <a:gd name="T70" fmla="*/ 0 w 210"/>
              <a:gd name="T71" fmla="*/ 115927188 h 184"/>
              <a:gd name="T72" fmla="*/ 20161250 w 210"/>
              <a:gd name="T73" fmla="*/ 55443438 h 184"/>
              <a:gd name="T74" fmla="*/ 55443438 w 210"/>
              <a:gd name="T75" fmla="*/ 40322500 h 184"/>
              <a:gd name="T76" fmla="*/ 55443438 w 210"/>
              <a:gd name="T77" fmla="*/ 75604688 h 184"/>
              <a:gd name="T78" fmla="*/ 45362813 w 210"/>
              <a:gd name="T79" fmla="*/ 115927188 h 184"/>
              <a:gd name="T80" fmla="*/ 75604688 w 210"/>
              <a:gd name="T81" fmla="*/ 120967500 h 184"/>
              <a:gd name="T82" fmla="*/ 75604688 w 210"/>
              <a:gd name="T83" fmla="*/ 80645000 h 184"/>
              <a:gd name="T84" fmla="*/ 80645000 w 210"/>
              <a:gd name="T85" fmla="*/ 50403125 h 184"/>
              <a:gd name="T86" fmla="*/ 110886875 w 210"/>
              <a:gd name="T87" fmla="*/ 35282188 h 18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10" h="184">
                <a:moveTo>
                  <a:pt x="44" y="14"/>
                </a:moveTo>
                <a:lnTo>
                  <a:pt x="46" y="8"/>
                </a:lnTo>
                <a:lnTo>
                  <a:pt x="46" y="2"/>
                </a:lnTo>
                <a:lnTo>
                  <a:pt x="50" y="0"/>
                </a:lnTo>
                <a:lnTo>
                  <a:pt x="52" y="4"/>
                </a:lnTo>
                <a:lnTo>
                  <a:pt x="52" y="12"/>
                </a:lnTo>
                <a:lnTo>
                  <a:pt x="60" y="14"/>
                </a:lnTo>
                <a:lnTo>
                  <a:pt x="70" y="16"/>
                </a:lnTo>
                <a:lnTo>
                  <a:pt x="76" y="22"/>
                </a:lnTo>
                <a:lnTo>
                  <a:pt x="80" y="24"/>
                </a:lnTo>
                <a:lnTo>
                  <a:pt x="98" y="28"/>
                </a:lnTo>
                <a:lnTo>
                  <a:pt x="108" y="28"/>
                </a:lnTo>
                <a:lnTo>
                  <a:pt x="126" y="36"/>
                </a:lnTo>
                <a:lnTo>
                  <a:pt x="138" y="32"/>
                </a:lnTo>
                <a:lnTo>
                  <a:pt x="146" y="28"/>
                </a:lnTo>
                <a:lnTo>
                  <a:pt x="156" y="26"/>
                </a:lnTo>
                <a:lnTo>
                  <a:pt x="164" y="28"/>
                </a:lnTo>
                <a:lnTo>
                  <a:pt x="174" y="28"/>
                </a:lnTo>
                <a:lnTo>
                  <a:pt x="170" y="30"/>
                </a:lnTo>
                <a:lnTo>
                  <a:pt x="162" y="32"/>
                </a:lnTo>
                <a:lnTo>
                  <a:pt x="164" y="40"/>
                </a:lnTo>
                <a:lnTo>
                  <a:pt x="176" y="40"/>
                </a:lnTo>
                <a:lnTo>
                  <a:pt x="188" y="42"/>
                </a:lnTo>
                <a:lnTo>
                  <a:pt x="192" y="46"/>
                </a:lnTo>
                <a:lnTo>
                  <a:pt x="192" y="52"/>
                </a:lnTo>
                <a:lnTo>
                  <a:pt x="188" y="56"/>
                </a:lnTo>
                <a:lnTo>
                  <a:pt x="188" y="62"/>
                </a:lnTo>
                <a:lnTo>
                  <a:pt x="196" y="60"/>
                </a:lnTo>
                <a:lnTo>
                  <a:pt x="202" y="58"/>
                </a:lnTo>
                <a:lnTo>
                  <a:pt x="210" y="62"/>
                </a:lnTo>
                <a:lnTo>
                  <a:pt x="204" y="70"/>
                </a:lnTo>
                <a:lnTo>
                  <a:pt x="200" y="76"/>
                </a:lnTo>
                <a:lnTo>
                  <a:pt x="202" y="84"/>
                </a:lnTo>
                <a:lnTo>
                  <a:pt x="192" y="90"/>
                </a:lnTo>
                <a:lnTo>
                  <a:pt x="188" y="96"/>
                </a:lnTo>
                <a:lnTo>
                  <a:pt x="190" y="104"/>
                </a:lnTo>
                <a:lnTo>
                  <a:pt x="194" y="110"/>
                </a:lnTo>
                <a:lnTo>
                  <a:pt x="196" y="116"/>
                </a:lnTo>
                <a:lnTo>
                  <a:pt x="192" y="126"/>
                </a:lnTo>
                <a:lnTo>
                  <a:pt x="180" y="130"/>
                </a:lnTo>
                <a:lnTo>
                  <a:pt x="170" y="132"/>
                </a:lnTo>
                <a:lnTo>
                  <a:pt x="164" y="136"/>
                </a:lnTo>
                <a:lnTo>
                  <a:pt x="158" y="136"/>
                </a:lnTo>
                <a:lnTo>
                  <a:pt x="148" y="134"/>
                </a:lnTo>
                <a:lnTo>
                  <a:pt x="140" y="130"/>
                </a:lnTo>
                <a:lnTo>
                  <a:pt x="134" y="132"/>
                </a:lnTo>
                <a:lnTo>
                  <a:pt x="140" y="138"/>
                </a:lnTo>
                <a:lnTo>
                  <a:pt x="142" y="148"/>
                </a:lnTo>
                <a:lnTo>
                  <a:pt x="148" y="156"/>
                </a:lnTo>
                <a:lnTo>
                  <a:pt x="154" y="156"/>
                </a:lnTo>
                <a:lnTo>
                  <a:pt x="154" y="160"/>
                </a:lnTo>
                <a:lnTo>
                  <a:pt x="152" y="166"/>
                </a:lnTo>
                <a:lnTo>
                  <a:pt x="146" y="166"/>
                </a:lnTo>
                <a:lnTo>
                  <a:pt x="140" y="168"/>
                </a:lnTo>
                <a:lnTo>
                  <a:pt x="130" y="180"/>
                </a:lnTo>
                <a:lnTo>
                  <a:pt x="116" y="184"/>
                </a:lnTo>
                <a:lnTo>
                  <a:pt x="106" y="182"/>
                </a:lnTo>
                <a:lnTo>
                  <a:pt x="98" y="174"/>
                </a:lnTo>
                <a:lnTo>
                  <a:pt x="96" y="170"/>
                </a:lnTo>
                <a:lnTo>
                  <a:pt x="94" y="160"/>
                </a:lnTo>
                <a:lnTo>
                  <a:pt x="90" y="158"/>
                </a:lnTo>
                <a:lnTo>
                  <a:pt x="90" y="136"/>
                </a:lnTo>
                <a:lnTo>
                  <a:pt x="86" y="134"/>
                </a:lnTo>
                <a:lnTo>
                  <a:pt x="86" y="108"/>
                </a:lnTo>
                <a:lnTo>
                  <a:pt x="92" y="100"/>
                </a:lnTo>
                <a:lnTo>
                  <a:pt x="86" y="94"/>
                </a:lnTo>
                <a:lnTo>
                  <a:pt x="58" y="96"/>
                </a:lnTo>
                <a:lnTo>
                  <a:pt x="46" y="82"/>
                </a:lnTo>
                <a:lnTo>
                  <a:pt x="18" y="84"/>
                </a:lnTo>
                <a:lnTo>
                  <a:pt x="12" y="80"/>
                </a:lnTo>
                <a:lnTo>
                  <a:pt x="12" y="66"/>
                </a:lnTo>
                <a:lnTo>
                  <a:pt x="0" y="46"/>
                </a:lnTo>
                <a:lnTo>
                  <a:pt x="2" y="32"/>
                </a:lnTo>
                <a:lnTo>
                  <a:pt x="8" y="22"/>
                </a:lnTo>
                <a:lnTo>
                  <a:pt x="18" y="14"/>
                </a:lnTo>
                <a:lnTo>
                  <a:pt x="22" y="16"/>
                </a:lnTo>
                <a:lnTo>
                  <a:pt x="22" y="20"/>
                </a:lnTo>
                <a:lnTo>
                  <a:pt x="22" y="30"/>
                </a:lnTo>
                <a:lnTo>
                  <a:pt x="16" y="34"/>
                </a:lnTo>
                <a:lnTo>
                  <a:pt x="18" y="46"/>
                </a:lnTo>
                <a:lnTo>
                  <a:pt x="22" y="52"/>
                </a:lnTo>
                <a:lnTo>
                  <a:pt x="30" y="48"/>
                </a:lnTo>
                <a:lnTo>
                  <a:pt x="34" y="40"/>
                </a:lnTo>
                <a:lnTo>
                  <a:pt x="30" y="32"/>
                </a:lnTo>
                <a:lnTo>
                  <a:pt x="28" y="26"/>
                </a:lnTo>
                <a:lnTo>
                  <a:pt x="32" y="20"/>
                </a:lnTo>
                <a:lnTo>
                  <a:pt x="38" y="18"/>
                </a:lnTo>
                <a:lnTo>
                  <a:pt x="44" y="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71" name="Freeform 362"/>
          <p:cNvSpPr>
            <a:spLocks/>
          </p:cNvSpPr>
          <p:nvPr/>
        </p:nvSpPr>
        <p:spPr bwMode="auto">
          <a:xfrm>
            <a:off x="4419600" y="3970338"/>
            <a:ext cx="111125" cy="180975"/>
          </a:xfrm>
          <a:custGeom>
            <a:avLst/>
            <a:gdLst>
              <a:gd name="T0" fmla="*/ 105846563 w 70"/>
              <a:gd name="T1" fmla="*/ 75604688 h 114"/>
              <a:gd name="T2" fmla="*/ 126007813 w 70"/>
              <a:gd name="T3" fmla="*/ 60483750 h 114"/>
              <a:gd name="T4" fmla="*/ 146169063 w 70"/>
              <a:gd name="T5" fmla="*/ 75604688 h 114"/>
              <a:gd name="T6" fmla="*/ 166330313 w 70"/>
              <a:gd name="T7" fmla="*/ 100806250 h 114"/>
              <a:gd name="T8" fmla="*/ 161290000 w 70"/>
              <a:gd name="T9" fmla="*/ 120967500 h 114"/>
              <a:gd name="T10" fmla="*/ 151209375 w 70"/>
              <a:gd name="T11" fmla="*/ 136088438 h 114"/>
              <a:gd name="T12" fmla="*/ 136088438 w 70"/>
              <a:gd name="T13" fmla="*/ 156249688 h 114"/>
              <a:gd name="T14" fmla="*/ 131048125 w 70"/>
              <a:gd name="T15" fmla="*/ 181451250 h 114"/>
              <a:gd name="T16" fmla="*/ 141128750 w 70"/>
              <a:gd name="T17" fmla="*/ 191531875 h 114"/>
              <a:gd name="T18" fmla="*/ 151209375 w 70"/>
              <a:gd name="T19" fmla="*/ 206652813 h 114"/>
              <a:gd name="T20" fmla="*/ 161290000 w 70"/>
              <a:gd name="T21" fmla="*/ 216733438 h 114"/>
              <a:gd name="T22" fmla="*/ 166330313 w 70"/>
              <a:gd name="T23" fmla="*/ 226814063 h 114"/>
              <a:gd name="T24" fmla="*/ 176410938 w 70"/>
              <a:gd name="T25" fmla="*/ 252015625 h 114"/>
              <a:gd name="T26" fmla="*/ 166330313 w 70"/>
              <a:gd name="T27" fmla="*/ 262096250 h 114"/>
              <a:gd name="T28" fmla="*/ 146169063 w 70"/>
              <a:gd name="T29" fmla="*/ 272176875 h 114"/>
              <a:gd name="T30" fmla="*/ 131048125 w 70"/>
              <a:gd name="T31" fmla="*/ 282257500 h 114"/>
              <a:gd name="T32" fmla="*/ 105846563 w 70"/>
              <a:gd name="T33" fmla="*/ 287297813 h 114"/>
              <a:gd name="T34" fmla="*/ 85685313 w 70"/>
              <a:gd name="T35" fmla="*/ 287297813 h 114"/>
              <a:gd name="T36" fmla="*/ 65524063 w 70"/>
              <a:gd name="T37" fmla="*/ 267136563 h 114"/>
              <a:gd name="T38" fmla="*/ 50403125 w 70"/>
              <a:gd name="T39" fmla="*/ 246975313 h 114"/>
              <a:gd name="T40" fmla="*/ 50403125 w 70"/>
              <a:gd name="T41" fmla="*/ 226814063 h 114"/>
              <a:gd name="T42" fmla="*/ 50403125 w 70"/>
              <a:gd name="T43" fmla="*/ 196572188 h 114"/>
              <a:gd name="T44" fmla="*/ 65524063 w 70"/>
              <a:gd name="T45" fmla="*/ 181451250 h 114"/>
              <a:gd name="T46" fmla="*/ 55443438 w 70"/>
              <a:gd name="T47" fmla="*/ 156249688 h 114"/>
              <a:gd name="T48" fmla="*/ 45362813 w 70"/>
              <a:gd name="T49" fmla="*/ 126007813 h 114"/>
              <a:gd name="T50" fmla="*/ 15120938 w 70"/>
              <a:gd name="T51" fmla="*/ 126007813 h 114"/>
              <a:gd name="T52" fmla="*/ 5040313 w 70"/>
              <a:gd name="T53" fmla="*/ 105846563 h 114"/>
              <a:gd name="T54" fmla="*/ 0 w 70"/>
              <a:gd name="T55" fmla="*/ 85685313 h 114"/>
              <a:gd name="T56" fmla="*/ 10080625 w 70"/>
              <a:gd name="T57" fmla="*/ 70564375 h 114"/>
              <a:gd name="T58" fmla="*/ 35282188 w 70"/>
              <a:gd name="T59" fmla="*/ 55443438 h 114"/>
              <a:gd name="T60" fmla="*/ 30241875 w 70"/>
              <a:gd name="T61" fmla="*/ 35282188 h 114"/>
              <a:gd name="T62" fmla="*/ 40322500 w 70"/>
              <a:gd name="T63" fmla="*/ 20161250 h 114"/>
              <a:gd name="T64" fmla="*/ 55443438 w 70"/>
              <a:gd name="T65" fmla="*/ 0 h 114"/>
              <a:gd name="T66" fmla="*/ 70564375 w 70"/>
              <a:gd name="T67" fmla="*/ 5040313 h 114"/>
              <a:gd name="T68" fmla="*/ 85685313 w 70"/>
              <a:gd name="T69" fmla="*/ 15120938 h 114"/>
              <a:gd name="T70" fmla="*/ 105846563 w 70"/>
              <a:gd name="T71" fmla="*/ 30241875 h 114"/>
              <a:gd name="T72" fmla="*/ 110886875 w 70"/>
              <a:gd name="T73" fmla="*/ 40322500 h 114"/>
              <a:gd name="T74" fmla="*/ 110886875 w 70"/>
              <a:gd name="T75" fmla="*/ 55443438 h 114"/>
              <a:gd name="T76" fmla="*/ 105846563 w 70"/>
              <a:gd name="T77" fmla="*/ 75604688 h 11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70" h="114">
                <a:moveTo>
                  <a:pt x="42" y="30"/>
                </a:moveTo>
                <a:lnTo>
                  <a:pt x="50" y="24"/>
                </a:lnTo>
                <a:lnTo>
                  <a:pt x="58" y="30"/>
                </a:lnTo>
                <a:lnTo>
                  <a:pt x="66" y="40"/>
                </a:lnTo>
                <a:lnTo>
                  <a:pt x="64" y="48"/>
                </a:lnTo>
                <a:lnTo>
                  <a:pt x="60" y="54"/>
                </a:lnTo>
                <a:lnTo>
                  <a:pt x="54" y="62"/>
                </a:lnTo>
                <a:lnTo>
                  <a:pt x="52" y="72"/>
                </a:lnTo>
                <a:lnTo>
                  <a:pt x="56" y="76"/>
                </a:lnTo>
                <a:lnTo>
                  <a:pt x="60" y="82"/>
                </a:lnTo>
                <a:lnTo>
                  <a:pt x="64" y="86"/>
                </a:lnTo>
                <a:lnTo>
                  <a:pt x="66" y="90"/>
                </a:lnTo>
                <a:lnTo>
                  <a:pt x="70" y="100"/>
                </a:lnTo>
                <a:lnTo>
                  <a:pt x="66" y="104"/>
                </a:lnTo>
                <a:lnTo>
                  <a:pt x="58" y="108"/>
                </a:lnTo>
                <a:lnTo>
                  <a:pt x="52" y="112"/>
                </a:lnTo>
                <a:lnTo>
                  <a:pt x="42" y="114"/>
                </a:lnTo>
                <a:lnTo>
                  <a:pt x="34" y="114"/>
                </a:lnTo>
                <a:lnTo>
                  <a:pt x="26" y="106"/>
                </a:lnTo>
                <a:lnTo>
                  <a:pt x="20" y="98"/>
                </a:lnTo>
                <a:lnTo>
                  <a:pt x="20" y="90"/>
                </a:lnTo>
                <a:lnTo>
                  <a:pt x="20" y="78"/>
                </a:lnTo>
                <a:lnTo>
                  <a:pt x="26" y="72"/>
                </a:lnTo>
                <a:lnTo>
                  <a:pt x="22" y="62"/>
                </a:lnTo>
                <a:lnTo>
                  <a:pt x="18" y="50"/>
                </a:lnTo>
                <a:lnTo>
                  <a:pt x="6" y="50"/>
                </a:lnTo>
                <a:lnTo>
                  <a:pt x="2" y="42"/>
                </a:lnTo>
                <a:lnTo>
                  <a:pt x="0" y="34"/>
                </a:lnTo>
                <a:lnTo>
                  <a:pt x="4" y="28"/>
                </a:lnTo>
                <a:lnTo>
                  <a:pt x="14" y="22"/>
                </a:lnTo>
                <a:lnTo>
                  <a:pt x="12" y="14"/>
                </a:lnTo>
                <a:lnTo>
                  <a:pt x="16" y="8"/>
                </a:lnTo>
                <a:lnTo>
                  <a:pt x="22" y="0"/>
                </a:lnTo>
                <a:lnTo>
                  <a:pt x="28" y="2"/>
                </a:lnTo>
                <a:lnTo>
                  <a:pt x="34" y="6"/>
                </a:lnTo>
                <a:lnTo>
                  <a:pt x="42" y="12"/>
                </a:lnTo>
                <a:lnTo>
                  <a:pt x="44" y="16"/>
                </a:lnTo>
                <a:lnTo>
                  <a:pt x="44" y="22"/>
                </a:lnTo>
                <a:lnTo>
                  <a:pt x="42" y="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72" name="Freeform 363"/>
          <p:cNvSpPr>
            <a:spLocks/>
          </p:cNvSpPr>
          <p:nvPr/>
        </p:nvSpPr>
        <p:spPr bwMode="auto">
          <a:xfrm>
            <a:off x="4587875" y="4037013"/>
            <a:ext cx="76200" cy="95250"/>
          </a:xfrm>
          <a:custGeom>
            <a:avLst/>
            <a:gdLst>
              <a:gd name="T0" fmla="*/ 2147483646 w 48"/>
              <a:gd name="T1" fmla="*/ 0 h 60"/>
              <a:gd name="T2" fmla="*/ 2147483646 w 48"/>
              <a:gd name="T3" fmla="*/ 2147483646 h 60"/>
              <a:gd name="T4" fmla="*/ 2147483646 w 48"/>
              <a:gd name="T5" fmla="*/ 2147483646 h 60"/>
              <a:gd name="T6" fmla="*/ 2147483646 w 48"/>
              <a:gd name="T7" fmla="*/ 2147483646 h 60"/>
              <a:gd name="T8" fmla="*/ 2147483646 w 48"/>
              <a:gd name="T9" fmla="*/ 2147483646 h 60"/>
              <a:gd name="T10" fmla="*/ 2147483646 w 48"/>
              <a:gd name="T11" fmla="*/ 2147483646 h 60"/>
              <a:gd name="T12" fmla="*/ 2147483646 w 48"/>
              <a:gd name="T13" fmla="*/ 2147483646 h 60"/>
              <a:gd name="T14" fmla="*/ 2147483646 w 48"/>
              <a:gd name="T15" fmla="*/ 2147483646 h 60"/>
              <a:gd name="T16" fmla="*/ 2147483646 w 48"/>
              <a:gd name="T17" fmla="*/ 2147483646 h 60"/>
              <a:gd name="T18" fmla="*/ 2147483646 w 48"/>
              <a:gd name="T19" fmla="*/ 2147483646 h 60"/>
              <a:gd name="T20" fmla="*/ 2147483646 w 48"/>
              <a:gd name="T21" fmla="*/ 2147483646 h 60"/>
              <a:gd name="T22" fmla="*/ 2147483646 w 48"/>
              <a:gd name="T23" fmla="*/ 2147483646 h 60"/>
              <a:gd name="T24" fmla="*/ 2147483646 w 48"/>
              <a:gd name="T25" fmla="*/ 2147483646 h 60"/>
              <a:gd name="T26" fmla="*/ 2147483646 w 48"/>
              <a:gd name="T27" fmla="*/ 2147483646 h 60"/>
              <a:gd name="T28" fmla="*/ 2147483646 w 48"/>
              <a:gd name="T29" fmla="*/ 2147483646 h 60"/>
              <a:gd name="T30" fmla="*/ 2147483646 w 48"/>
              <a:gd name="T31" fmla="*/ 2147483646 h 60"/>
              <a:gd name="T32" fmla="*/ 2147483646 w 48"/>
              <a:gd name="T33" fmla="*/ 2147483646 h 60"/>
              <a:gd name="T34" fmla="*/ 0 w 48"/>
              <a:gd name="T35" fmla="*/ 2147483646 h 60"/>
              <a:gd name="T36" fmla="*/ 0 w 48"/>
              <a:gd name="T37" fmla="*/ 2147483646 h 60"/>
              <a:gd name="T38" fmla="*/ 2147483646 w 48"/>
              <a:gd name="T39" fmla="*/ 2147483646 h 60"/>
              <a:gd name="T40" fmla="*/ 2147483646 w 48"/>
              <a:gd name="T41" fmla="*/ 0 h 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8"/>
              <a:gd name="T64" fmla="*/ 0 h 60"/>
              <a:gd name="T65" fmla="*/ 48 w 48"/>
              <a:gd name="T66" fmla="*/ 60 h 6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8" h="60">
                <a:moveTo>
                  <a:pt x="6" y="0"/>
                </a:moveTo>
                <a:lnTo>
                  <a:pt x="16" y="2"/>
                </a:lnTo>
                <a:lnTo>
                  <a:pt x="28" y="6"/>
                </a:lnTo>
                <a:lnTo>
                  <a:pt x="38" y="12"/>
                </a:lnTo>
                <a:lnTo>
                  <a:pt x="44" y="20"/>
                </a:lnTo>
                <a:lnTo>
                  <a:pt x="48" y="26"/>
                </a:lnTo>
                <a:lnTo>
                  <a:pt x="42" y="34"/>
                </a:lnTo>
                <a:lnTo>
                  <a:pt x="36" y="46"/>
                </a:lnTo>
                <a:lnTo>
                  <a:pt x="30" y="60"/>
                </a:lnTo>
                <a:lnTo>
                  <a:pt x="24" y="56"/>
                </a:lnTo>
                <a:lnTo>
                  <a:pt x="14" y="54"/>
                </a:lnTo>
                <a:lnTo>
                  <a:pt x="8" y="58"/>
                </a:lnTo>
                <a:lnTo>
                  <a:pt x="2" y="58"/>
                </a:lnTo>
                <a:lnTo>
                  <a:pt x="2" y="50"/>
                </a:lnTo>
                <a:lnTo>
                  <a:pt x="6" y="36"/>
                </a:lnTo>
                <a:lnTo>
                  <a:pt x="10" y="28"/>
                </a:lnTo>
                <a:lnTo>
                  <a:pt x="4" y="24"/>
                </a:lnTo>
                <a:lnTo>
                  <a:pt x="0" y="18"/>
                </a:lnTo>
                <a:lnTo>
                  <a:pt x="0" y="12"/>
                </a:lnTo>
                <a:lnTo>
                  <a:pt x="2" y="6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3" name="Freeform 364"/>
          <p:cNvSpPr>
            <a:spLocks/>
          </p:cNvSpPr>
          <p:nvPr/>
        </p:nvSpPr>
        <p:spPr bwMode="auto">
          <a:xfrm>
            <a:off x="4502150" y="4033838"/>
            <a:ext cx="101600" cy="101600"/>
          </a:xfrm>
          <a:custGeom>
            <a:avLst/>
            <a:gdLst>
              <a:gd name="T0" fmla="*/ 2147483646 w 64"/>
              <a:gd name="T1" fmla="*/ 0 h 64"/>
              <a:gd name="T2" fmla="*/ 2147483646 w 64"/>
              <a:gd name="T3" fmla="*/ 0 h 64"/>
              <a:gd name="T4" fmla="*/ 2147483646 w 64"/>
              <a:gd name="T5" fmla="*/ 2147483646 h 64"/>
              <a:gd name="T6" fmla="*/ 2147483646 w 64"/>
              <a:gd name="T7" fmla="*/ 2147483646 h 64"/>
              <a:gd name="T8" fmla="*/ 2147483646 w 64"/>
              <a:gd name="T9" fmla="*/ 2147483646 h 64"/>
              <a:gd name="T10" fmla="*/ 2147483646 w 64"/>
              <a:gd name="T11" fmla="*/ 2147483646 h 64"/>
              <a:gd name="T12" fmla="*/ 2147483646 w 64"/>
              <a:gd name="T13" fmla="*/ 2147483646 h 64"/>
              <a:gd name="T14" fmla="*/ 2147483646 w 64"/>
              <a:gd name="T15" fmla="*/ 2147483646 h 64"/>
              <a:gd name="T16" fmla="*/ 2147483646 w 64"/>
              <a:gd name="T17" fmla="*/ 2147483646 h 64"/>
              <a:gd name="T18" fmla="*/ 2147483646 w 64"/>
              <a:gd name="T19" fmla="*/ 2147483646 h 64"/>
              <a:gd name="T20" fmla="*/ 2147483646 w 64"/>
              <a:gd name="T21" fmla="*/ 2147483646 h 64"/>
              <a:gd name="T22" fmla="*/ 2147483646 w 64"/>
              <a:gd name="T23" fmla="*/ 2147483646 h 64"/>
              <a:gd name="T24" fmla="*/ 2147483646 w 64"/>
              <a:gd name="T25" fmla="*/ 2147483646 h 64"/>
              <a:gd name="T26" fmla="*/ 2147483646 w 64"/>
              <a:gd name="T27" fmla="*/ 2147483646 h 64"/>
              <a:gd name="T28" fmla="*/ 2147483646 w 64"/>
              <a:gd name="T29" fmla="*/ 2147483646 h 64"/>
              <a:gd name="T30" fmla="*/ 2147483646 w 64"/>
              <a:gd name="T31" fmla="*/ 2147483646 h 64"/>
              <a:gd name="T32" fmla="*/ 2147483646 w 64"/>
              <a:gd name="T33" fmla="*/ 2147483646 h 64"/>
              <a:gd name="T34" fmla="*/ 2147483646 w 64"/>
              <a:gd name="T35" fmla="*/ 2147483646 h 64"/>
              <a:gd name="T36" fmla="*/ 2147483646 w 64"/>
              <a:gd name="T37" fmla="*/ 2147483646 h 64"/>
              <a:gd name="T38" fmla="*/ 2147483646 w 64"/>
              <a:gd name="T39" fmla="*/ 2147483646 h 64"/>
              <a:gd name="T40" fmla="*/ 2147483646 w 64"/>
              <a:gd name="T41" fmla="*/ 2147483646 h 64"/>
              <a:gd name="T42" fmla="*/ 2147483646 w 64"/>
              <a:gd name="T43" fmla="*/ 2147483646 h 64"/>
              <a:gd name="T44" fmla="*/ 2147483646 w 64"/>
              <a:gd name="T45" fmla="*/ 2147483646 h 64"/>
              <a:gd name="T46" fmla="*/ 2147483646 w 64"/>
              <a:gd name="T47" fmla="*/ 2147483646 h 64"/>
              <a:gd name="T48" fmla="*/ 0 w 64"/>
              <a:gd name="T49" fmla="*/ 2147483646 h 64"/>
              <a:gd name="T50" fmla="*/ 2147483646 w 64"/>
              <a:gd name="T51" fmla="*/ 2147483646 h 64"/>
              <a:gd name="T52" fmla="*/ 2147483646 w 64"/>
              <a:gd name="T53" fmla="*/ 2147483646 h 64"/>
              <a:gd name="T54" fmla="*/ 2147483646 w 64"/>
              <a:gd name="T55" fmla="*/ 2147483646 h 64"/>
              <a:gd name="T56" fmla="*/ 2147483646 w 64"/>
              <a:gd name="T57" fmla="*/ 0 h 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4"/>
              <a:gd name="T88" fmla="*/ 0 h 64"/>
              <a:gd name="T89" fmla="*/ 64 w 64"/>
              <a:gd name="T90" fmla="*/ 64 h 6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4" h="64">
                <a:moveTo>
                  <a:pt x="14" y="0"/>
                </a:moveTo>
                <a:lnTo>
                  <a:pt x="22" y="0"/>
                </a:lnTo>
                <a:lnTo>
                  <a:pt x="32" y="2"/>
                </a:lnTo>
                <a:lnTo>
                  <a:pt x="36" y="2"/>
                </a:lnTo>
                <a:lnTo>
                  <a:pt x="42" y="2"/>
                </a:lnTo>
                <a:lnTo>
                  <a:pt x="48" y="2"/>
                </a:lnTo>
                <a:lnTo>
                  <a:pt x="54" y="2"/>
                </a:lnTo>
                <a:lnTo>
                  <a:pt x="60" y="2"/>
                </a:lnTo>
                <a:lnTo>
                  <a:pt x="54" y="14"/>
                </a:lnTo>
                <a:lnTo>
                  <a:pt x="54" y="20"/>
                </a:lnTo>
                <a:lnTo>
                  <a:pt x="58" y="26"/>
                </a:lnTo>
                <a:lnTo>
                  <a:pt x="64" y="30"/>
                </a:lnTo>
                <a:lnTo>
                  <a:pt x="56" y="52"/>
                </a:lnTo>
                <a:lnTo>
                  <a:pt x="56" y="60"/>
                </a:lnTo>
                <a:lnTo>
                  <a:pt x="50" y="58"/>
                </a:lnTo>
                <a:lnTo>
                  <a:pt x="42" y="56"/>
                </a:lnTo>
                <a:lnTo>
                  <a:pt x="36" y="54"/>
                </a:lnTo>
                <a:lnTo>
                  <a:pt x="32" y="54"/>
                </a:lnTo>
                <a:lnTo>
                  <a:pt x="32" y="60"/>
                </a:lnTo>
                <a:lnTo>
                  <a:pt x="30" y="64"/>
                </a:lnTo>
                <a:lnTo>
                  <a:pt x="28" y="64"/>
                </a:lnTo>
                <a:lnTo>
                  <a:pt x="22" y="64"/>
                </a:lnTo>
                <a:lnTo>
                  <a:pt x="18" y="60"/>
                </a:lnTo>
                <a:lnTo>
                  <a:pt x="12" y="46"/>
                </a:lnTo>
                <a:lnTo>
                  <a:pt x="0" y="32"/>
                </a:lnTo>
                <a:lnTo>
                  <a:pt x="2" y="22"/>
                </a:lnTo>
                <a:lnTo>
                  <a:pt x="8" y="14"/>
                </a:lnTo>
                <a:lnTo>
                  <a:pt x="12" y="8"/>
                </a:lnTo>
                <a:lnTo>
                  <a:pt x="1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4" name="Freeform 365"/>
          <p:cNvSpPr>
            <a:spLocks/>
          </p:cNvSpPr>
          <p:nvPr/>
        </p:nvSpPr>
        <p:spPr bwMode="auto">
          <a:xfrm>
            <a:off x="3914775" y="4183063"/>
            <a:ext cx="314325" cy="463550"/>
          </a:xfrm>
          <a:custGeom>
            <a:avLst/>
            <a:gdLst>
              <a:gd name="T0" fmla="*/ 2147483646 w 198"/>
              <a:gd name="T1" fmla="*/ 2147483646 h 292"/>
              <a:gd name="T2" fmla="*/ 2147483646 w 198"/>
              <a:gd name="T3" fmla="*/ 2147483646 h 292"/>
              <a:gd name="T4" fmla="*/ 2147483646 w 198"/>
              <a:gd name="T5" fmla="*/ 2147483646 h 292"/>
              <a:gd name="T6" fmla="*/ 2147483646 w 198"/>
              <a:gd name="T7" fmla="*/ 2147483646 h 292"/>
              <a:gd name="T8" fmla="*/ 2147483646 w 198"/>
              <a:gd name="T9" fmla="*/ 2147483646 h 292"/>
              <a:gd name="T10" fmla="*/ 2147483646 w 198"/>
              <a:gd name="T11" fmla="*/ 2147483646 h 292"/>
              <a:gd name="T12" fmla="*/ 2147483646 w 198"/>
              <a:gd name="T13" fmla="*/ 2147483646 h 292"/>
              <a:gd name="T14" fmla="*/ 2147483646 w 198"/>
              <a:gd name="T15" fmla="*/ 2147483646 h 292"/>
              <a:gd name="T16" fmla="*/ 2147483646 w 198"/>
              <a:gd name="T17" fmla="*/ 2147483646 h 292"/>
              <a:gd name="T18" fmla="*/ 2147483646 w 198"/>
              <a:gd name="T19" fmla="*/ 2147483646 h 292"/>
              <a:gd name="T20" fmla="*/ 2147483646 w 198"/>
              <a:gd name="T21" fmla="*/ 2147483646 h 292"/>
              <a:gd name="T22" fmla="*/ 2147483646 w 198"/>
              <a:gd name="T23" fmla="*/ 2147483646 h 292"/>
              <a:gd name="T24" fmla="*/ 2147483646 w 198"/>
              <a:gd name="T25" fmla="*/ 2147483646 h 292"/>
              <a:gd name="T26" fmla="*/ 2147483646 w 198"/>
              <a:gd name="T27" fmla="*/ 2147483646 h 292"/>
              <a:gd name="T28" fmla="*/ 2147483646 w 198"/>
              <a:gd name="T29" fmla="*/ 2147483646 h 292"/>
              <a:gd name="T30" fmla="*/ 2147483646 w 198"/>
              <a:gd name="T31" fmla="*/ 2147483646 h 292"/>
              <a:gd name="T32" fmla="*/ 2147483646 w 198"/>
              <a:gd name="T33" fmla="*/ 2147483646 h 292"/>
              <a:gd name="T34" fmla="*/ 2147483646 w 198"/>
              <a:gd name="T35" fmla="*/ 2147483646 h 292"/>
              <a:gd name="T36" fmla="*/ 2147483646 w 198"/>
              <a:gd name="T37" fmla="*/ 2147483646 h 292"/>
              <a:gd name="T38" fmla="*/ 2147483646 w 198"/>
              <a:gd name="T39" fmla="*/ 2147483646 h 292"/>
              <a:gd name="T40" fmla="*/ 2147483646 w 198"/>
              <a:gd name="T41" fmla="*/ 2147483646 h 292"/>
              <a:gd name="T42" fmla="*/ 2147483646 w 198"/>
              <a:gd name="T43" fmla="*/ 2147483646 h 292"/>
              <a:gd name="T44" fmla="*/ 2147483646 w 198"/>
              <a:gd name="T45" fmla="*/ 2147483646 h 292"/>
              <a:gd name="T46" fmla="*/ 2147483646 w 198"/>
              <a:gd name="T47" fmla="*/ 2147483646 h 292"/>
              <a:gd name="T48" fmla="*/ 2147483646 w 198"/>
              <a:gd name="T49" fmla="*/ 2147483646 h 292"/>
              <a:gd name="T50" fmla="*/ 2147483646 w 198"/>
              <a:gd name="T51" fmla="*/ 2147483646 h 292"/>
              <a:gd name="T52" fmla="*/ 2147483646 w 198"/>
              <a:gd name="T53" fmla="*/ 2147483646 h 292"/>
              <a:gd name="T54" fmla="*/ 2147483646 w 198"/>
              <a:gd name="T55" fmla="*/ 2147483646 h 292"/>
              <a:gd name="T56" fmla="*/ 2147483646 w 198"/>
              <a:gd name="T57" fmla="*/ 2147483646 h 292"/>
              <a:gd name="T58" fmla="*/ 2147483646 w 198"/>
              <a:gd name="T59" fmla="*/ 2147483646 h 292"/>
              <a:gd name="T60" fmla="*/ 2147483646 w 198"/>
              <a:gd name="T61" fmla="*/ 2147483646 h 292"/>
              <a:gd name="T62" fmla="*/ 2147483646 w 198"/>
              <a:gd name="T63" fmla="*/ 2147483646 h 292"/>
              <a:gd name="T64" fmla="*/ 2147483646 w 198"/>
              <a:gd name="T65" fmla="*/ 2147483646 h 292"/>
              <a:gd name="T66" fmla="*/ 2147483646 w 198"/>
              <a:gd name="T67" fmla="*/ 2147483646 h 292"/>
              <a:gd name="T68" fmla="*/ 2147483646 w 198"/>
              <a:gd name="T69" fmla="*/ 2147483646 h 292"/>
              <a:gd name="T70" fmla="*/ 2147483646 w 198"/>
              <a:gd name="T71" fmla="*/ 2147483646 h 292"/>
              <a:gd name="T72" fmla="*/ 2147483646 w 198"/>
              <a:gd name="T73" fmla="*/ 2147483646 h 292"/>
              <a:gd name="T74" fmla="*/ 2147483646 w 198"/>
              <a:gd name="T75" fmla="*/ 2147483646 h 292"/>
              <a:gd name="T76" fmla="*/ 2147483646 w 198"/>
              <a:gd name="T77" fmla="*/ 2147483646 h 292"/>
              <a:gd name="T78" fmla="*/ 2147483646 w 198"/>
              <a:gd name="T79" fmla="*/ 2147483646 h 29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98" h="292">
                <a:moveTo>
                  <a:pt x="2" y="68"/>
                </a:moveTo>
                <a:lnTo>
                  <a:pt x="6" y="60"/>
                </a:lnTo>
                <a:lnTo>
                  <a:pt x="10" y="54"/>
                </a:lnTo>
                <a:lnTo>
                  <a:pt x="16" y="54"/>
                </a:lnTo>
                <a:lnTo>
                  <a:pt x="16" y="66"/>
                </a:lnTo>
                <a:lnTo>
                  <a:pt x="24" y="68"/>
                </a:lnTo>
                <a:lnTo>
                  <a:pt x="34" y="78"/>
                </a:lnTo>
                <a:lnTo>
                  <a:pt x="44" y="70"/>
                </a:lnTo>
                <a:lnTo>
                  <a:pt x="48" y="60"/>
                </a:lnTo>
                <a:lnTo>
                  <a:pt x="54" y="52"/>
                </a:lnTo>
                <a:lnTo>
                  <a:pt x="60" y="46"/>
                </a:lnTo>
                <a:lnTo>
                  <a:pt x="72" y="40"/>
                </a:lnTo>
                <a:lnTo>
                  <a:pt x="80" y="36"/>
                </a:lnTo>
                <a:lnTo>
                  <a:pt x="84" y="34"/>
                </a:lnTo>
                <a:lnTo>
                  <a:pt x="90" y="26"/>
                </a:lnTo>
                <a:lnTo>
                  <a:pt x="94" y="18"/>
                </a:lnTo>
                <a:lnTo>
                  <a:pt x="96" y="0"/>
                </a:lnTo>
                <a:lnTo>
                  <a:pt x="104" y="2"/>
                </a:lnTo>
                <a:lnTo>
                  <a:pt x="110" y="10"/>
                </a:lnTo>
                <a:lnTo>
                  <a:pt x="114" y="14"/>
                </a:lnTo>
                <a:lnTo>
                  <a:pt x="120" y="20"/>
                </a:lnTo>
                <a:lnTo>
                  <a:pt x="126" y="26"/>
                </a:lnTo>
                <a:lnTo>
                  <a:pt x="130" y="34"/>
                </a:lnTo>
                <a:lnTo>
                  <a:pt x="172" y="36"/>
                </a:lnTo>
                <a:lnTo>
                  <a:pt x="174" y="42"/>
                </a:lnTo>
                <a:lnTo>
                  <a:pt x="176" y="48"/>
                </a:lnTo>
                <a:lnTo>
                  <a:pt x="172" y="54"/>
                </a:lnTo>
                <a:lnTo>
                  <a:pt x="172" y="64"/>
                </a:lnTo>
                <a:lnTo>
                  <a:pt x="178" y="68"/>
                </a:lnTo>
                <a:lnTo>
                  <a:pt x="172" y="68"/>
                </a:lnTo>
                <a:lnTo>
                  <a:pt x="156" y="70"/>
                </a:lnTo>
                <a:lnTo>
                  <a:pt x="142" y="76"/>
                </a:lnTo>
                <a:lnTo>
                  <a:pt x="132" y="88"/>
                </a:lnTo>
                <a:lnTo>
                  <a:pt x="130" y="98"/>
                </a:lnTo>
                <a:lnTo>
                  <a:pt x="124" y="104"/>
                </a:lnTo>
                <a:lnTo>
                  <a:pt x="116" y="116"/>
                </a:lnTo>
                <a:lnTo>
                  <a:pt x="120" y="126"/>
                </a:lnTo>
                <a:lnTo>
                  <a:pt x="124" y="138"/>
                </a:lnTo>
                <a:lnTo>
                  <a:pt x="134" y="148"/>
                </a:lnTo>
                <a:lnTo>
                  <a:pt x="144" y="158"/>
                </a:lnTo>
                <a:lnTo>
                  <a:pt x="152" y="160"/>
                </a:lnTo>
                <a:lnTo>
                  <a:pt x="162" y="156"/>
                </a:lnTo>
                <a:lnTo>
                  <a:pt x="170" y="148"/>
                </a:lnTo>
                <a:lnTo>
                  <a:pt x="172" y="154"/>
                </a:lnTo>
                <a:lnTo>
                  <a:pt x="168" y="166"/>
                </a:lnTo>
                <a:lnTo>
                  <a:pt x="170" y="172"/>
                </a:lnTo>
                <a:lnTo>
                  <a:pt x="176" y="172"/>
                </a:lnTo>
                <a:lnTo>
                  <a:pt x="188" y="174"/>
                </a:lnTo>
                <a:lnTo>
                  <a:pt x="198" y="200"/>
                </a:lnTo>
                <a:lnTo>
                  <a:pt x="198" y="208"/>
                </a:lnTo>
                <a:lnTo>
                  <a:pt x="196" y="222"/>
                </a:lnTo>
                <a:lnTo>
                  <a:pt x="196" y="228"/>
                </a:lnTo>
                <a:lnTo>
                  <a:pt x="194" y="230"/>
                </a:lnTo>
                <a:lnTo>
                  <a:pt x="190" y="240"/>
                </a:lnTo>
                <a:lnTo>
                  <a:pt x="188" y="250"/>
                </a:lnTo>
                <a:lnTo>
                  <a:pt x="192" y="256"/>
                </a:lnTo>
                <a:lnTo>
                  <a:pt x="198" y="262"/>
                </a:lnTo>
                <a:lnTo>
                  <a:pt x="194" y="268"/>
                </a:lnTo>
                <a:lnTo>
                  <a:pt x="186" y="276"/>
                </a:lnTo>
                <a:lnTo>
                  <a:pt x="184" y="282"/>
                </a:lnTo>
                <a:lnTo>
                  <a:pt x="180" y="290"/>
                </a:lnTo>
                <a:lnTo>
                  <a:pt x="174" y="292"/>
                </a:lnTo>
                <a:lnTo>
                  <a:pt x="158" y="278"/>
                </a:lnTo>
                <a:lnTo>
                  <a:pt x="140" y="268"/>
                </a:lnTo>
                <a:lnTo>
                  <a:pt x="118" y="258"/>
                </a:lnTo>
                <a:lnTo>
                  <a:pt x="100" y="248"/>
                </a:lnTo>
                <a:lnTo>
                  <a:pt x="90" y="236"/>
                </a:lnTo>
                <a:lnTo>
                  <a:pt x="76" y="222"/>
                </a:lnTo>
                <a:lnTo>
                  <a:pt x="82" y="214"/>
                </a:lnTo>
                <a:lnTo>
                  <a:pt x="72" y="198"/>
                </a:lnTo>
                <a:lnTo>
                  <a:pt x="64" y="186"/>
                </a:lnTo>
                <a:lnTo>
                  <a:pt x="56" y="172"/>
                </a:lnTo>
                <a:lnTo>
                  <a:pt x="48" y="152"/>
                </a:lnTo>
                <a:lnTo>
                  <a:pt x="36" y="132"/>
                </a:lnTo>
                <a:lnTo>
                  <a:pt x="26" y="112"/>
                </a:lnTo>
                <a:lnTo>
                  <a:pt x="16" y="102"/>
                </a:lnTo>
                <a:lnTo>
                  <a:pt x="4" y="96"/>
                </a:lnTo>
                <a:lnTo>
                  <a:pt x="6" y="84"/>
                </a:lnTo>
                <a:lnTo>
                  <a:pt x="0" y="78"/>
                </a:lnTo>
                <a:lnTo>
                  <a:pt x="2" y="6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5" name="Freeform 366"/>
          <p:cNvSpPr>
            <a:spLocks/>
          </p:cNvSpPr>
          <p:nvPr/>
        </p:nvSpPr>
        <p:spPr bwMode="auto">
          <a:xfrm>
            <a:off x="4213225" y="4430713"/>
            <a:ext cx="298450" cy="339725"/>
          </a:xfrm>
          <a:custGeom>
            <a:avLst/>
            <a:gdLst>
              <a:gd name="T0" fmla="*/ 2147483646 w 188"/>
              <a:gd name="T1" fmla="*/ 0 h 214"/>
              <a:gd name="T2" fmla="*/ 2147483646 w 188"/>
              <a:gd name="T3" fmla="*/ 2147483646 h 214"/>
              <a:gd name="T4" fmla="*/ 2147483646 w 188"/>
              <a:gd name="T5" fmla="*/ 2147483646 h 214"/>
              <a:gd name="T6" fmla="*/ 2147483646 w 188"/>
              <a:gd name="T7" fmla="*/ 2147483646 h 214"/>
              <a:gd name="T8" fmla="*/ 2147483646 w 188"/>
              <a:gd name="T9" fmla="*/ 2147483646 h 214"/>
              <a:gd name="T10" fmla="*/ 2147483646 w 188"/>
              <a:gd name="T11" fmla="*/ 2147483646 h 214"/>
              <a:gd name="T12" fmla="*/ 2147483646 w 188"/>
              <a:gd name="T13" fmla="*/ 2147483646 h 214"/>
              <a:gd name="T14" fmla="*/ 2147483646 w 188"/>
              <a:gd name="T15" fmla="*/ 2147483646 h 214"/>
              <a:gd name="T16" fmla="*/ 2147483646 w 188"/>
              <a:gd name="T17" fmla="*/ 2147483646 h 214"/>
              <a:gd name="T18" fmla="*/ 2147483646 w 188"/>
              <a:gd name="T19" fmla="*/ 2147483646 h 214"/>
              <a:gd name="T20" fmla="*/ 2147483646 w 188"/>
              <a:gd name="T21" fmla="*/ 2147483646 h 214"/>
              <a:gd name="T22" fmla="*/ 2147483646 w 188"/>
              <a:gd name="T23" fmla="*/ 2147483646 h 214"/>
              <a:gd name="T24" fmla="*/ 2147483646 w 188"/>
              <a:gd name="T25" fmla="*/ 2147483646 h 214"/>
              <a:gd name="T26" fmla="*/ 2147483646 w 188"/>
              <a:gd name="T27" fmla="*/ 2147483646 h 214"/>
              <a:gd name="T28" fmla="*/ 2147483646 w 188"/>
              <a:gd name="T29" fmla="*/ 2147483646 h 214"/>
              <a:gd name="T30" fmla="*/ 2147483646 w 188"/>
              <a:gd name="T31" fmla="*/ 2147483646 h 214"/>
              <a:gd name="T32" fmla="*/ 2147483646 w 188"/>
              <a:gd name="T33" fmla="*/ 2147483646 h 214"/>
              <a:gd name="T34" fmla="*/ 2147483646 w 188"/>
              <a:gd name="T35" fmla="*/ 2147483646 h 214"/>
              <a:gd name="T36" fmla="*/ 2147483646 w 188"/>
              <a:gd name="T37" fmla="*/ 2147483646 h 214"/>
              <a:gd name="T38" fmla="*/ 2147483646 w 188"/>
              <a:gd name="T39" fmla="*/ 2147483646 h 214"/>
              <a:gd name="T40" fmla="*/ 2147483646 w 188"/>
              <a:gd name="T41" fmla="*/ 2147483646 h 214"/>
              <a:gd name="T42" fmla="*/ 2147483646 w 188"/>
              <a:gd name="T43" fmla="*/ 2147483646 h 214"/>
              <a:gd name="T44" fmla="*/ 2147483646 w 188"/>
              <a:gd name="T45" fmla="*/ 2147483646 h 214"/>
              <a:gd name="T46" fmla="*/ 2147483646 w 188"/>
              <a:gd name="T47" fmla="*/ 2147483646 h 214"/>
              <a:gd name="T48" fmla="*/ 2147483646 w 188"/>
              <a:gd name="T49" fmla="*/ 2147483646 h 214"/>
              <a:gd name="T50" fmla="*/ 2147483646 w 188"/>
              <a:gd name="T51" fmla="*/ 2147483646 h 214"/>
              <a:gd name="T52" fmla="*/ 2147483646 w 188"/>
              <a:gd name="T53" fmla="*/ 2147483646 h 214"/>
              <a:gd name="T54" fmla="*/ 2147483646 w 188"/>
              <a:gd name="T55" fmla="*/ 2147483646 h 214"/>
              <a:gd name="T56" fmla="*/ 2147483646 w 188"/>
              <a:gd name="T57" fmla="*/ 2147483646 h 214"/>
              <a:gd name="T58" fmla="*/ 2147483646 w 188"/>
              <a:gd name="T59" fmla="*/ 2147483646 h 214"/>
              <a:gd name="T60" fmla="*/ 2147483646 w 188"/>
              <a:gd name="T61" fmla="*/ 2147483646 h 214"/>
              <a:gd name="T62" fmla="*/ 2147483646 w 188"/>
              <a:gd name="T63" fmla="*/ 2147483646 h 2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8"/>
              <a:gd name="T97" fmla="*/ 0 h 214"/>
              <a:gd name="T98" fmla="*/ 188 w 188"/>
              <a:gd name="T99" fmla="*/ 214 h 2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8" h="214">
                <a:moveTo>
                  <a:pt x="42" y="4"/>
                </a:moveTo>
                <a:lnTo>
                  <a:pt x="54" y="0"/>
                </a:lnTo>
                <a:lnTo>
                  <a:pt x="66" y="0"/>
                </a:lnTo>
                <a:lnTo>
                  <a:pt x="68" y="28"/>
                </a:lnTo>
                <a:lnTo>
                  <a:pt x="80" y="40"/>
                </a:lnTo>
                <a:lnTo>
                  <a:pt x="100" y="44"/>
                </a:lnTo>
                <a:lnTo>
                  <a:pt x="104" y="50"/>
                </a:lnTo>
                <a:lnTo>
                  <a:pt x="122" y="56"/>
                </a:lnTo>
                <a:lnTo>
                  <a:pt x="142" y="62"/>
                </a:lnTo>
                <a:lnTo>
                  <a:pt x="146" y="74"/>
                </a:lnTo>
                <a:lnTo>
                  <a:pt x="148" y="82"/>
                </a:lnTo>
                <a:lnTo>
                  <a:pt x="146" y="90"/>
                </a:lnTo>
                <a:lnTo>
                  <a:pt x="148" y="102"/>
                </a:lnTo>
                <a:lnTo>
                  <a:pt x="160" y="102"/>
                </a:lnTo>
                <a:lnTo>
                  <a:pt x="176" y="102"/>
                </a:lnTo>
                <a:lnTo>
                  <a:pt x="174" y="110"/>
                </a:lnTo>
                <a:lnTo>
                  <a:pt x="176" y="122"/>
                </a:lnTo>
                <a:lnTo>
                  <a:pt x="186" y="126"/>
                </a:lnTo>
                <a:lnTo>
                  <a:pt x="188" y="136"/>
                </a:lnTo>
                <a:lnTo>
                  <a:pt x="188" y="142"/>
                </a:lnTo>
                <a:lnTo>
                  <a:pt x="180" y="156"/>
                </a:lnTo>
                <a:lnTo>
                  <a:pt x="184" y="162"/>
                </a:lnTo>
                <a:lnTo>
                  <a:pt x="180" y="166"/>
                </a:lnTo>
                <a:lnTo>
                  <a:pt x="174" y="160"/>
                </a:lnTo>
                <a:lnTo>
                  <a:pt x="164" y="154"/>
                </a:lnTo>
                <a:lnTo>
                  <a:pt x="152" y="152"/>
                </a:lnTo>
                <a:lnTo>
                  <a:pt x="136" y="154"/>
                </a:lnTo>
                <a:lnTo>
                  <a:pt x="126" y="158"/>
                </a:lnTo>
                <a:lnTo>
                  <a:pt x="120" y="160"/>
                </a:lnTo>
                <a:lnTo>
                  <a:pt x="114" y="174"/>
                </a:lnTo>
                <a:lnTo>
                  <a:pt x="114" y="184"/>
                </a:lnTo>
                <a:lnTo>
                  <a:pt x="112" y="194"/>
                </a:lnTo>
                <a:lnTo>
                  <a:pt x="108" y="198"/>
                </a:lnTo>
                <a:lnTo>
                  <a:pt x="90" y="198"/>
                </a:lnTo>
                <a:lnTo>
                  <a:pt x="84" y="212"/>
                </a:lnTo>
                <a:lnTo>
                  <a:pt x="74" y="200"/>
                </a:lnTo>
                <a:lnTo>
                  <a:pt x="60" y="202"/>
                </a:lnTo>
                <a:lnTo>
                  <a:pt x="52" y="196"/>
                </a:lnTo>
                <a:lnTo>
                  <a:pt x="44" y="202"/>
                </a:lnTo>
                <a:lnTo>
                  <a:pt x="40" y="210"/>
                </a:lnTo>
                <a:lnTo>
                  <a:pt x="38" y="214"/>
                </a:lnTo>
                <a:lnTo>
                  <a:pt x="32" y="214"/>
                </a:lnTo>
                <a:lnTo>
                  <a:pt x="30" y="214"/>
                </a:lnTo>
                <a:lnTo>
                  <a:pt x="28" y="214"/>
                </a:lnTo>
                <a:lnTo>
                  <a:pt x="26" y="200"/>
                </a:lnTo>
                <a:lnTo>
                  <a:pt x="22" y="186"/>
                </a:lnTo>
                <a:lnTo>
                  <a:pt x="14" y="174"/>
                </a:lnTo>
                <a:lnTo>
                  <a:pt x="14" y="156"/>
                </a:lnTo>
                <a:lnTo>
                  <a:pt x="8" y="144"/>
                </a:lnTo>
                <a:lnTo>
                  <a:pt x="2" y="126"/>
                </a:lnTo>
                <a:lnTo>
                  <a:pt x="0" y="118"/>
                </a:lnTo>
                <a:lnTo>
                  <a:pt x="6" y="112"/>
                </a:lnTo>
                <a:lnTo>
                  <a:pt x="10" y="106"/>
                </a:lnTo>
                <a:lnTo>
                  <a:pt x="4" y="100"/>
                </a:lnTo>
                <a:lnTo>
                  <a:pt x="0" y="94"/>
                </a:lnTo>
                <a:lnTo>
                  <a:pt x="2" y="84"/>
                </a:lnTo>
                <a:lnTo>
                  <a:pt x="6" y="74"/>
                </a:lnTo>
                <a:lnTo>
                  <a:pt x="8" y="72"/>
                </a:lnTo>
                <a:lnTo>
                  <a:pt x="8" y="66"/>
                </a:lnTo>
                <a:lnTo>
                  <a:pt x="10" y="44"/>
                </a:lnTo>
                <a:lnTo>
                  <a:pt x="0" y="18"/>
                </a:lnTo>
                <a:lnTo>
                  <a:pt x="10" y="18"/>
                </a:lnTo>
                <a:lnTo>
                  <a:pt x="20" y="16"/>
                </a:lnTo>
                <a:lnTo>
                  <a:pt x="34" y="10"/>
                </a:lnTo>
                <a:lnTo>
                  <a:pt x="42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6" name="Freeform 367"/>
          <p:cNvSpPr>
            <a:spLocks/>
          </p:cNvSpPr>
          <p:nvPr/>
        </p:nvSpPr>
        <p:spPr bwMode="auto">
          <a:xfrm>
            <a:off x="4384675" y="4672013"/>
            <a:ext cx="212725" cy="222250"/>
          </a:xfrm>
          <a:custGeom>
            <a:avLst/>
            <a:gdLst>
              <a:gd name="T0" fmla="*/ 2147483646 w 134"/>
              <a:gd name="T1" fmla="*/ 2147483646 h 140"/>
              <a:gd name="T2" fmla="*/ 2147483646 w 134"/>
              <a:gd name="T3" fmla="*/ 2147483646 h 140"/>
              <a:gd name="T4" fmla="*/ 2147483646 w 134"/>
              <a:gd name="T5" fmla="*/ 2147483646 h 140"/>
              <a:gd name="T6" fmla="*/ 2147483646 w 134"/>
              <a:gd name="T7" fmla="*/ 2147483646 h 140"/>
              <a:gd name="T8" fmla="*/ 2147483646 w 134"/>
              <a:gd name="T9" fmla="*/ 2147483646 h 140"/>
              <a:gd name="T10" fmla="*/ 2147483646 w 134"/>
              <a:gd name="T11" fmla="*/ 2147483646 h 140"/>
              <a:gd name="T12" fmla="*/ 2147483646 w 134"/>
              <a:gd name="T13" fmla="*/ 2147483646 h 140"/>
              <a:gd name="T14" fmla="*/ 2147483646 w 134"/>
              <a:gd name="T15" fmla="*/ 2147483646 h 140"/>
              <a:gd name="T16" fmla="*/ 2147483646 w 134"/>
              <a:gd name="T17" fmla="*/ 2147483646 h 140"/>
              <a:gd name="T18" fmla="*/ 2147483646 w 134"/>
              <a:gd name="T19" fmla="*/ 2147483646 h 140"/>
              <a:gd name="T20" fmla="*/ 2147483646 w 134"/>
              <a:gd name="T21" fmla="*/ 2147483646 h 140"/>
              <a:gd name="T22" fmla="*/ 2147483646 w 134"/>
              <a:gd name="T23" fmla="*/ 2147483646 h 140"/>
              <a:gd name="T24" fmla="*/ 2147483646 w 134"/>
              <a:gd name="T25" fmla="*/ 2147483646 h 140"/>
              <a:gd name="T26" fmla="*/ 0 w 134"/>
              <a:gd name="T27" fmla="*/ 2147483646 h 140"/>
              <a:gd name="T28" fmla="*/ 2147483646 w 134"/>
              <a:gd name="T29" fmla="*/ 2147483646 h 140"/>
              <a:gd name="T30" fmla="*/ 2147483646 w 134"/>
              <a:gd name="T31" fmla="*/ 2147483646 h 140"/>
              <a:gd name="T32" fmla="*/ 2147483646 w 134"/>
              <a:gd name="T33" fmla="*/ 2147483646 h 140"/>
              <a:gd name="T34" fmla="*/ 2147483646 w 134"/>
              <a:gd name="T35" fmla="*/ 2147483646 h 140"/>
              <a:gd name="T36" fmla="*/ 2147483646 w 134"/>
              <a:gd name="T37" fmla="*/ 2147483646 h 140"/>
              <a:gd name="T38" fmla="*/ 2147483646 w 134"/>
              <a:gd name="T39" fmla="*/ 0 h 140"/>
              <a:gd name="T40" fmla="*/ 2147483646 w 134"/>
              <a:gd name="T41" fmla="*/ 2147483646 h 140"/>
              <a:gd name="T42" fmla="*/ 2147483646 w 134"/>
              <a:gd name="T43" fmla="*/ 2147483646 h 140"/>
              <a:gd name="T44" fmla="*/ 2147483646 w 134"/>
              <a:gd name="T45" fmla="*/ 2147483646 h 140"/>
              <a:gd name="T46" fmla="*/ 2147483646 w 134"/>
              <a:gd name="T47" fmla="*/ 2147483646 h 140"/>
              <a:gd name="T48" fmla="*/ 2147483646 w 134"/>
              <a:gd name="T49" fmla="*/ 2147483646 h 140"/>
              <a:gd name="T50" fmla="*/ 2147483646 w 134"/>
              <a:gd name="T51" fmla="*/ 2147483646 h 140"/>
              <a:gd name="T52" fmla="*/ 2147483646 w 134"/>
              <a:gd name="T53" fmla="*/ 2147483646 h 140"/>
              <a:gd name="T54" fmla="*/ 2147483646 w 134"/>
              <a:gd name="T55" fmla="*/ 2147483646 h 140"/>
              <a:gd name="T56" fmla="*/ 2147483646 w 134"/>
              <a:gd name="T57" fmla="*/ 2147483646 h 140"/>
              <a:gd name="T58" fmla="*/ 2147483646 w 134"/>
              <a:gd name="T59" fmla="*/ 2147483646 h 140"/>
              <a:gd name="T60" fmla="*/ 2147483646 w 134"/>
              <a:gd name="T61" fmla="*/ 2147483646 h 140"/>
              <a:gd name="T62" fmla="*/ 2147483646 w 134"/>
              <a:gd name="T63" fmla="*/ 2147483646 h 140"/>
              <a:gd name="T64" fmla="*/ 2147483646 w 134"/>
              <a:gd name="T65" fmla="*/ 2147483646 h 140"/>
              <a:gd name="T66" fmla="*/ 2147483646 w 134"/>
              <a:gd name="T67" fmla="*/ 2147483646 h 140"/>
              <a:gd name="T68" fmla="*/ 2147483646 w 134"/>
              <a:gd name="T69" fmla="*/ 2147483646 h 140"/>
              <a:gd name="T70" fmla="*/ 2147483646 w 134"/>
              <a:gd name="T71" fmla="*/ 2147483646 h 140"/>
              <a:gd name="T72" fmla="*/ 2147483646 w 134"/>
              <a:gd name="T73" fmla="*/ 2147483646 h 140"/>
              <a:gd name="T74" fmla="*/ 2147483646 w 134"/>
              <a:gd name="T75" fmla="*/ 2147483646 h 140"/>
              <a:gd name="T76" fmla="*/ 2147483646 w 134"/>
              <a:gd name="T77" fmla="*/ 2147483646 h 140"/>
              <a:gd name="T78" fmla="*/ 2147483646 w 134"/>
              <a:gd name="T79" fmla="*/ 2147483646 h 140"/>
              <a:gd name="T80" fmla="*/ 2147483646 w 134"/>
              <a:gd name="T81" fmla="*/ 2147483646 h 140"/>
              <a:gd name="T82" fmla="*/ 2147483646 w 134"/>
              <a:gd name="T83" fmla="*/ 2147483646 h 14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34" h="140">
                <a:moveTo>
                  <a:pt x="108" y="136"/>
                </a:moveTo>
                <a:lnTo>
                  <a:pt x="94" y="140"/>
                </a:lnTo>
                <a:lnTo>
                  <a:pt x="72" y="140"/>
                </a:lnTo>
                <a:lnTo>
                  <a:pt x="66" y="132"/>
                </a:lnTo>
                <a:lnTo>
                  <a:pt x="72" y="118"/>
                </a:lnTo>
                <a:lnTo>
                  <a:pt x="80" y="106"/>
                </a:lnTo>
                <a:lnTo>
                  <a:pt x="74" y="98"/>
                </a:lnTo>
                <a:lnTo>
                  <a:pt x="54" y="90"/>
                </a:lnTo>
                <a:lnTo>
                  <a:pt x="38" y="78"/>
                </a:lnTo>
                <a:lnTo>
                  <a:pt x="30" y="78"/>
                </a:lnTo>
                <a:lnTo>
                  <a:pt x="20" y="72"/>
                </a:lnTo>
                <a:lnTo>
                  <a:pt x="8" y="60"/>
                </a:lnTo>
                <a:lnTo>
                  <a:pt x="2" y="52"/>
                </a:lnTo>
                <a:lnTo>
                  <a:pt x="0" y="46"/>
                </a:lnTo>
                <a:lnTo>
                  <a:pt x="4" y="42"/>
                </a:lnTo>
                <a:lnTo>
                  <a:pt x="6" y="32"/>
                </a:lnTo>
                <a:lnTo>
                  <a:pt x="6" y="22"/>
                </a:lnTo>
                <a:lnTo>
                  <a:pt x="12" y="8"/>
                </a:lnTo>
                <a:lnTo>
                  <a:pt x="28" y="2"/>
                </a:lnTo>
                <a:lnTo>
                  <a:pt x="44" y="0"/>
                </a:lnTo>
                <a:lnTo>
                  <a:pt x="56" y="2"/>
                </a:lnTo>
                <a:lnTo>
                  <a:pt x="66" y="8"/>
                </a:lnTo>
                <a:lnTo>
                  <a:pt x="72" y="14"/>
                </a:lnTo>
                <a:lnTo>
                  <a:pt x="76" y="22"/>
                </a:lnTo>
                <a:lnTo>
                  <a:pt x="76" y="34"/>
                </a:lnTo>
                <a:lnTo>
                  <a:pt x="76" y="50"/>
                </a:lnTo>
                <a:lnTo>
                  <a:pt x="86" y="50"/>
                </a:lnTo>
                <a:lnTo>
                  <a:pt x="94" y="48"/>
                </a:lnTo>
                <a:lnTo>
                  <a:pt x="104" y="50"/>
                </a:lnTo>
                <a:lnTo>
                  <a:pt x="110" y="54"/>
                </a:lnTo>
                <a:lnTo>
                  <a:pt x="108" y="64"/>
                </a:lnTo>
                <a:lnTo>
                  <a:pt x="112" y="74"/>
                </a:lnTo>
                <a:lnTo>
                  <a:pt x="120" y="82"/>
                </a:lnTo>
                <a:lnTo>
                  <a:pt x="128" y="80"/>
                </a:lnTo>
                <a:lnTo>
                  <a:pt x="134" y="82"/>
                </a:lnTo>
                <a:lnTo>
                  <a:pt x="132" y="90"/>
                </a:lnTo>
                <a:lnTo>
                  <a:pt x="128" y="100"/>
                </a:lnTo>
                <a:lnTo>
                  <a:pt x="128" y="114"/>
                </a:lnTo>
                <a:lnTo>
                  <a:pt x="126" y="120"/>
                </a:lnTo>
                <a:lnTo>
                  <a:pt x="122" y="128"/>
                </a:lnTo>
                <a:lnTo>
                  <a:pt x="112" y="134"/>
                </a:lnTo>
                <a:lnTo>
                  <a:pt x="108" y="1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7" name="Freeform 368"/>
          <p:cNvSpPr>
            <a:spLocks/>
          </p:cNvSpPr>
          <p:nvPr/>
        </p:nvSpPr>
        <p:spPr bwMode="auto">
          <a:xfrm>
            <a:off x="4492625" y="4957763"/>
            <a:ext cx="133350" cy="142875"/>
          </a:xfrm>
          <a:custGeom>
            <a:avLst/>
            <a:gdLst>
              <a:gd name="T0" fmla="*/ 2147483646 w 84"/>
              <a:gd name="T1" fmla="*/ 0 h 90"/>
              <a:gd name="T2" fmla="*/ 2147483646 w 84"/>
              <a:gd name="T3" fmla="*/ 2147483646 h 90"/>
              <a:gd name="T4" fmla="*/ 2147483646 w 84"/>
              <a:gd name="T5" fmla="*/ 2147483646 h 90"/>
              <a:gd name="T6" fmla="*/ 2147483646 w 84"/>
              <a:gd name="T7" fmla="*/ 2147483646 h 90"/>
              <a:gd name="T8" fmla="*/ 2147483646 w 84"/>
              <a:gd name="T9" fmla="*/ 2147483646 h 90"/>
              <a:gd name="T10" fmla="*/ 2147483646 w 84"/>
              <a:gd name="T11" fmla="*/ 2147483646 h 90"/>
              <a:gd name="T12" fmla="*/ 2147483646 w 84"/>
              <a:gd name="T13" fmla="*/ 2147483646 h 90"/>
              <a:gd name="T14" fmla="*/ 2147483646 w 84"/>
              <a:gd name="T15" fmla="*/ 2147483646 h 90"/>
              <a:gd name="T16" fmla="*/ 2147483646 w 84"/>
              <a:gd name="T17" fmla="*/ 2147483646 h 90"/>
              <a:gd name="T18" fmla="*/ 2147483646 w 84"/>
              <a:gd name="T19" fmla="*/ 2147483646 h 90"/>
              <a:gd name="T20" fmla="*/ 2147483646 w 84"/>
              <a:gd name="T21" fmla="*/ 2147483646 h 90"/>
              <a:gd name="T22" fmla="*/ 2147483646 w 84"/>
              <a:gd name="T23" fmla="*/ 2147483646 h 90"/>
              <a:gd name="T24" fmla="*/ 2147483646 w 84"/>
              <a:gd name="T25" fmla="*/ 2147483646 h 90"/>
              <a:gd name="T26" fmla="*/ 2147483646 w 84"/>
              <a:gd name="T27" fmla="*/ 2147483646 h 90"/>
              <a:gd name="T28" fmla="*/ 2147483646 w 84"/>
              <a:gd name="T29" fmla="*/ 2147483646 h 90"/>
              <a:gd name="T30" fmla="*/ 2147483646 w 84"/>
              <a:gd name="T31" fmla="*/ 2147483646 h 90"/>
              <a:gd name="T32" fmla="*/ 2147483646 w 84"/>
              <a:gd name="T33" fmla="*/ 2147483646 h 90"/>
              <a:gd name="T34" fmla="*/ 2147483646 w 84"/>
              <a:gd name="T35" fmla="*/ 2147483646 h 90"/>
              <a:gd name="T36" fmla="*/ 2147483646 w 84"/>
              <a:gd name="T37" fmla="*/ 2147483646 h 90"/>
              <a:gd name="T38" fmla="*/ 2147483646 w 84"/>
              <a:gd name="T39" fmla="*/ 2147483646 h 90"/>
              <a:gd name="T40" fmla="*/ 0 w 84"/>
              <a:gd name="T41" fmla="*/ 2147483646 h 90"/>
              <a:gd name="T42" fmla="*/ 0 w 84"/>
              <a:gd name="T43" fmla="*/ 2147483646 h 90"/>
              <a:gd name="T44" fmla="*/ 2147483646 w 84"/>
              <a:gd name="T45" fmla="*/ 2147483646 h 90"/>
              <a:gd name="T46" fmla="*/ 2147483646 w 84"/>
              <a:gd name="T47" fmla="*/ 2147483646 h 90"/>
              <a:gd name="T48" fmla="*/ 2147483646 w 84"/>
              <a:gd name="T49" fmla="*/ 2147483646 h 90"/>
              <a:gd name="T50" fmla="*/ 2147483646 w 84"/>
              <a:gd name="T51" fmla="*/ 2147483646 h 90"/>
              <a:gd name="T52" fmla="*/ 2147483646 w 84"/>
              <a:gd name="T53" fmla="*/ 0 h 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4" h="90">
                <a:moveTo>
                  <a:pt x="20" y="0"/>
                </a:moveTo>
                <a:lnTo>
                  <a:pt x="30" y="8"/>
                </a:lnTo>
                <a:lnTo>
                  <a:pt x="38" y="18"/>
                </a:lnTo>
                <a:lnTo>
                  <a:pt x="46" y="20"/>
                </a:lnTo>
                <a:lnTo>
                  <a:pt x="60" y="28"/>
                </a:lnTo>
                <a:lnTo>
                  <a:pt x="72" y="38"/>
                </a:lnTo>
                <a:lnTo>
                  <a:pt x="78" y="44"/>
                </a:lnTo>
                <a:lnTo>
                  <a:pt x="82" y="50"/>
                </a:lnTo>
                <a:lnTo>
                  <a:pt x="80" y="56"/>
                </a:lnTo>
                <a:lnTo>
                  <a:pt x="80" y="62"/>
                </a:lnTo>
                <a:lnTo>
                  <a:pt x="84" y="66"/>
                </a:lnTo>
                <a:lnTo>
                  <a:pt x="80" y="70"/>
                </a:lnTo>
                <a:lnTo>
                  <a:pt x="72" y="80"/>
                </a:lnTo>
                <a:lnTo>
                  <a:pt x="66" y="86"/>
                </a:lnTo>
                <a:lnTo>
                  <a:pt x="62" y="88"/>
                </a:lnTo>
                <a:lnTo>
                  <a:pt x="60" y="90"/>
                </a:lnTo>
                <a:lnTo>
                  <a:pt x="42" y="88"/>
                </a:lnTo>
                <a:lnTo>
                  <a:pt x="28" y="86"/>
                </a:lnTo>
                <a:lnTo>
                  <a:pt x="18" y="82"/>
                </a:lnTo>
                <a:lnTo>
                  <a:pt x="6" y="80"/>
                </a:lnTo>
                <a:lnTo>
                  <a:pt x="0" y="76"/>
                </a:lnTo>
                <a:lnTo>
                  <a:pt x="0" y="60"/>
                </a:lnTo>
                <a:lnTo>
                  <a:pt x="4" y="40"/>
                </a:lnTo>
                <a:lnTo>
                  <a:pt x="6" y="24"/>
                </a:lnTo>
                <a:lnTo>
                  <a:pt x="10" y="8"/>
                </a:lnTo>
                <a:lnTo>
                  <a:pt x="12" y="2"/>
                </a:lnTo>
                <a:lnTo>
                  <a:pt x="2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8" name="Freeform 369"/>
          <p:cNvSpPr>
            <a:spLocks/>
          </p:cNvSpPr>
          <p:nvPr/>
        </p:nvSpPr>
        <p:spPr bwMode="auto">
          <a:xfrm>
            <a:off x="4111625" y="4741863"/>
            <a:ext cx="501650" cy="892175"/>
          </a:xfrm>
          <a:custGeom>
            <a:avLst/>
            <a:gdLst>
              <a:gd name="T0" fmla="*/ 2147483646 w 316"/>
              <a:gd name="T1" fmla="*/ 2147483646 h 562"/>
              <a:gd name="T2" fmla="*/ 2147483646 w 316"/>
              <a:gd name="T3" fmla="*/ 2147483646 h 562"/>
              <a:gd name="T4" fmla="*/ 2147483646 w 316"/>
              <a:gd name="T5" fmla="*/ 2147483646 h 562"/>
              <a:gd name="T6" fmla="*/ 2147483646 w 316"/>
              <a:gd name="T7" fmla="*/ 2147483646 h 562"/>
              <a:gd name="T8" fmla="*/ 2147483646 w 316"/>
              <a:gd name="T9" fmla="*/ 2147483646 h 562"/>
              <a:gd name="T10" fmla="*/ 2147483646 w 316"/>
              <a:gd name="T11" fmla="*/ 2147483646 h 562"/>
              <a:gd name="T12" fmla="*/ 2147483646 w 316"/>
              <a:gd name="T13" fmla="*/ 2147483646 h 562"/>
              <a:gd name="T14" fmla="*/ 2147483646 w 316"/>
              <a:gd name="T15" fmla="*/ 2147483646 h 562"/>
              <a:gd name="T16" fmla="*/ 2147483646 w 316"/>
              <a:gd name="T17" fmla="*/ 2147483646 h 562"/>
              <a:gd name="T18" fmla="*/ 2147483646 w 316"/>
              <a:gd name="T19" fmla="*/ 2147483646 h 562"/>
              <a:gd name="T20" fmla="*/ 2147483646 w 316"/>
              <a:gd name="T21" fmla="*/ 2147483646 h 562"/>
              <a:gd name="T22" fmla="*/ 2147483646 w 316"/>
              <a:gd name="T23" fmla="*/ 2147483646 h 562"/>
              <a:gd name="T24" fmla="*/ 2147483646 w 316"/>
              <a:gd name="T25" fmla="*/ 2147483646 h 562"/>
              <a:gd name="T26" fmla="*/ 2147483646 w 316"/>
              <a:gd name="T27" fmla="*/ 2147483646 h 562"/>
              <a:gd name="T28" fmla="*/ 2147483646 w 316"/>
              <a:gd name="T29" fmla="*/ 2147483646 h 562"/>
              <a:gd name="T30" fmla="*/ 2147483646 w 316"/>
              <a:gd name="T31" fmla="*/ 2147483646 h 562"/>
              <a:gd name="T32" fmla="*/ 2147483646 w 316"/>
              <a:gd name="T33" fmla="*/ 2147483646 h 562"/>
              <a:gd name="T34" fmla="*/ 2147483646 w 316"/>
              <a:gd name="T35" fmla="*/ 2147483646 h 562"/>
              <a:gd name="T36" fmla="*/ 2147483646 w 316"/>
              <a:gd name="T37" fmla="*/ 2147483646 h 562"/>
              <a:gd name="T38" fmla="*/ 2147483646 w 316"/>
              <a:gd name="T39" fmla="*/ 2147483646 h 562"/>
              <a:gd name="T40" fmla="*/ 2147483646 w 316"/>
              <a:gd name="T41" fmla="*/ 2147483646 h 562"/>
              <a:gd name="T42" fmla="*/ 2147483646 w 316"/>
              <a:gd name="T43" fmla="*/ 2147483646 h 562"/>
              <a:gd name="T44" fmla="*/ 2147483646 w 316"/>
              <a:gd name="T45" fmla="*/ 2147483646 h 562"/>
              <a:gd name="T46" fmla="*/ 2147483646 w 316"/>
              <a:gd name="T47" fmla="*/ 2147483646 h 562"/>
              <a:gd name="T48" fmla="*/ 2147483646 w 316"/>
              <a:gd name="T49" fmla="*/ 2147483646 h 562"/>
              <a:gd name="T50" fmla="*/ 2147483646 w 316"/>
              <a:gd name="T51" fmla="*/ 2147483646 h 562"/>
              <a:gd name="T52" fmla="*/ 2147483646 w 316"/>
              <a:gd name="T53" fmla="*/ 2147483646 h 562"/>
              <a:gd name="T54" fmla="*/ 2147483646 w 316"/>
              <a:gd name="T55" fmla="*/ 2147483646 h 562"/>
              <a:gd name="T56" fmla="*/ 2147483646 w 316"/>
              <a:gd name="T57" fmla="*/ 2147483646 h 562"/>
              <a:gd name="T58" fmla="*/ 2147483646 w 316"/>
              <a:gd name="T59" fmla="*/ 2147483646 h 562"/>
              <a:gd name="T60" fmla="*/ 2147483646 w 316"/>
              <a:gd name="T61" fmla="*/ 2147483646 h 562"/>
              <a:gd name="T62" fmla="*/ 2147483646 w 316"/>
              <a:gd name="T63" fmla="*/ 2147483646 h 562"/>
              <a:gd name="T64" fmla="*/ 2147483646 w 316"/>
              <a:gd name="T65" fmla="*/ 2147483646 h 562"/>
              <a:gd name="T66" fmla="*/ 2147483646 w 316"/>
              <a:gd name="T67" fmla="*/ 2147483646 h 562"/>
              <a:gd name="T68" fmla="*/ 2147483646 w 316"/>
              <a:gd name="T69" fmla="*/ 2147483646 h 562"/>
              <a:gd name="T70" fmla="*/ 2147483646 w 316"/>
              <a:gd name="T71" fmla="*/ 2147483646 h 562"/>
              <a:gd name="T72" fmla="*/ 2147483646 w 316"/>
              <a:gd name="T73" fmla="*/ 2147483646 h 562"/>
              <a:gd name="T74" fmla="*/ 2147483646 w 316"/>
              <a:gd name="T75" fmla="*/ 2147483646 h 562"/>
              <a:gd name="T76" fmla="*/ 2147483646 w 316"/>
              <a:gd name="T77" fmla="*/ 2147483646 h 562"/>
              <a:gd name="T78" fmla="*/ 2147483646 w 316"/>
              <a:gd name="T79" fmla="*/ 2147483646 h 562"/>
              <a:gd name="T80" fmla="*/ 2147483646 w 316"/>
              <a:gd name="T81" fmla="*/ 2147483646 h 562"/>
              <a:gd name="T82" fmla="*/ 2147483646 w 316"/>
              <a:gd name="T83" fmla="*/ 2147483646 h 562"/>
              <a:gd name="T84" fmla="*/ 2147483646 w 316"/>
              <a:gd name="T85" fmla="*/ 2147483646 h 562"/>
              <a:gd name="T86" fmla="*/ 2147483646 w 316"/>
              <a:gd name="T87" fmla="*/ 2147483646 h 562"/>
              <a:gd name="T88" fmla="*/ 2147483646 w 316"/>
              <a:gd name="T89" fmla="*/ 2147483646 h 562"/>
              <a:gd name="T90" fmla="*/ 2147483646 w 316"/>
              <a:gd name="T91" fmla="*/ 2147483646 h 562"/>
              <a:gd name="T92" fmla="*/ 2147483646 w 316"/>
              <a:gd name="T93" fmla="*/ 2147483646 h 562"/>
              <a:gd name="T94" fmla="*/ 2147483646 w 316"/>
              <a:gd name="T95" fmla="*/ 2147483646 h 562"/>
              <a:gd name="T96" fmla="*/ 2147483646 w 316"/>
              <a:gd name="T97" fmla="*/ 2147483646 h 562"/>
              <a:gd name="T98" fmla="*/ 2147483646 w 316"/>
              <a:gd name="T99" fmla="*/ 2147483646 h 562"/>
              <a:gd name="T100" fmla="*/ 2147483646 w 316"/>
              <a:gd name="T101" fmla="*/ 2147483646 h 56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16"/>
              <a:gd name="T154" fmla="*/ 0 h 562"/>
              <a:gd name="T155" fmla="*/ 316 w 316"/>
              <a:gd name="T156" fmla="*/ 562 h 56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16" h="562">
                <a:moveTo>
                  <a:pt x="102" y="18"/>
                </a:moveTo>
                <a:lnTo>
                  <a:pt x="104" y="10"/>
                </a:lnTo>
                <a:lnTo>
                  <a:pt x="108" y="6"/>
                </a:lnTo>
                <a:lnTo>
                  <a:pt x="116" y="0"/>
                </a:lnTo>
                <a:lnTo>
                  <a:pt x="124" y="6"/>
                </a:lnTo>
                <a:lnTo>
                  <a:pt x="138" y="4"/>
                </a:lnTo>
                <a:lnTo>
                  <a:pt x="148" y="16"/>
                </a:lnTo>
                <a:lnTo>
                  <a:pt x="154" y="2"/>
                </a:lnTo>
                <a:lnTo>
                  <a:pt x="172" y="2"/>
                </a:lnTo>
                <a:lnTo>
                  <a:pt x="174" y="8"/>
                </a:lnTo>
                <a:lnTo>
                  <a:pt x="180" y="16"/>
                </a:lnTo>
                <a:lnTo>
                  <a:pt x="190" y="26"/>
                </a:lnTo>
                <a:lnTo>
                  <a:pt x="192" y="28"/>
                </a:lnTo>
                <a:lnTo>
                  <a:pt x="202" y="34"/>
                </a:lnTo>
                <a:lnTo>
                  <a:pt x="210" y="34"/>
                </a:lnTo>
                <a:lnTo>
                  <a:pt x="220" y="40"/>
                </a:lnTo>
                <a:lnTo>
                  <a:pt x="226" y="46"/>
                </a:lnTo>
                <a:lnTo>
                  <a:pt x="236" y="50"/>
                </a:lnTo>
                <a:lnTo>
                  <a:pt x="246" y="54"/>
                </a:lnTo>
                <a:lnTo>
                  <a:pt x="252" y="62"/>
                </a:lnTo>
                <a:lnTo>
                  <a:pt x="246" y="72"/>
                </a:lnTo>
                <a:lnTo>
                  <a:pt x="238" y="88"/>
                </a:lnTo>
                <a:lnTo>
                  <a:pt x="244" y="96"/>
                </a:lnTo>
                <a:lnTo>
                  <a:pt x="266" y="96"/>
                </a:lnTo>
                <a:lnTo>
                  <a:pt x="280" y="92"/>
                </a:lnTo>
                <a:lnTo>
                  <a:pt x="288" y="86"/>
                </a:lnTo>
                <a:lnTo>
                  <a:pt x="294" y="84"/>
                </a:lnTo>
                <a:lnTo>
                  <a:pt x="300" y="70"/>
                </a:lnTo>
                <a:lnTo>
                  <a:pt x="300" y="60"/>
                </a:lnTo>
                <a:lnTo>
                  <a:pt x="310" y="62"/>
                </a:lnTo>
                <a:lnTo>
                  <a:pt x="314" y="66"/>
                </a:lnTo>
                <a:lnTo>
                  <a:pt x="316" y="76"/>
                </a:lnTo>
                <a:lnTo>
                  <a:pt x="312" y="88"/>
                </a:lnTo>
                <a:lnTo>
                  <a:pt x="308" y="94"/>
                </a:lnTo>
                <a:lnTo>
                  <a:pt x="300" y="98"/>
                </a:lnTo>
                <a:lnTo>
                  <a:pt x="292" y="104"/>
                </a:lnTo>
                <a:lnTo>
                  <a:pt x="282" y="112"/>
                </a:lnTo>
                <a:lnTo>
                  <a:pt x="274" y="118"/>
                </a:lnTo>
                <a:lnTo>
                  <a:pt x="268" y="128"/>
                </a:lnTo>
                <a:lnTo>
                  <a:pt x="262" y="132"/>
                </a:lnTo>
                <a:lnTo>
                  <a:pt x="260" y="136"/>
                </a:lnTo>
                <a:lnTo>
                  <a:pt x="252" y="138"/>
                </a:lnTo>
                <a:lnTo>
                  <a:pt x="246" y="160"/>
                </a:lnTo>
                <a:lnTo>
                  <a:pt x="244" y="174"/>
                </a:lnTo>
                <a:lnTo>
                  <a:pt x="240" y="192"/>
                </a:lnTo>
                <a:lnTo>
                  <a:pt x="240" y="212"/>
                </a:lnTo>
                <a:lnTo>
                  <a:pt x="236" y="216"/>
                </a:lnTo>
                <a:lnTo>
                  <a:pt x="234" y="222"/>
                </a:lnTo>
                <a:lnTo>
                  <a:pt x="244" y="224"/>
                </a:lnTo>
                <a:lnTo>
                  <a:pt x="254" y="228"/>
                </a:lnTo>
                <a:lnTo>
                  <a:pt x="258" y="236"/>
                </a:lnTo>
                <a:lnTo>
                  <a:pt x="256" y="244"/>
                </a:lnTo>
                <a:lnTo>
                  <a:pt x="258" y="248"/>
                </a:lnTo>
                <a:lnTo>
                  <a:pt x="266" y="254"/>
                </a:lnTo>
                <a:lnTo>
                  <a:pt x="266" y="268"/>
                </a:lnTo>
                <a:lnTo>
                  <a:pt x="254" y="284"/>
                </a:lnTo>
                <a:lnTo>
                  <a:pt x="240" y="294"/>
                </a:lnTo>
                <a:lnTo>
                  <a:pt x="220" y="296"/>
                </a:lnTo>
                <a:lnTo>
                  <a:pt x="206" y="298"/>
                </a:lnTo>
                <a:lnTo>
                  <a:pt x="190" y="300"/>
                </a:lnTo>
                <a:lnTo>
                  <a:pt x="180" y="298"/>
                </a:lnTo>
                <a:lnTo>
                  <a:pt x="178" y="304"/>
                </a:lnTo>
                <a:lnTo>
                  <a:pt x="180" y="314"/>
                </a:lnTo>
                <a:lnTo>
                  <a:pt x="178" y="330"/>
                </a:lnTo>
                <a:lnTo>
                  <a:pt x="170" y="338"/>
                </a:lnTo>
                <a:lnTo>
                  <a:pt x="162" y="342"/>
                </a:lnTo>
                <a:lnTo>
                  <a:pt x="148" y="336"/>
                </a:lnTo>
                <a:lnTo>
                  <a:pt x="142" y="334"/>
                </a:lnTo>
                <a:lnTo>
                  <a:pt x="136" y="332"/>
                </a:lnTo>
                <a:lnTo>
                  <a:pt x="134" y="338"/>
                </a:lnTo>
                <a:lnTo>
                  <a:pt x="136" y="354"/>
                </a:lnTo>
                <a:lnTo>
                  <a:pt x="136" y="362"/>
                </a:lnTo>
                <a:lnTo>
                  <a:pt x="142" y="364"/>
                </a:lnTo>
                <a:lnTo>
                  <a:pt x="150" y="364"/>
                </a:lnTo>
                <a:lnTo>
                  <a:pt x="150" y="362"/>
                </a:lnTo>
                <a:lnTo>
                  <a:pt x="154" y="360"/>
                </a:lnTo>
                <a:lnTo>
                  <a:pt x="158" y="364"/>
                </a:lnTo>
                <a:lnTo>
                  <a:pt x="158" y="370"/>
                </a:lnTo>
                <a:lnTo>
                  <a:pt x="152" y="374"/>
                </a:lnTo>
                <a:lnTo>
                  <a:pt x="148" y="372"/>
                </a:lnTo>
                <a:lnTo>
                  <a:pt x="146" y="368"/>
                </a:lnTo>
                <a:lnTo>
                  <a:pt x="142" y="368"/>
                </a:lnTo>
                <a:lnTo>
                  <a:pt x="138" y="370"/>
                </a:lnTo>
                <a:lnTo>
                  <a:pt x="140" y="376"/>
                </a:lnTo>
                <a:lnTo>
                  <a:pt x="136" y="382"/>
                </a:lnTo>
                <a:lnTo>
                  <a:pt x="130" y="384"/>
                </a:lnTo>
                <a:lnTo>
                  <a:pt x="132" y="396"/>
                </a:lnTo>
                <a:lnTo>
                  <a:pt x="126" y="408"/>
                </a:lnTo>
                <a:lnTo>
                  <a:pt x="124" y="410"/>
                </a:lnTo>
                <a:lnTo>
                  <a:pt x="118" y="414"/>
                </a:lnTo>
                <a:lnTo>
                  <a:pt x="106" y="420"/>
                </a:lnTo>
                <a:lnTo>
                  <a:pt x="94" y="432"/>
                </a:lnTo>
                <a:lnTo>
                  <a:pt x="96" y="444"/>
                </a:lnTo>
                <a:lnTo>
                  <a:pt x="106" y="454"/>
                </a:lnTo>
                <a:lnTo>
                  <a:pt x="106" y="456"/>
                </a:lnTo>
                <a:lnTo>
                  <a:pt x="112" y="456"/>
                </a:lnTo>
                <a:lnTo>
                  <a:pt x="122" y="458"/>
                </a:lnTo>
                <a:lnTo>
                  <a:pt x="122" y="466"/>
                </a:lnTo>
                <a:lnTo>
                  <a:pt x="118" y="474"/>
                </a:lnTo>
                <a:lnTo>
                  <a:pt x="104" y="486"/>
                </a:lnTo>
                <a:lnTo>
                  <a:pt x="94" y="496"/>
                </a:lnTo>
                <a:lnTo>
                  <a:pt x="90" y="510"/>
                </a:lnTo>
                <a:lnTo>
                  <a:pt x="88" y="516"/>
                </a:lnTo>
                <a:lnTo>
                  <a:pt x="76" y="518"/>
                </a:lnTo>
                <a:lnTo>
                  <a:pt x="70" y="524"/>
                </a:lnTo>
                <a:lnTo>
                  <a:pt x="66" y="538"/>
                </a:lnTo>
                <a:lnTo>
                  <a:pt x="68" y="546"/>
                </a:lnTo>
                <a:lnTo>
                  <a:pt x="72" y="552"/>
                </a:lnTo>
                <a:lnTo>
                  <a:pt x="78" y="560"/>
                </a:lnTo>
                <a:lnTo>
                  <a:pt x="76" y="562"/>
                </a:lnTo>
                <a:lnTo>
                  <a:pt x="60" y="558"/>
                </a:lnTo>
                <a:lnTo>
                  <a:pt x="34" y="558"/>
                </a:lnTo>
                <a:lnTo>
                  <a:pt x="24" y="556"/>
                </a:lnTo>
                <a:lnTo>
                  <a:pt x="18" y="544"/>
                </a:lnTo>
                <a:lnTo>
                  <a:pt x="18" y="528"/>
                </a:lnTo>
                <a:lnTo>
                  <a:pt x="6" y="526"/>
                </a:lnTo>
                <a:lnTo>
                  <a:pt x="2" y="520"/>
                </a:lnTo>
                <a:lnTo>
                  <a:pt x="0" y="510"/>
                </a:lnTo>
                <a:lnTo>
                  <a:pt x="2" y="500"/>
                </a:lnTo>
                <a:lnTo>
                  <a:pt x="10" y="492"/>
                </a:lnTo>
                <a:lnTo>
                  <a:pt x="18" y="480"/>
                </a:lnTo>
                <a:lnTo>
                  <a:pt x="20" y="462"/>
                </a:lnTo>
                <a:lnTo>
                  <a:pt x="28" y="450"/>
                </a:lnTo>
                <a:lnTo>
                  <a:pt x="28" y="424"/>
                </a:lnTo>
                <a:lnTo>
                  <a:pt x="30" y="412"/>
                </a:lnTo>
                <a:lnTo>
                  <a:pt x="26" y="400"/>
                </a:lnTo>
                <a:lnTo>
                  <a:pt x="26" y="380"/>
                </a:lnTo>
                <a:lnTo>
                  <a:pt x="22" y="376"/>
                </a:lnTo>
                <a:lnTo>
                  <a:pt x="24" y="360"/>
                </a:lnTo>
                <a:lnTo>
                  <a:pt x="26" y="348"/>
                </a:lnTo>
                <a:lnTo>
                  <a:pt x="28" y="318"/>
                </a:lnTo>
                <a:lnTo>
                  <a:pt x="36" y="302"/>
                </a:lnTo>
                <a:lnTo>
                  <a:pt x="38" y="296"/>
                </a:lnTo>
                <a:lnTo>
                  <a:pt x="40" y="292"/>
                </a:lnTo>
                <a:lnTo>
                  <a:pt x="40" y="278"/>
                </a:lnTo>
                <a:lnTo>
                  <a:pt x="38" y="254"/>
                </a:lnTo>
                <a:lnTo>
                  <a:pt x="44" y="248"/>
                </a:lnTo>
                <a:lnTo>
                  <a:pt x="48" y="244"/>
                </a:lnTo>
                <a:lnTo>
                  <a:pt x="50" y="224"/>
                </a:lnTo>
                <a:lnTo>
                  <a:pt x="54" y="216"/>
                </a:lnTo>
                <a:lnTo>
                  <a:pt x="56" y="196"/>
                </a:lnTo>
                <a:lnTo>
                  <a:pt x="52" y="180"/>
                </a:lnTo>
                <a:lnTo>
                  <a:pt x="48" y="172"/>
                </a:lnTo>
                <a:lnTo>
                  <a:pt x="48" y="156"/>
                </a:lnTo>
                <a:lnTo>
                  <a:pt x="52" y="148"/>
                </a:lnTo>
                <a:lnTo>
                  <a:pt x="56" y="120"/>
                </a:lnTo>
                <a:lnTo>
                  <a:pt x="64" y="106"/>
                </a:lnTo>
                <a:lnTo>
                  <a:pt x="74" y="92"/>
                </a:lnTo>
                <a:lnTo>
                  <a:pt x="80" y="82"/>
                </a:lnTo>
                <a:lnTo>
                  <a:pt x="76" y="52"/>
                </a:lnTo>
                <a:lnTo>
                  <a:pt x="82" y="46"/>
                </a:lnTo>
                <a:lnTo>
                  <a:pt x="90" y="42"/>
                </a:lnTo>
                <a:lnTo>
                  <a:pt x="100" y="30"/>
                </a:lnTo>
                <a:lnTo>
                  <a:pt x="102" y="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" name="Freeform 370"/>
          <p:cNvSpPr>
            <a:spLocks/>
          </p:cNvSpPr>
          <p:nvPr/>
        </p:nvSpPr>
        <p:spPr bwMode="auto">
          <a:xfrm>
            <a:off x="4057650" y="4618038"/>
            <a:ext cx="215900" cy="1066800"/>
          </a:xfrm>
          <a:custGeom>
            <a:avLst/>
            <a:gdLst>
              <a:gd name="T0" fmla="*/ 2147483646 w 136"/>
              <a:gd name="T1" fmla="*/ 2147483646 h 672"/>
              <a:gd name="T2" fmla="*/ 2147483646 w 136"/>
              <a:gd name="T3" fmla="*/ 2147483646 h 672"/>
              <a:gd name="T4" fmla="*/ 2147483646 w 136"/>
              <a:gd name="T5" fmla="*/ 2147483646 h 672"/>
              <a:gd name="T6" fmla="*/ 2147483646 w 136"/>
              <a:gd name="T7" fmla="*/ 2147483646 h 672"/>
              <a:gd name="T8" fmla="*/ 2147483646 w 136"/>
              <a:gd name="T9" fmla="*/ 2147483646 h 672"/>
              <a:gd name="T10" fmla="*/ 2147483646 w 136"/>
              <a:gd name="T11" fmla="*/ 2147483646 h 672"/>
              <a:gd name="T12" fmla="*/ 2147483646 w 136"/>
              <a:gd name="T13" fmla="*/ 2147483646 h 672"/>
              <a:gd name="T14" fmla="*/ 2147483646 w 136"/>
              <a:gd name="T15" fmla="*/ 2147483646 h 672"/>
              <a:gd name="T16" fmla="*/ 2147483646 w 136"/>
              <a:gd name="T17" fmla="*/ 2147483646 h 672"/>
              <a:gd name="T18" fmla="*/ 2147483646 w 136"/>
              <a:gd name="T19" fmla="*/ 2147483646 h 672"/>
              <a:gd name="T20" fmla="*/ 2147483646 w 136"/>
              <a:gd name="T21" fmla="*/ 2147483646 h 672"/>
              <a:gd name="T22" fmla="*/ 2147483646 w 136"/>
              <a:gd name="T23" fmla="*/ 2147483646 h 672"/>
              <a:gd name="T24" fmla="*/ 2147483646 w 136"/>
              <a:gd name="T25" fmla="*/ 2147483646 h 672"/>
              <a:gd name="T26" fmla="*/ 2147483646 w 136"/>
              <a:gd name="T27" fmla="*/ 2147483646 h 672"/>
              <a:gd name="T28" fmla="*/ 2147483646 w 136"/>
              <a:gd name="T29" fmla="*/ 2147483646 h 672"/>
              <a:gd name="T30" fmla="*/ 2147483646 w 136"/>
              <a:gd name="T31" fmla="*/ 2147483646 h 672"/>
              <a:gd name="T32" fmla="*/ 2147483646 w 136"/>
              <a:gd name="T33" fmla="*/ 2147483646 h 672"/>
              <a:gd name="T34" fmla="*/ 2147483646 w 136"/>
              <a:gd name="T35" fmla="*/ 2147483646 h 672"/>
              <a:gd name="T36" fmla="*/ 2147483646 w 136"/>
              <a:gd name="T37" fmla="*/ 2147483646 h 672"/>
              <a:gd name="T38" fmla="*/ 2147483646 w 136"/>
              <a:gd name="T39" fmla="*/ 2147483646 h 672"/>
              <a:gd name="T40" fmla="*/ 2147483646 w 136"/>
              <a:gd name="T41" fmla="*/ 2147483646 h 672"/>
              <a:gd name="T42" fmla="*/ 2147483646 w 136"/>
              <a:gd name="T43" fmla="*/ 2147483646 h 672"/>
              <a:gd name="T44" fmla="*/ 2147483646 w 136"/>
              <a:gd name="T45" fmla="*/ 2147483646 h 672"/>
              <a:gd name="T46" fmla="*/ 2147483646 w 136"/>
              <a:gd name="T47" fmla="*/ 2147483646 h 672"/>
              <a:gd name="T48" fmla="*/ 2147483646 w 136"/>
              <a:gd name="T49" fmla="*/ 2147483646 h 672"/>
              <a:gd name="T50" fmla="*/ 2147483646 w 136"/>
              <a:gd name="T51" fmla="*/ 2147483646 h 672"/>
              <a:gd name="T52" fmla="*/ 2147483646 w 136"/>
              <a:gd name="T53" fmla="*/ 2147483646 h 672"/>
              <a:gd name="T54" fmla="*/ 2147483646 w 136"/>
              <a:gd name="T55" fmla="*/ 2147483646 h 672"/>
              <a:gd name="T56" fmla="*/ 2147483646 w 136"/>
              <a:gd name="T57" fmla="*/ 2147483646 h 672"/>
              <a:gd name="T58" fmla="*/ 2147483646 w 136"/>
              <a:gd name="T59" fmla="*/ 2147483646 h 672"/>
              <a:gd name="T60" fmla="*/ 2147483646 w 136"/>
              <a:gd name="T61" fmla="*/ 2147483646 h 672"/>
              <a:gd name="T62" fmla="*/ 2147483646 w 136"/>
              <a:gd name="T63" fmla="*/ 2147483646 h 672"/>
              <a:gd name="T64" fmla="*/ 2147483646 w 136"/>
              <a:gd name="T65" fmla="*/ 2147483646 h 672"/>
              <a:gd name="T66" fmla="*/ 2147483646 w 136"/>
              <a:gd name="T67" fmla="*/ 2147483646 h 672"/>
              <a:gd name="T68" fmla="*/ 2147483646 w 136"/>
              <a:gd name="T69" fmla="*/ 2147483646 h 672"/>
              <a:gd name="T70" fmla="*/ 2147483646 w 136"/>
              <a:gd name="T71" fmla="*/ 2147483646 h 672"/>
              <a:gd name="T72" fmla="*/ 2147483646 w 136"/>
              <a:gd name="T73" fmla="*/ 2147483646 h 672"/>
              <a:gd name="T74" fmla="*/ 2147483646 w 136"/>
              <a:gd name="T75" fmla="*/ 2147483646 h 672"/>
              <a:gd name="T76" fmla="*/ 2147483646 w 136"/>
              <a:gd name="T77" fmla="*/ 2147483646 h 672"/>
              <a:gd name="T78" fmla="*/ 2147483646 w 136"/>
              <a:gd name="T79" fmla="*/ 2147483646 h 672"/>
              <a:gd name="T80" fmla="*/ 2147483646 w 136"/>
              <a:gd name="T81" fmla="*/ 2147483646 h 672"/>
              <a:gd name="T82" fmla="*/ 2147483646 w 136"/>
              <a:gd name="T83" fmla="*/ 2147483646 h 672"/>
              <a:gd name="T84" fmla="*/ 2147483646 w 136"/>
              <a:gd name="T85" fmla="*/ 2147483646 h 672"/>
              <a:gd name="T86" fmla="*/ 2147483646 w 136"/>
              <a:gd name="T87" fmla="*/ 2147483646 h 672"/>
              <a:gd name="T88" fmla="*/ 2147483646 w 136"/>
              <a:gd name="T89" fmla="*/ 2147483646 h 672"/>
              <a:gd name="T90" fmla="*/ 2147483646 w 136"/>
              <a:gd name="T91" fmla="*/ 2147483646 h 672"/>
              <a:gd name="T92" fmla="*/ 2147483646 w 136"/>
              <a:gd name="T93" fmla="*/ 2147483646 h 672"/>
              <a:gd name="T94" fmla="*/ 2147483646 w 136"/>
              <a:gd name="T95" fmla="*/ 2147483646 h 672"/>
              <a:gd name="T96" fmla="*/ 2147483646 w 136"/>
              <a:gd name="T97" fmla="*/ 2147483646 h 672"/>
              <a:gd name="T98" fmla="*/ 2147483646 w 136"/>
              <a:gd name="T99" fmla="*/ 2147483646 h 672"/>
              <a:gd name="T100" fmla="*/ 2147483646 w 136"/>
              <a:gd name="T101" fmla="*/ 2147483646 h 6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6"/>
              <a:gd name="T154" fmla="*/ 0 h 672"/>
              <a:gd name="T155" fmla="*/ 136 w 136"/>
              <a:gd name="T156" fmla="*/ 672 h 67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6" h="672">
                <a:moveTo>
                  <a:pt x="84" y="18"/>
                </a:moveTo>
                <a:lnTo>
                  <a:pt x="90" y="16"/>
                </a:lnTo>
                <a:lnTo>
                  <a:pt x="96" y="2"/>
                </a:lnTo>
                <a:lnTo>
                  <a:pt x="98" y="0"/>
                </a:lnTo>
                <a:lnTo>
                  <a:pt x="102" y="12"/>
                </a:lnTo>
                <a:lnTo>
                  <a:pt x="112" y="38"/>
                </a:lnTo>
                <a:lnTo>
                  <a:pt x="112" y="56"/>
                </a:lnTo>
                <a:lnTo>
                  <a:pt x="120" y="68"/>
                </a:lnTo>
                <a:lnTo>
                  <a:pt x="124" y="82"/>
                </a:lnTo>
                <a:lnTo>
                  <a:pt x="126" y="96"/>
                </a:lnTo>
                <a:lnTo>
                  <a:pt x="136" y="96"/>
                </a:lnTo>
                <a:lnTo>
                  <a:pt x="134" y="108"/>
                </a:lnTo>
                <a:lnTo>
                  <a:pt x="124" y="120"/>
                </a:lnTo>
                <a:lnTo>
                  <a:pt x="116" y="124"/>
                </a:lnTo>
                <a:lnTo>
                  <a:pt x="110" y="130"/>
                </a:lnTo>
                <a:lnTo>
                  <a:pt x="114" y="160"/>
                </a:lnTo>
                <a:lnTo>
                  <a:pt x="96" y="186"/>
                </a:lnTo>
                <a:lnTo>
                  <a:pt x="90" y="198"/>
                </a:lnTo>
                <a:lnTo>
                  <a:pt x="86" y="222"/>
                </a:lnTo>
                <a:lnTo>
                  <a:pt x="82" y="234"/>
                </a:lnTo>
                <a:lnTo>
                  <a:pt x="82" y="250"/>
                </a:lnTo>
                <a:lnTo>
                  <a:pt x="90" y="274"/>
                </a:lnTo>
                <a:lnTo>
                  <a:pt x="88" y="292"/>
                </a:lnTo>
                <a:lnTo>
                  <a:pt x="84" y="302"/>
                </a:lnTo>
                <a:lnTo>
                  <a:pt x="82" y="322"/>
                </a:lnTo>
                <a:lnTo>
                  <a:pt x="72" y="332"/>
                </a:lnTo>
                <a:lnTo>
                  <a:pt x="74" y="354"/>
                </a:lnTo>
                <a:lnTo>
                  <a:pt x="74" y="370"/>
                </a:lnTo>
                <a:lnTo>
                  <a:pt x="62" y="396"/>
                </a:lnTo>
                <a:lnTo>
                  <a:pt x="60" y="426"/>
                </a:lnTo>
                <a:lnTo>
                  <a:pt x="58" y="438"/>
                </a:lnTo>
                <a:lnTo>
                  <a:pt x="56" y="454"/>
                </a:lnTo>
                <a:lnTo>
                  <a:pt x="60" y="458"/>
                </a:lnTo>
                <a:lnTo>
                  <a:pt x="60" y="478"/>
                </a:lnTo>
                <a:lnTo>
                  <a:pt x="64" y="490"/>
                </a:lnTo>
                <a:lnTo>
                  <a:pt x="62" y="502"/>
                </a:lnTo>
                <a:lnTo>
                  <a:pt x="62" y="528"/>
                </a:lnTo>
                <a:lnTo>
                  <a:pt x="54" y="540"/>
                </a:lnTo>
                <a:lnTo>
                  <a:pt x="52" y="558"/>
                </a:lnTo>
                <a:lnTo>
                  <a:pt x="44" y="570"/>
                </a:lnTo>
                <a:lnTo>
                  <a:pt x="36" y="578"/>
                </a:lnTo>
                <a:lnTo>
                  <a:pt x="34" y="588"/>
                </a:lnTo>
                <a:lnTo>
                  <a:pt x="36" y="596"/>
                </a:lnTo>
                <a:lnTo>
                  <a:pt x="40" y="604"/>
                </a:lnTo>
                <a:lnTo>
                  <a:pt x="52" y="606"/>
                </a:lnTo>
                <a:lnTo>
                  <a:pt x="52" y="622"/>
                </a:lnTo>
                <a:lnTo>
                  <a:pt x="58" y="634"/>
                </a:lnTo>
                <a:lnTo>
                  <a:pt x="68" y="636"/>
                </a:lnTo>
                <a:lnTo>
                  <a:pt x="94" y="636"/>
                </a:lnTo>
                <a:lnTo>
                  <a:pt x="96" y="644"/>
                </a:lnTo>
                <a:lnTo>
                  <a:pt x="88" y="648"/>
                </a:lnTo>
                <a:lnTo>
                  <a:pt x="80" y="650"/>
                </a:lnTo>
                <a:lnTo>
                  <a:pt x="74" y="656"/>
                </a:lnTo>
                <a:lnTo>
                  <a:pt x="74" y="666"/>
                </a:lnTo>
                <a:lnTo>
                  <a:pt x="72" y="672"/>
                </a:lnTo>
                <a:lnTo>
                  <a:pt x="64" y="672"/>
                </a:lnTo>
                <a:lnTo>
                  <a:pt x="58" y="668"/>
                </a:lnTo>
                <a:lnTo>
                  <a:pt x="60" y="664"/>
                </a:lnTo>
                <a:lnTo>
                  <a:pt x="66" y="660"/>
                </a:lnTo>
                <a:lnTo>
                  <a:pt x="70" y="652"/>
                </a:lnTo>
                <a:lnTo>
                  <a:pt x="64" y="648"/>
                </a:lnTo>
                <a:lnTo>
                  <a:pt x="56" y="654"/>
                </a:lnTo>
                <a:lnTo>
                  <a:pt x="52" y="662"/>
                </a:lnTo>
                <a:lnTo>
                  <a:pt x="44" y="660"/>
                </a:lnTo>
                <a:lnTo>
                  <a:pt x="38" y="654"/>
                </a:lnTo>
                <a:lnTo>
                  <a:pt x="46" y="648"/>
                </a:lnTo>
                <a:lnTo>
                  <a:pt x="48" y="644"/>
                </a:lnTo>
                <a:lnTo>
                  <a:pt x="46" y="640"/>
                </a:lnTo>
                <a:lnTo>
                  <a:pt x="38" y="646"/>
                </a:lnTo>
                <a:lnTo>
                  <a:pt x="28" y="646"/>
                </a:lnTo>
                <a:lnTo>
                  <a:pt x="30" y="638"/>
                </a:lnTo>
                <a:lnTo>
                  <a:pt x="42" y="632"/>
                </a:lnTo>
                <a:lnTo>
                  <a:pt x="42" y="628"/>
                </a:lnTo>
                <a:lnTo>
                  <a:pt x="34" y="630"/>
                </a:lnTo>
                <a:lnTo>
                  <a:pt x="26" y="630"/>
                </a:lnTo>
                <a:lnTo>
                  <a:pt x="28" y="622"/>
                </a:lnTo>
                <a:lnTo>
                  <a:pt x="22" y="618"/>
                </a:lnTo>
                <a:lnTo>
                  <a:pt x="20" y="606"/>
                </a:lnTo>
                <a:lnTo>
                  <a:pt x="20" y="602"/>
                </a:lnTo>
                <a:lnTo>
                  <a:pt x="20" y="594"/>
                </a:lnTo>
                <a:lnTo>
                  <a:pt x="16" y="590"/>
                </a:lnTo>
                <a:lnTo>
                  <a:pt x="10" y="582"/>
                </a:lnTo>
                <a:lnTo>
                  <a:pt x="6" y="574"/>
                </a:lnTo>
                <a:lnTo>
                  <a:pt x="8" y="558"/>
                </a:lnTo>
                <a:lnTo>
                  <a:pt x="14" y="558"/>
                </a:lnTo>
                <a:lnTo>
                  <a:pt x="16" y="560"/>
                </a:lnTo>
                <a:lnTo>
                  <a:pt x="18" y="568"/>
                </a:lnTo>
                <a:lnTo>
                  <a:pt x="24" y="566"/>
                </a:lnTo>
                <a:lnTo>
                  <a:pt x="24" y="556"/>
                </a:lnTo>
                <a:lnTo>
                  <a:pt x="28" y="556"/>
                </a:lnTo>
                <a:lnTo>
                  <a:pt x="32" y="554"/>
                </a:lnTo>
                <a:lnTo>
                  <a:pt x="32" y="546"/>
                </a:lnTo>
                <a:lnTo>
                  <a:pt x="28" y="548"/>
                </a:lnTo>
                <a:lnTo>
                  <a:pt x="20" y="550"/>
                </a:lnTo>
                <a:lnTo>
                  <a:pt x="18" y="544"/>
                </a:lnTo>
                <a:lnTo>
                  <a:pt x="18" y="536"/>
                </a:lnTo>
                <a:lnTo>
                  <a:pt x="24" y="534"/>
                </a:lnTo>
                <a:lnTo>
                  <a:pt x="24" y="530"/>
                </a:lnTo>
                <a:lnTo>
                  <a:pt x="16" y="530"/>
                </a:lnTo>
                <a:lnTo>
                  <a:pt x="0" y="530"/>
                </a:lnTo>
                <a:lnTo>
                  <a:pt x="6" y="522"/>
                </a:lnTo>
                <a:lnTo>
                  <a:pt x="10" y="514"/>
                </a:lnTo>
                <a:lnTo>
                  <a:pt x="16" y="506"/>
                </a:lnTo>
                <a:lnTo>
                  <a:pt x="22" y="502"/>
                </a:lnTo>
                <a:lnTo>
                  <a:pt x="24" y="506"/>
                </a:lnTo>
                <a:lnTo>
                  <a:pt x="28" y="518"/>
                </a:lnTo>
                <a:lnTo>
                  <a:pt x="36" y="508"/>
                </a:lnTo>
                <a:lnTo>
                  <a:pt x="42" y="494"/>
                </a:lnTo>
                <a:lnTo>
                  <a:pt x="40" y="484"/>
                </a:lnTo>
                <a:lnTo>
                  <a:pt x="38" y="472"/>
                </a:lnTo>
                <a:lnTo>
                  <a:pt x="44" y="462"/>
                </a:lnTo>
                <a:lnTo>
                  <a:pt x="42" y="452"/>
                </a:lnTo>
                <a:lnTo>
                  <a:pt x="44" y="446"/>
                </a:lnTo>
                <a:lnTo>
                  <a:pt x="46" y="440"/>
                </a:lnTo>
                <a:lnTo>
                  <a:pt x="46" y="428"/>
                </a:lnTo>
                <a:lnTo>
                  <a:pt x="40" y="426"/>
                </a:lnTo>
                <a:lnTo>
                  <a:pt x="36" y="428"/>
                </a:lnTo>
                <a:lnTo>
                  <a:pt x="34" y="438"/>
                </a:lnTo>
                <a:lnTo>
                  <a:pt x="32" y="444"/>
                </a:lnTo>
                <a:lnTo>
                  <a:pt x="32" y="456"/>
                </a:lnTo>
                <a:lnTo>
                  <a:pt x="28" y="462"/>
                </a:lnTo>
                <a:lnTo>
                  <a:pt x="22" y="458"/>
                </a:lnTo>
                <a:lnTo>
                  <a:pt x="22" y="450"/>
                </a:lnTo>
                <a:lnTo>
                  <a:pt x="22" y="438"/>
                </a:lnTo>
                <a:lnTo>
                  <a:pt x="26" y="430"/>
                </a:lnTo>
                <a:lnTo>
                  <a:pt x="28" y="426"/>
                </a:lnTo>
                <a:lnTo>
                  <a:pt x="28" y="416"/>
                </a:lnTo>
                <a:lnTo>
                  <a:pt x="30" y="402"/>
                </a:lnTo>
                <a:lnTo>
                  <a:pt x="32" y="394"/>
                </a:lnTo>
                <a:lnTo>
                  <a:pt x="40" y="386"/>
                </a:lnTo>
                <a:lnTo>
                  <a:pt x="36" y="376"/>
                </a:lnTo>
                <a:lnTo>
                  <a:pt x="34" y="366"/>
                </a:lnTo>
                <a:lnTo>
                  <a:pt x="34" y="358"/>
                </a:lnTo>
                <a:lnTo>
                  <a:pt x="32" y="346"/>
                </a:lnTo>
                <a:lnTo>
                  <a:pt x="38" y="346"/>
                </a:lnTo>
                <a:lnTo>
                  <a:pt x="42" y="332"/>
                </a:lnTo>
                <a:lnTo>
                  <a:pt x="48" y="320"/>
                </a:lnTo>
                <a:lnTo>
                  <a:pt x="52" y="308"/>
                </a:lnTo>
                <a:lnTo>
                  <a:pt x="58" y="292"/>
                </a:lnTo>
                <a:lnTo>
                  <a:pt x="60" y="278"/>
                </a:lnTo>
                <a:lnTo>
                  <a:pt x="64" y="270"/>
                </a:lnTo>
                <a:lnTo>
                  <a:pt x="62" y="232"/>
                </a:lnTo>
                <a:lnTo>
                  <a:pt x="62" y="220"/>
                </a:lnTo>
                <a:lnTo>
                  <a:pt x="70" y="214"/>
                </a:lnTo>
                <a:lnTo>
                  <a:pt x="70" y="206"/>
                </a:lnTo>
                <a:lnTo>
                  <a:pt x="66" y="200"/>
                </a:lnTo>
                <a:lnTo>
                  <a:pt x="70" y="194"/>
                </a:lnTo>
                <a:lnTo>
                  <a:pt x="74" y="174"/>
                </a:lnTo>
                <a:lnTo>
                  <a:pt x="80" y="144"/>
                </a:lnTo>
                <a:lnTo>
                  <a:pt x="82" y="98"/>
                </a:lnTo>
                <a:lnTo>
                  <a:pt x="88" y="52"/>
                </a:lnTo>
                <a:lnTo>
                  <a:pt x="86" y="28"/>
                </a:lnTo>
                <a:lnTo>
                  <a:pt x="84" y="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0" name="Freeform 371"/>
          <p:cNvSpPr>
            <a:spLocks/>
          </p:cNvSpPr>
          <p:nvPr/>
        </p:nvSpPr>
        <p:spPr bwMode="auto">
          <a:xfrm>
            <a:off x="4235450" y="5656263"/>
            <a:ext cx="88900" cy="73025"/>
          </a:xfrm>
          <a:custGeom>
            <a:avLst/>
            <a:gdLst>
              <a:gd name="T0" fmla="*/ 0 w 56"/>
              <a:gd name="T1" fmla="*/ 0 h 46"/>
              <a:gd name="T2" fmla="*/ 0 w 56"/>
              <a:gd name="T3" fmla="*/ 105846563 h 46"/>
              <a:gd name="T4" fmla="*/ 30241875 w 56"/>
              <a:gd name="T5" fmla="*/ 105846563 h 46"/>
              <a:gd name="T6" fmla="*/ 55443438 w 56"/>
              <a:gd name="T7" fmla="*/ 105846563 h 46"/>
              <a:gd name="T8" fmla="*/ 90725625 w 56"/>
              <a:gd name="T9" fmla="*/ 115927188 h 46"/>
              <a:gd name="T10" fmla="*/ 126007813 w 56"/>
              <a:gd name="T11" fmla="*/ 110886875 h 46"/>
              <a:gd name="T12" fmla="*/ 141128750 w 56"/>
              <a:gd name="T13" fmla="*/ 105846563 h 46"/>
              <a:gd name="T14" fmla="*/ 120967500 w 56"/>
              <a:gd name="T15" fmla="*/ 100806250 h 46"/>
              <a:gd name="T16" fmla="*/ 80645000 w 56"/>
              <a:gd name="T17" fmla="*/ 90725625 h 46"/>
              <a:gd name="T18" fmla="*/ 50403125 w 56"/>
              <a:gd name="T19" fmla="*/ 70564375 h 46"/>
              <a:gd name="T20" fmla="*/ 20161250 w 56"/>
              <a:gd name="T21" fmla="*/ 40322500 h 46"/>
              <a:gd name="T22" fmla="*/ 15120938 w 56"/>
              <a:gd name="T23" fmla="*/ 20161250 h 46"/>
              <a:gd name="T24" fmla="*/ 10080625 w 56"/>
              <a:gd name="T25" fmla="*/ 5040313 h 46"/>
              <a:gd name="T26" fmla="*/ 0 w 56"/>
              <a:gd name="T27" fmla="*/ 0 h 4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" h="46">
                <a:moveTo>
                  <a:pt x="0" y="0"/>
                </a:moveTo>
                <a:lnTo>
                  <a:pt x="0" y="42"/>
                </a:lnTo>
                <a:lnTo>
                  <a:pt x="12" y="42"/>
                </a:lnTo>
                <a:lnTo>
                  <a:pt x="22" y="42"/>
                </a:lnTo>
                <a:lnTo>
                  <a:pt x="36" y="46"/>
                </a:lnTo>
                <a:lnTo>
                  <a:pt x="50" y="44"/>
                </a:lnTo>
                <a:lnTo>
                  <a:pt x="56" y="42"/>
                </a:lnTo>
                <a:lnTo>
                  <a:pt x="48" y="40"/>
                </a:lnTo>
                <a:lnTo>
                  <a:pt x="32" y="36"/>
                </a:lnTo>
                <a:lnTo>
                  <a:pt x="20" y="28"/>
                </a:lnTo>
                <a:lnTo>
                  <a:pt x="8" y="16"/>
                </a:lnTo>
                <a:lnTo>
                  <a:pt x="6" y="8"/>
                </a:lnTo>
                <a:lnTo>
                  <a:pt x="4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1" name="Freeform 372"/>
          <p:cNvSpPr>
            <a:spLocks/>
          </p:cNvSpPr>
          <p:nvPr/>
        </p:nvSpPr>
        <p:spPr bwMode="auto">
          <a:xfrm>
            <a:off x="4168775" y="5646738"/>
            <a:ext cx="107950" cy="101600"/>
          </a:xfrm>
          <a:custGeom>
            <a:avLst/>
            <a:gdLst>
              <a:gd name="T0" fmla="*/ 5040313 w 68"/>
              <a:gd name="T1" fmla="*/ 115927188 h 64"/>
              <a:gd name="T2" fmla="*/ 0 w 68"/>
              <a:gd name="T3" fmla="*/ 100806250 h 64"/>
              <a:gd name="T4" fmla="*/ 15120938 w 68"/>
              <a:gd name="T5" fmla="*/ 95765938 h 64"/>
              <a:gd name="T6" fmla="*/ 25201563 w 68"/>
              <a:gd name="T7" fmla="*/ 95765938 h 64"/>
              <a:gd name="T8" fmla="*/ 50403125 w 68"/>
              <a:gd name="T9" fmla="*/ 95765938 h 64"/>
              <a:gd name="T10" fmla="*/ 65524063 w 68"/>
              <a:gd name="T11" fmla="*/ 100806250 h 64"/>
              <a:gd name="T12" fmla="*/ 75604688 w 68"/>
              <a:gd name="T13" fmla="*/ 95765938 h 64"/>
              <a:gd name="T14" fmla="*/ 55443438 w 68"/>
              <a:gd name="T15" fmla="*/ 80645000 h 64"/>
              <a:gd name="T16" fmla="*/ 40322500 w 68"/>
              <a:gd name="T17" fmla="*/ 70564375 h 64"/>
              <a:gd name="T18" fmla="*/ 45362813 w 68"/>
              <a:gd name="T19" fmla="*/ 55443438 h 64"/>
              <a:gd name="T20" fmla="*/ 55443438 w 68"/>
              <a:gd name="T21" fmla="*/ 55443438 h 64"/>
              <a:gd name="T22" fmla="*/ 70564375 w 68"/>
              <a:gd name="T23" fmla="*/ 50403125 h 64"/>
              <a:gd name="T24" fmla="*/ 65524063 w 68"/>
              <a:gd name="T25" fmla="*/ 35282188 h 64"/>
              <a:gd name="T26" fmla="*/ 50403125 w 68"/>
              <a:gd name="T27" fmla="*/ 40322500 h 64"/>
              <a:gd name="T28" fmla="*/ 35282188 w 68"/>
              <a:gd name="T29" fmla="*/ 45362813 h 64"/>
              <a:gd name="T30" fmla="*/ 30241875 w 68"/>
              <a:gd name="T31" fmla="*/ 30241875 h 64"/>
              <a:gd name="T32" fmla="*/ 35282188 w 68"/>
              <a:gd name="T33" fmla="*/ 20161250 h 64"/>
              <a:gd name="T34" fmla="*/ 50403125 w 68"/>
              <a:gd name="T35" fmla="*/ 15120938 h 64"/>
              <a:gd name="T36" fmla="*/ 60483750 w 68"/>
              <a:gd name="T37" fmla="*/ 5040313 h 64"/>
              <a:gd name="T38" fmla="*/ 80645000 w 68"/>
              <a:gd name="T39" fmla="*/ 0 h 64"/>
              <a:gd name="T40" fmla="*/ 95765938 w 68"/>
              <a:gd name="T41" fmla="*/ 0 h 64"/>
              <a:gd name="T42" fmla="*/ 105846563 w 68"/>
              <a:gd name="T43" fmla="*/ 15120938 h 64"/>
              <a:gd name="T44" fmla="*/ 105846563 w 68"/>
              <a:gd name="T45" fmla="*/ 120967500 h 64"/>
              <a:gd name="T46" fmla="*/ 161290000 w 68"/>
              <a:gd name="T47" fmla="*/ 120967500 h 64"/>
              <a:gd name="T48" fmla="*/ 171370625 w 68"/>
              <a:gd name="T49" fmla="*/ 131048125 h 64"/>
              <a:gd name="T50" fmla="*/ 171370625 w 68"/>
              <a:gd name="T51" fmla="*/ 141128750 h 64"/>
              <a:gd name="T52" fmla="*/ 151209375 w 68"/>
              <a:gd name="T53" fmla="*/ 146169063 h 64"/>
              <a:gd name="T54" fmla="*/ 131048125 w 68"/>
              <a:gd name="T55" fmla="*/ 146169063 h 64"/>
              <a:gd name="T56" fmla="*/ 110886875 w 68"/>
              <a:gd name="T57" fmla="*/ 151209375 h 64"/>
              <a:gd name="T58" fmla="*/ 105846563 w 68"/>
              <a:gd name="T59" fmla="*/ 161290000 h 64"/>
              <a:gd name="T60" fmla="*/ 85685313 w 68"/>
              <a:gd name="T61" fmla="*/ 156249688 h 64"/>
              <a:gd name="T62" fmla="*/ 60483750 w 68"/>
              <a:gd name="T63" fmla="*/ 151209375 h 64"/>
              <a:gd name="T64" fmla="*/ 50403125 w 68"/>
              <a:gd name="T65" fmla="*/ 141128750 h 64"/>
              <a:gd name="T66" fmla="*/ 50403125 w 68"/>
              <a:gd name="T67" fmla="*/ 126007813 h 64"/>
              <a:gd name="T68" fmla="*/ 40322500 w 68"/>
              <a:gd name="T69" fmla="*/ 126007813 h 64"/>
              <a:gd name="T70" fmla="*/ 30241875 w 68"/>
              <a:gd name="T71" fmla="*/ 126007813 h 64"/>
              <a:gd name="T72" fmla="*/ 30241875 w 68"/>
              <a:gd name="T73" fmla="*/ 141128750 h 64"/>
              <a:gd name="T74" fmla="*/ 5040313 w 68"/>
              <a:gd name="T75" fmla="*/ 131048125 h 64"/>
              <a:gd name="T76" fmla="*/ 5040313 w 68"/>
              <a:gd name="T77" fmla="*/ 115927188 h 6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8" h="64">
                <a:moveTo>
                  <a:pt x="2" y="46"/>
                </a:moveTo>
                <a:lnTo>
                  <a:pt x="0" y="40"/>
                </a:lnTo>
                <a:lnTo>
                  <a:pt x="6" y="38"/>
                </a:lnTo>
                <a:lnTo>
                  <a:pt x="10" y="38"/>
                </a:lnTo>
                <a:lnTo>
                  <a:pt x="20" y="38"/>
                </a:lnTo>
                <a:lnTo>
                  <a:pt x="26" y="40"/>
                </a:lnTo>
                <a:lnTo>
                  <a:pt x="30" y="38"/>
                </a:lnTo>
                <a:lnTo>
                  <a:pt x="22" y="32"/>
                </a:lnTo>
                <a:lnTo>
                  <a:pt x="16" y="28"/>
                </a:lnTo>
                <a:lnTo>
                  <a:pt x="18" y="22"/>
                </a:lnTo>
                <a:lnTo>
                  <a:pt x="22" y="22"/>
                </a:lnTo>
                <a:lnTo>
                  <a:pt x="28" y="20"/>
                </a:lnTo>
                <a:lnTo>
                  <a:pt x="26" y="14"/>
                </a:lnTo>
                <a:lnTo>
                  <a:pt x="20" y="16"/>
                </a:lnTo>
                <a:lnTo>
                  <a:pt x="14" y="18"/>
                </a:lnTo>
                <a:lnTo>
                  <a:pt x="12" y="12"/>
                </a:lnTo>
                <a:lnTo>
                  <a:pt x="14" y="8"/>
                </a:lnTo>
                <a:lnTo>
                  <a:pt x="20" y="6"/>
                </a:lnTo>
                <a:lnTo>
                  <a:pt x="24" y="2"/>
                </a:lnTo>
                <a:lnTo>
                  <a:pt x="32" y="0"/>
                </a:lnTo>
                <a:lnTo>
                  <a:pt x="38" y="0"/>
                </a:lnTo>
                <a:lnTo>
                  <a:pt x="42" y="6"/>
                </a:lnTo>
                <a:lnTo>
                  <a:pt x="42" y="48"/>
                </a:lnTo>
                <a:lnTo>
                  <a:pt x="64" y="48"/>
                </a:lnTo>
                <a:lnTo>
                  <a:pt x="68" y="52"/>
                </a:lnTo>
                <a:lnTo>
                  <a:pt x="68" y="56"/>
                </a:lnTo>
                <a:lnTo>
                  <a:pt x="60" y="58"/>
                </a:lnTo>
                <a:lnTo>
                  <a:pt x="52" y="58"/>
                </a:lnTo>
                <a:lnTo>
                  <a:pt x="44" y="60"/>
                </a:lnTo>
                <a:lnTo>
                  <a:pt x="42" y="64"/>
                </a:lnTo>
                <a:lnTo>
                  <a:pt x="34" y="62"/>
                </a:lnTo>
                <a:lnTo>
                  <a:pt x="24" y="60"/>
                </a:lnTo>
                <a:lnTo>
                  <a:pt x="20" y="56"/>
                </a:lnTo>
                <a:lnTo>
                  <a:pt x="20" y="50"/>
                </a:lnTo>
                <a:lnTo>
                  <a:pt x="16" y="50"/>
                </a:lnTo>
                <a:lnTo>
                  <a:pt x="12" y="50"/>
                </a:lnTo>
                <a:lnTo>
                  <a:pt x="12" y="56"/>
                </a:lnTo>
                <a:lnTo>
                  <a:pt x="2" y="52"/>
                </a:lnTo>
                <a:lnTo>
                  <a:pt x="2" y="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2" name="Freeform 373"/>
          <p:cNvSpPr>
            <a:spLocks/>
          </p:cNvSpPr>
          <p:nvPr/>
        </p:nvSpPr>
        <p:spPr bwMode="auto">
          <a:xfrm>
            <a:off x="4435475" y="5602288"/>
            <a:ext cx="28575" cy="28575"/>
          </a:xfrm>
          <a:custGeom>
            <a:avLst/>
            <a:gdLst>
              <a:gd name="T0" fmla="*/ 15120938 w 18"/>
              <a:gd name="T1" fmla="*/ 10080625 h 18"/>
              <a:gd name="T2" fmla="*/ 30241875 w 18"/>
              <a:gd name="T3" fmla="*/ 0 h 18"/>
              <a:gd name="T4" fmla="*/ 45362813 w 18"/>
              <a:gd name="T5" fmla="*/ 5040313 h 18"/>
              <a:gd name="T6" fmla="*/ 45362813 w 18"/>
              <a:gd name="T7" fmla="*/ 15120938 h 18"/>
              <a:gd name="T8" fmla="*/ 35282188 w 18"/>
              <a:gd name="T9" fmla="*/ 25201563 h 18"/>
              <a:gd name="T10" fmla="*/ 20161250 w 18"/>
              <a:gd name="T11" fmla="*/ 40322500 h 18"/>
              <a:gd name="T12" fmla="*/ 10080625 w 18"/>
              <a:gd name="T13" fmla="*/ 45362813 h 18"/>
              <a:gd name="T14" fmla="*/ 0 w 18"/>
              <a:gd name="T15" fmla="*/ 40322500 h 18"/>
              <a:gd name="T16" fmla="*/ 0 w 18"/>
              <a:gd name="T17" fmla="*/ 30241875 h 18"/>
              <a:gd name="T18" fmla="*/ 10080625 w 18"/>
              <a:gd name="T19" fmla="*/ 20161250 h 18"/>
              <a:gd name="T20" fmla="*/ 15120938 w 18"/>
              <a:gd name="T21" fmla="*/ 10080625 h 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" h="18">
                <a:moveTo>
                  <a:pt x="6" y="4"/>
                </a:moveTo>
                <a:lnTo>
                  <a:pt x="12" y="0"/>
                </a:lnTo>
                <a:lnTo>
                  <a:pt x="18" y="2"/>
                </a:lnTo>
                <a:lnTo>
                  <a:pt x="18" y="6"/>
                </a:lnTo>
                <a:lnTo>
                  <a:pt x="14" y="10"/>
                </a:lnTo>
                <a:lnTo>
                  <a:pt x="8" y="16"/>
                </a:lnTo>
                <a:lnTo>
                  <a:pt x="4" y="18"/>
                </a:lnTo>
                <a:lnTo>
                  <a:pt x="0" y="16"/>
                </a:lnTo>
                <a:lnTo>
                  <a:pt x="0" y="12"/>
                </a:lnTo>
                <a:lnTo>
                  <a:pt x="4" y="8"/>
                </a:lnTo>
                <a:lnTo>
                  <a:pt x="6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3" name="Freeform 374"/>
          <p:cNvSpPr>
            <a:spLocks/>
          </p:cNvSpPr>
          <p:nvPr/>
        </p:nvSpPr>
        <p:spPr bwMode="auto">
          <a:xfrm>
            <a:off x="4460875" y="5605463"/>
            <a:ext cx="44450" cy="31750"/>
          </a:xfrm>
          <a:custGeom>
            <a:avLst/>
            <a:gdLst>
              <a:gd name="T0" fmla="*/ 15120938 w 28"/>
              <a:gd name="T1" fmla="*/ 20161250 h 20"/>
              <a:gd name="T2" fmla="*/ 25201563 w 28"/>
              <a:gd name="T3" fmla="*/ 0 h 20"/>
              <a:gd name="T4" fmla="*/ 40322500 w 28"/>
              <a:gd name="T5" fmla="*/ 0 h 20"/>
              <a:gd name="T6" fmla="*/ 55443438 w 28"/>
              <a:gd name="T7" fmla="*/ 0 h 20"/>
              <a:gd name="T8" fmla="*/ 70564375 w 28"/>
              <a:gd name="T9" fmla="*/ 5040313 h 20"/>
              <a:gd name="T10" fmla="*/ 70564375 w 28"/>
              <a:gd name="T11" fmla="*/ 15120938 h 20"/>
              <a:gd name="T12" fmla="*/ 55443438 w 28"/>
              <a:gd name="T13" fmla="*/ 20161250 h 20"/>
              <a:gd name="T14" fmla="*/ 45362813 w 28"/>
              <a:gd name="T15" fmla="*/ 25201563 h 20"/>
              <a:gd name="T16" fmla="*/ 40322500 w 28"/>
              <a:gd name="T17" fmla="*/ 25201563 h 20"/>
              <a:gd name="T18" fmla="*/ 30241875 w 28"/>
              <a:gd name="T19" fmla="*/ 35282188 h 20"/>
              <a:gd name="T20" fmla="*/ 20161250 w 28"/>
              <a:gd name="T21" fmla="*/ 40322500 h 20"/>
              <a:gd name="T22" fmla="*/ 15120938 w 28"/>
              <a:gd name="T23" fmla="*/ 50403125 h 20"/>
              <a:gd name="T24" fmla="*/ 0 w 28"/>
              <a:gd name="T25" fmla="*/ 45362813 h 20"/>
              <a:gd name="T26" fmla="*/ 0 w 28"/>
              <a:gd name="T27" fmla="*/ 30241875 h 20"/>
              <a:gd name="T28" fmla="*/ 5040313 w 28"/>
              <a:gd name="T29" fmla="*/ 25201563 h 20"/>
              <a:gd name="T30" fmla="*/ 15120938 w 28"/>
              <a:gd name="T31" fmla="*/ 20161250 h 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" h="20">
                <a:moveTo>
                  <a:pt x="6" y="8"/>
                </a:moveTo>
                <a:lnTo>
                  <a:pt x="10" y="0"/>
                </a:lnTo>
                <a:lnTo>
                  <a:pt x="16" y="0"/>
                </a:lnTo>
                <a:lnTo>
                  <a:pt x="22" y="0"/>
                </a:lnTo>
                <a:lnTo>
                  <a:pt x="28" y="2"/>
                </a:lnTo>
                <a:lnTo>
                  <a:pt x="28" y="6"/>
                </a:lnTo>
                <a:lnTo>
                  <a:pt x="22" y="8"/>
                </a:lnTo>
                <a:lnTo>
                  <a:pt x="18" y="10"/>
                </a:lnTo>
                <a:lnTo>
                  <a:pt x="16" y="10"/>
                </a:lnTo>
                <a:lnTo>
                  <a:pt x="12" y="14"/>
                </a:lnTo>
                <a:lnTo>
                  <a:pt x="8" y="16"/>
                </a:lnTo>
                <a:lnTo>
                  <a:pt x="6" y="20"/>
                </a:lnTo>
                <a:lnTo>
                  <a:pt x="0" y="18"/>
                </a:lnTo>
                <a:lnTo>
                  <a:pt x="0" y="12"/>
                </a:lnTo>
                <a:lnTo>
                  <a:pt x="2" y="10"/>
                </a:lnTo>
                <a:lnTo>
                  <a:pt x="6" y="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4" name="Freeform 375"/>
          <p:cNvSpPr>
            <a:spLocks/>
          </p:cNvSpPr>
          <p:nvPr/>
        </p:nvSpPr>
        <p:spPr bwMode="auto">
          <a:xfrm>
            <a:off x="4098925" y="4049713"/>
            <a:ext cx="984250" cy="1012825"/>
          </a:xfrm>
          <a:custGeom>
            <a:avLst/>
            <a:gdLst>
              <a:gd name="T0" fmla="*/ 2147483646 w 620"/>
              <a:gd name="T1" fmla="*/ 2147483646 h 638"/>
              <a:gd name="T2" fmla="*/ 2147483646 w 620"/>
              <a:gd name="T3" fmla="*/ 2147483646 h 638"/>
              <a:gd name="T4" fmla="*/ 2147483646 w 620"/>
              <a:gd name="T5" fmla="*/ 2147483646 h 638"/>
              <a:gd name="T6" fmla="*/ 2147483646 w 620"/>
              <a:gd name="T7" fmla="*/ 2147483646 h 638"/>
              <a:gd name="T8" fmla="*/ 2147483646 w 620"/>
              <a:gd name="T9" fmla="*/ 2147483646 h 638"/>
              <a:gd name="T10" fmla="*/ 2147483646 w 620"/>
              <a:gd name="T11" fmla="*/ 2147483646 h 638"/>
              <a:gd name="T12" fmla="*/ 2147483646 w 620"/>
              <a:gd name="T13" fmla="*/ 2147483646 h 638"/>
              <a:gd name="T14" fmla="*/ 2147483646 w 620"/>
              <a:gd name="T15" fmla="*/ 2147483646 h 638"/>
              <a:gd name="T16" fmla="*/ 2147483646 w 620"/>
              <a:gd name="T17" fmla="*/ 2147483646 h 638"/>
              <a:gd name="T18" fmla="*/ 2147483646 w 620"/>
              <a:gd name="T19" fmla="*/ 2147483646 h 638"/>
              <a:gd name="T20" fmla="*/ 2147483646 w 620"/>
              <a:gd name="T21" fmla="*/ 2147483646 h 638"/>
              <a:gd name="T22" fmla="*/ 2147483646 w 620"/>
              <a:gd name="T23" fmla="*/ 2147483646 h 638"/>
              <a:gd name="T24" fmla="*/ 2147483646 w 620"/>
              <a:gd name="T25" fmla="*/ 2147483646 h 638"/>
              <a:gd name="T26" fmla="*/ 2147483646 w 620"/>
              <a:gd name="T27" fmla="*/ 2147483646 h 638"/>
              <a:gd name="T28" fmla="*/ 2147483646 w 620"/>
              <a:gd name="T29" fmla="*/ 2147483646 h 638"/>
              <a:gd name="T30" fmla="*/ 2147483646 w 620"/>
              <a:gd name="T31" fmla="*/ 2147483646 h 638"/>
              <a:gd name="T32" fmla="*/ 2147483646 w 620"/>
              <a:gd name="T33" fmla="*/ 2147483646 h 638"/>
              <a:gd name="T34" fmla="*/ 2147483646 w 620"/>
              <a:gd name="T35" fmla="*/ 2147483646 h 638"/>
              <a:gd name="T36" fmla="*/ 2147483646 w 620"/>
              <a:gd name="T37" fmla="*/ 2147483646 h 638"/>
              <a:gd name="T38" fmla="*/ 2147483646 w 620"/>
              <a:gd name="T39" fmla="*/ 2147483646 h 638"/>
              <a:gd name="T40" fmla="*/ 2147483646 w 620"/>
              <a:gd name="T41" fmla="*/ 2147483646 h 638"/>
              <a:gd name="T42" fmla="*/ 2147483646 w 620"/>
              <a:gd name="T43" fmla="*/ 2147483646 h 638"/>
              <a:gd name="T44" fmla="*/ 2147483646 w 620"/>
              <a:gd name="T45" fmla="*/ 2147483646 h 638"/>
              <a:gd name="T46" fmla="*/ 2147483646 w 620"/>
              <a:gd name="T47" fmla="*/ 2147483646 h 638"/>
              <a:gd name="T48" fmla="*/ 2147483646 w 620"/>
              <a:gd name="T49" fmla="*/ 2147483646 h 638"/>
              <a:gd name="T50" fmla="*/ 2147483646 w 620"/>
              <a:gd name="T51" fmla="*/ 2147483646 h 638"/>
              <a:gd name="T52" fmla="*/ 2147483646 w 620"/>
              <a:gd name="T53" fmla="*/ 2147483646 h 638"/>
              <a:gd name="T54" fmla="*/ 2147483646 w 620"/>
              <a:gd name="T55" fmla="*/ 2147483646 h 638"/>
              <a:gd name="T56" fmla="*/ 2147483646 w 620"/>
              <a:gd name="T57" fmla="*/ 2147483646 h 638"/>
              <a:gd name="T58" fmla="*/ 2147483646 w 620"/>
              <a:gd name="T59" fmla="*/ 2147483646 h 638"/>
              <a:gd name="T60" fmla="*/ 2147483646 w 620"/>
              <a:gd name="T61" fmla="*/ 2147483646 h 638"/>
              <a:gd name="T62" fmla="*/ 2147483646 w 620"/>
              <a:gd name="T63" fmla="*/ 2147483646 h 638"/>
              <a:gd name="T64" fmla="*/ 2147483646 w 620"/>
              <a:gd name="T65" fmla="*/ 2147483646 h 638"/>
              <a:gd name="T66" fmla="*/ 2147483646 w 620"/>
              <a:gd name="T67" fmla="*/ 2147483646 h 638"/>
              <a:gd name="T68" fmla="*/ 2147483646 w 620"/>
              <a:gd name="T69" fmla="*/ 2147483646 h 638"/>
              <a:gd name="T70" fmla="*/ 2147483646 w 620"/>
              <a:gd name="T71" fmla="*/ 2147483646 h 638"/>
              <a:gd name="T72" fmla="*/ 2147483646 w 620"/>
              <a:gd name="T73" fmla="*/ 2147483646 h 638"/>
              <a:gd name="T74" fmla="*/ 2147483646 w 620"/>
              <a:gd name="T75" fmla="*/ 2147483646 h 638"/>
              <a:gd name="T76" fmla="*/ 2147483646 w 620"/>
              <a:gd name="T77" fmla="*/ 2147483646 h 638"/>
              <a:gd name="T78" fmla="*/ 2147483646 w 620"/>
              <a:gd name="T79" fmla="*/ 2147483646 h 638"/>
              <a:gd name="T80" fmla="*/ 2147483646 w 620"/>
              <a:gd name="T81" fmla="*/ 2147483646 h 638"/>
              <a:gd name="T82" fmla="*/ 2147483646 w 620"/>
              <a:gd name="T83" fmla="*/ 2147483646 h 638"/>
              <a:gd name="T84" fmla="*/ 2147483646 w 620"/>
              <a:gd name="T85" fmla="*/ 2147483646 h 638"/>
              <a:gd name="T86" fmla="*/ 2147483646 w 620"/>
              <a:gd name="T87" fmla="*/ 2147483646 h 638"/>
              <a:gd name="T88" fmla="*/ 2147483646 w 620"/>
              <a:gd name="T89" fmla="*/ 2147483646 h 638"/>
              <a:gd name="T90" fmla="*/ 2147483646 w 620"/>
              <a:gd name="T91" fmla="*/ 2147483646 h 638"/>
              <a:gd name="T92" fmla="*/ 2147483646 w 620"/>
              <a:gd name="T93" fmla="*/ 2147483646 h 638"/>
              <a:gd name="T94" fmla="*/ 2147483646 w 620"/>
              <a:gd name="T95" fmla="*/ 2147483646 h 638"/>
              <a:gd name="T96" fmla="*/ 2147483646 w 620"/>
              <a:gd name="T97" fmla="*/ 2147483646 h 638"/>
              <a:gd name="T98" fmla="*/ 2147483646 w 620"/>
              <a:gd name="T99" fmla="*/ 2147483646 h 638"/>
              <a:gd name="T100" fmla="*/ 2147483646 w 620"/>
              <a:gd name="T101" fmla="*/ 2147483646 h 638"/>
              <a:gd name="T102" fmla="*/ 2147483646 w 620"/>
              <a:gd name="T103" fmla="*/ 2147483646 h 638"/>
              <a:gd name="T104" fmla="*/ 2147483646 w 620"/>
              <a:gd name="T105" fmla="*/ 2147483646 h 6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620" h="638">
                <a:moveTo>
                  <a:pt x="356" y="18"/>
                </a:moveTo>
                <a:lnTo>
                  <a:pt x="362" y="20"/>
                </a:lnTo>
                <a:lnTo>
                  <a:pt x="366" y="24"/>
                </a:lnTo>
                <a:lnTo>
                  <a:pt x="364" y="28"/>
                </a:lnTo>
                <a:lnTo>
                  <a:pt x="366" y="36"/>
                </a:lnTo>
                <a:lnTo>
                  <a:pt x="368" y="44"/>
                </a:lnTo>
                <a:lnTo>
                  <a:pt x="376" y="54"/>
                </a:lnTo>
                <a:lnTo>
                  <a:pt x="382" y="60"/>
                </a:lnTo>
                <a:lnTo>
                  <a:pt x="382" y="68"/>
                </a:lnTo>
                <a:lnTo>
                  <a:pt x="378" y="70"/>
                </a:lnTo>
                <a:lnTo>
                  <a:pt x="370" y="76"/>
                </a:lnTo>
                <a:lnTo>
                  <a:pt x="362" y="84"/>
                </a:lnTo>
                <a:lnTo>
                  <a:pt x="360" y="88"/>
                </a:lnTo>
                <a:lnTo>
                  <a:pt x="360" y="96"/>
                </a:lnTo>
                <a:lnTo>
                  <a:pt x="362" y="100"/>
                </a:lnTo>
                <a:lnTo>
                  <a:pt x="368" y="98"/>
                </a:lnTo>
                <a:lnTo>
                  <a:pt x="372" y="92"/>
                </a:lnTo>
                <a:lnTo>
                  <a:pt x="372" y="82"/>
                </a:lnTo>
                <a:lnTo>
                  <a:pt x="380" y="78"/>
                </a:lnTo>
                <a:lnTo>
                  <a:pt x="388" y="78"/>
                </a:lnTo>
                <a:lnTo>
                  <a:pt x="392" y="82"/>
                </a:lnTo>
                <a:lnTo>
                  <a:pt x="400" y="84"/>
                </a:lnTo>
                <a:lnTo>
                  <a:pt x="404" y="88"/>
                </a:lnTo>
                <a:lnTo>
                  <a:pt x="404" y="92"/>
                </a:lnTo>
                <a:lnTo>
                  <a:pt x="402" y="98"/>
                </a:lnTo>
                <a:lnTo>
                  <a:pt x="398" y="102"/>
                </a:lnTo>
                <a:lnTo>
                  <a:pt x="392" y="108"/>
                </a:lnTo>
                <a:lnTo>
                  <a:pt x="392" y="116"/>
                </a:lnTo>
                <a:lnTo>
                  <a:pt x="396" y="116"/>
                </a:lnTo>
                <a:lnTo>
                  <a:pt x="404" y="108"/>
                </a:lnTo>
                <a:lnTo>
                  <a:pt x="406" y="108"/>
                </a:lnTo>
                <a:lnTo>
                  <a:pt x="408" y="104"/>
                </a:lnTo>
                <a:lnTo>
                  <a:pt x="410" y="98"/>
                </a:lnTo>
                <a:lnTo>
                  <a:pt x="414" y="94"/>
                </a:lnTo>
                <a:lnTo>
                  <a:pt x="420" y="92"/>
                </a:lnTo>
                <a:lnTo>
                  <a:pt x="426" y="94"/>
                </a:lnTo>
                <a:lnTo>
                  <a:pt x="440" y="98"/>
                </a:lnTo>
                <a:lnTo>
                  <a:pt x="448" y="104"/>
                </a:lnTo>
                <a:lnTo>
                  <a:pt x="462" y="110"/>
                </a:lnTo>
                <a:lnTo>
                  <a:pt x="472" y="114"/>
                </a:lnTo>
                <a:lnTo>
                  <a:pt x="472" y="120"/>
                </a:lnTo>
                <a:lnTo>
                  <a:pt x="468" y="126"/>
                </a:lnTo>
                <a:lnTo>
                  <a:pt x="466" y="134"/>
                </a:lnTo>
                <a:lnTo>
                  <a:pt x="468" y="134"/>
                </a:lnTo>
                <a:lnTo>
                  <a:pt x="476" y="126"/>
                </a:lnTo>
                <a:lnTo>
                  <a:pt x="482" y="124"/>
                </a:lnTo>
                <a:lnTo>
                  <a:pt x="488" y="122"/>
                </a:lnTo>
                <a:lnTo>
                  <a:pt x="496" y="124"/>
                </a:lnTo>
                <a:lnTo>
                  <a:pt x="506" y="128"/>
                </a:lnTo>
                <a:lnTo>
                  <a:pt x="516" y="130"/>
                </a:lnTo>
                <a:lnTo>
                  <a:pt x="528" y="130"/>
                </a:lnTo>
                <a:lnTo>
                  <a:pt x="538" y="132"/>
                </a:lnTo>
                <a:lnTo>
                  <a:pt x="548" y="134"/>
                </a:lnTo>
                <a:lnTo>
                  <a:pt x="560" y="142"/>
                </a:lnTo>
                <a:lnTo>
                  <a:pt x="572" y="152"/>
                </a:lnTo>
                <a:lnTo>
                  <a:pt x="582" y="160"/>
                </a:lnTo>
                <a:lnTo>
                  <a:pt x="592" y="166"/>
                </a:lnTo>
                <a:lnTo>
                  <a:pt x="602" y="164"/>
                </a:lnTo>
                <a:lnTo>
                  <a:pt x="610" y="164"/>
                </a:lnTo>
                <a:lnTo>
                  <a:pt x="614" y="174"/>
                </a:lnTo>
                <a:lnTo>
                  <a:pt x="620" y="190"/>
                </a:lnTo>
                <a:lnTo>
                  <a:pt x="620" y="206"/>
                </a:lnTo>
                <a:lnTo>
                  <a:pt x="618" y="224"/>
                </a:lnTo>
                <a:lnTo>
                  <a:pt x="608" y="236"/>
                </a:lnTo>
                <a:lnTo>
                  <a:pt x="600" y="246"/>
                </a:lnTo>
                <a:lnTo>
                  <a:pt x="580" y="264"/>
                </a:lnTo>
                <a:lnTo>
                  <a:pt x="580" y="272"/>
                </a:lnTo>
                <a:lnTo>
                  <a:pt x="578" y="278"/>
                </a:lnTo>
                <a:lnTo>
                  <a:pt x="574" y="282"/>
                </a:lnTo>
                <a:lnTo>
                  <a:pt x="570" y="286"/>
                </a:lnTo>
                <a:lnTo>
                  <a:pt x="562" y="290"/>
                </a:lnTo>
                <a:lnTo>
                  <a:pt x="556" y="294"/>
                </a:lnTo>
                <a:lnTo>
                  <a:pt x="554" y="302"/>
                </a:lnTo>
                <a:lnTo>
                  <a:pt x="554" y="310"/>
                </a:lnTo>
                <a:lnTo>
                  <a:pt x="556" y="322"/>
                </a:lnTo>
                <a:lnTo>
                  <a:pt x="556" y="338"/>
                </a:lnTo>
                <a:lnTo>
                  <a:pt x="554" y="350"/>
                </a:lnTo>
                <a:lnTo>
                  <a:pt x="552" y="366"/>
                </a:lnTo>
                <a:lnTo>
                  <a:pt x="548" y="376"/>
                </a:lnTo>
                <a:lnTo>
                  <a:pt x="544" y="392"/>
                </a:lnTo>
                <a:lnTo>
                  <a:pt x="536" y="408"/>
                </a:lnTo>
                <a:lnTo>
                  <a:pt x="528" y="420"/>
                </a:lnTo>
                <a:lnTo>
                  <a:pt x="524" y="434"/>
                </a:lnTo>
                <a:lnTo>
                  <a:pt x="518" y="440"/>
                </a:lnTo>
                <a:lnTo>
                  <a:pt x="512" y="446"/>
                </a:lnTo>
                <a:lnTo>
                  <a:pt x="508" y="452"/>
                </a:lnTo>
                <a:lnTo>
                  <a:pt x="494" y="456"/>
                </a:lnTo>
                <a:lnTo>
                  <a:pt x="482" y="456"/>
                </a:lnTo>
                <a:lnTo>
                  <a:pt x="464" y="458"/>
                </a:lnTo>
                <a:lnTo>
                  <a:pt x="454" y="468"/>
                </a:lnTo>
                <a:lnTo>
                  <a:pt x="446" y="472"/>
                </a:lnTo>
                <a:lnTo>
                  <a:pt x="438" y="472"/>
                </a:lnTo>
                <a:lnTo>
                  <a:pt x="430" y="480"/>
                </a:lnTo>
                <a:lnTo>
                  <a:pt x="418" y="484"/>
                </a:lnTo>
                <a:lnTo>
                  <a:pt x="408" y="494"/>
                </a:lnTo>
                <a:lnTo>
                  <a:pt x="404" y="502"/>
                </a:lnTo>
                <a:lnTo>
                  <a:pt x="402" y="516"/>
                </a:lnTo>
                <a:lnTo>
                  <a:pt x="402" y="526"/>
                </a:lnTo>
                <a:lnTo>
                  <a:pt x="404" y="542"/>
                </a:lnTo>
                <a:lnTo>
                  <a:pt x="398" y="550"/>
                </a:lnTo>
                <a:lnTo>
                  <a:pt x="390" y="560"/>
                </a:lnTo>
                <a:lnTo>
                  <a:pt x="384" y="566"/>
                </a:lnTo>
                <a:lnTo>
                  <a:pt x="380" y="574"/>
                </a:lnTo>
                <a:lnTo>
                  <a:pt x="376" y="584"/>
                </a:lnTo>
                <a:lnTo>
                  <a:pt x="374" y="588"/>
                </a:lnTo>
                <a:lnTo>
                  <a:pt x="370" y="592"/>
                </a:lnTo>
                <a:lnTo>
                  <a:pt x="366" y="600"/>
                </a:lnTo>
                <a:lnTo>
                  <a:pt x="360" y="604"/>
                </a:lnTo>
                <a:lnTo>
                  <a:pt x="352" y="610"/>
                </a:lnTo>
                <a:lnTo>
                  <a:pt x="352" y="606"/>
                </a:lnTo>
                <a:lnTo>
                  <a:pt x="352" y="604"/>
                </a:lnTo>
                <a:lnTo>
                  <a:pt x="356" y="600"/>
                </a:lnTo>
                <a:lnTo>
                  <a:pt x="360" y="596"/>
                </a:lnTo>
                <a:lnTo>
                  <a:pt x="366" y="590"/>
                </a:lnTo>
                <a:lnTo>
                  <a:pt x="370" y="584"/>
                </a:lnTo>
                <a:lnTo>
                  <a:pt x="368" y="580"/>
                </a:lnTo>
                <a:lnTo>
                  <a:pt x="364" y="582"/>
                </a:lnTo>
                <a:lnTo>
                  <a:pt x="360" y="586"/>
                </a:lnTo>
                <a:lnTo>
                  <a:pt x="356" y="592"/>
                </a:lnTo>
                <a:lnTo>
                  <a:pt x="352" y="596"/>
                </a:lnTo>
                <a:lnTo>
                  <a:pt x="348" y="600"/>
                </a:lnTo>
                <a:lnTo>
                  <a:pt x="348" y="606"/>
                </a:lnTo>
                <a:lnTo>
                  <a:pt x="346" y="612"/>
                </a:lnTo>
                <a:lnTo>
                  <a:pt x="344" y="618"/>
                </a:lnTo>
                <a:lnTo>
                  <a:pt x="342" y="622"/>
                </a:lnTo>
                <a:lnTo>
                  <a:pt x="336" y="630"/>
                </a:lnTo>
                <a:lnTo>
                  <a:pt x="332" y="638"/>
                </a:lnTo>
                <a:lnTo>
                  <a:pt x="328" y="634"/>
                </a:lnTo>
                <a:lnTo>
                  <a:pt x="328" y="628"/>
                </a:lnTo>
                <a:lnTo>
                  <a:pt x="330" y="622"/>
                </a:lnTo>
                <a:lnTo>
                  <a:pt x="326" y="614"/>
                </a:lnTo>
                <a:lnTo>
                  <a:pt x="320" y="610"/>
                </a:lnTo>
                <a:lnTo>
                  <a:pt x="308" y="600"/>
                </a:lnTo>
                <a:lnTo>
                  <a:pt x="294" y="592"/>
                </a:lnTo>
                <a:lnTo>
                  <a:pt x="286" y="590"/>
                </a:lnTo>
                <a:lnTo>
                  <a:pt x="278" y="580"/>
                </a:lnTo>
                <a:lnTo>
                  <a:pt x="268" y="572"/>
                </a:lnTo>
                <a:lnTo>
                  <a:pt x="270" y="568"/>
                </a:lnTo>
                <a:lnTo>
                  <a:pt x="276" y="564"/>
                </a:lnTo>
                <a:lnTo>
                  <a:pt x="300" y="540"/>
                </a:lnTo>
                <a:lnTo>
                  <a:pt x="308" y="534"/>
                </a:lnTo>
                <a:lnTo>
                  <a:pt x="316" y="530"/>
                </a:lnTo>
                <a:lnTo>
                  <a:pt x="320" y="524"/>
                </a:lnTo>
                <a:lnTo>
                  <a:pt x="324" y="512"/>
                </a:lnTo>
                <a:lnTo>
                  <a:pt x="322" y="502"/>
                </a:lnTo>
                <a:lnTo>
                  <a:pt x="318" y="498"/>
                </a:lnTo>
                <a:lnTo>
                  <a:pt x="308" y="496"/>
                </a:lnTo>
                <a:lnTo>
                  <a:pt x="308" y="490"/>
                </a:lnTo>
                <a:lnTo>
                  <a:pt x="312" y="482"/>
                </a:lnTo>
                <a:lnTo>
                  <a:pt x="314" y="474"/>
                </a:lnTo>
                <a:lnTo>
                  <a:pt x="308" y="472"/>
                </a:lnTo>
                <a:lnTo>
                  <a:pt x="300" y="474"/>
                </a:lnTo>
                <a:lnTo>
                  <a:pt x="292" y="466"/>
                </a:lnTo>
                <a:lnTo>
                  <a:pt x="288" y="456"/>
                </a:lnTo>
                <a:lnTo>
                  <a:pt x="290" y="446"/>
                </a:lnTo>
                <a:lnTo>
                  <a:pt x="284" y="442"/>
                </a:lnTo>
                <a:lnTo>
                  <a:pt x="274" y="440"/>
                </a:lnTo>
                <a:lnTo>
                  <a:pt x="266" y="442"/>
                </a:lnTo>
                <a:lnTo>
                  <a:pt x="256" y="442"/>
                </a:lnTo>
                <a:lnTo>
                  <a:pt x="256" y="414"/>
                </a:lnTo>
                <a:lnTo>
                  <a:pt x="252" y="406"/>
                </a:lnTo>
                <a:lnTo>
                  <a:pt x="256" y="402"/>
                </a:lnTo>
                <a:lnTo>
                  <a:pt x="252" y="396"/>
                </a:lnTo>
                <a:lnTo>
                  <a:pt x="260" y="382"/>
                </a:lnTo>
                <a:lnTo>
                  <a:pt x="260" y="376"/>
                </a:lnTo>
                <a:lnTo>
                  <a:pt x="258" y="366"/>
                </a:lnTo>
                <a:lnTo>
                  <a:pt x="248" y="362"/>
                </a:lnTo>
                <a:lnTo>
                  <a:pt x="246" y="350"/>
                </a:lnTo>
                <a:lnTo>
                  <a:pt x="248" y="342"/>
                </a:lnTo>
                <a:lnTo>
                  <a:pt x="220" y="342"/>
                </a:lnTo>
                <a:lnTo>
                  <a:pt x="218" y="330"/>
                </a:lnTo>
                <a:lnTo>
                  <a:pt x="218" y="326"/>
                </a:lnTo>
                <a:lnTo>
                  <a:pt x="220" y="322"/>
                </a:lnTo>
                <a:lnTo>
                  <a:pt x="218" y="314"/>
                </a:lnTo>
                <a:lnTo>
                  <a:pt x="214" y="302"/>
                </a:lnTo>
                <a:lnTo>
                  <a:pt x="196" y="298"/>
                </a:lnTo>
                <a:lnTo>
                  <a:pt x="184" y="292"/>
                </a:lnTo>
                <a:lnTo>
                  <a:pt x="176" y="290"/>
                </a:lnTo>
                <a:lnTo>
                  <a:pt x="172" y="284"/>
                </a:lnTo>
                <a:lnTo>
                  <a:pt x="162" y="282"/>
                </a:lnTo>
                <a:lnTo>
                  <a:pt x="152" y="280"/>
                </a:lnTo>
                <a:lnTo>
                  <a:pt x="140" y="268"/>
                </a:lnTo>
                <a:lnTo>
                  <a:pt x="138" y="240"/>
                </a:lnTo>
                <a:lnTo>
                  <a:pt x="126" y="240"/>
                </a:lnTo>
                <a:lnTo>
                  <a:pt x="116" y="244"/>
                </a:lnTo>
                <a:lnTo>
                  <a:pt x="114" y="244"/>
                </a:lnTo>
                <a:lnTo>
                  <a:pt x="106" y="250"/>
                </a:lnTo>
                <a:lnTo>
                  <a:pt x="92" y="256"/>
                </a:lnTo>
                <a:lnTo>
                  <a:pt x="72" y="258"/>
                </a:lnTo>
                <a:lnTo>
                  <a:pt x="60" y="256"/>
                </a:lnTo>
                <a:lnTo>
                  <a:pt x="54" y="256"/>
                </a:lnTo>
                <a:lnTo>
                  <a:pt x="52" y="250"/>
                </a:lnTo>
                <a:lnTo>
                  <a:pt x="56" y="238"/>
                </a:lnTo>
                <a:lnTo>
                  <a:pt x="54" y="232"/>
                </a:lnTo>
                <a:lnTo>
                  <a:pt x="48" y="238"/>
                </a:lnTo>
                <a:lnTo>
                  <a:pt x="38" y="242"/>
                </a:lnTo>
                <a:lnTo>
                  <a:pt x="36" y="244"/>
                </a:lnTo>
                <a:lnTo>
                  <a:pt x="28" y="242"/>
                </a:lnTo>
                <a:lnTo>
                  <a:pt x="18" y="232"/>
                </a:lnTo>
                <a:lnTo>
                  <a:pt x="8" y="222"/>
                </a:lnTo>
                <a:lnTo>
                  <a:pt x="0" y="200"/>
                </a:lnTo>
                <a:lnTo>
                  <a:pt x="8" y="188"/>
                </a:lnTo>
                <a:lnTo>
                  <a:pt x="14" y="182"/>
                </a:lnTo>
                <a:lnTo>
                  <a:pt x="16" y="172"/>
                </a:lnTo>
                <a:lnTo>
                  <a:pt x="26" y="160"/>
                </a:lnTo>
                <a:lnTo>
                  <a:pt x="40" y="154"/>
                </a:lnTo>
                <a:lnTo>
                  <a:pt x="62" y="152"/>
                </a:lnTo>
                <a:lnTo>
                  <a:pt x="68" y="138"/>
                </a:lnTo>
                <a:lnTo>
                  <a:pt x="68" y="126"/>
                </a:lnTo>
                <a:lnTo>
                  <a:pt x="70" y="120"/>
                </a:lnTo>
                <a:lnTo>
                  <a:pt x="72" y="106"/>
                </a:lnTo>
                <a:lnTo>
                  <a:pt x="70" y="94"/>
                </a:lnTo>
                <a:lnTo>
                  <a:pt x="64" y="86"/>
                </a:lnTo>
                <a:lnTo>
                  <a:pt x="64" y="74"/>
                </a:lnTo>
                <a:lnTo>
                  <a:pt x="66" y="72"/>
                </a:lnTo>
                <a:lnTo>
                  <a:pt x="76" y="74"/>
                </a:lnTo>
                <a:lnTo>
                  <a:pt x="76" y="68"/>
                </a:lnTo>
                <a:lnTo>
                  <a:pt x="64" y="64"/>
                </a:lnTo>
                <a:lnTo>
                  <a:pt x="64" y="58"/>
                </a:lnTo>
                <a:lnTo>
                  <a:pt x="92" y="56"/>
                </a:lnTo>
                <a:lnTo>
                  <a:pt x="102" y="54"/>
                </a:lnTo>
                <a:lnTo>
                  <a:pt x="108" y="56"/>
                </a:lnTo>
                <a:lnTo>
                  <a:pt x="112" y="62"/>
                </a:lnTo>
                <a:lnTo>
                  <a:pt x="120" y="70"/>
                </a:lnTo>
                <a:lnTo>
                  <a:pt x="130" y="72"/>
                </a:lnTo>
                <a:lnTo>
                  <a:pt x="144" y="68"/>
                </a:lnTo>
                <a:lnTo>
                  <a:pt x="150" y="62"/>
                </a:lnTo>
                <a:lnTo>
                  <a:pt x="156" y="56"/>
                </a:lnTo>
                <a:lnTo>
                  <a:pt x="168" y="52"/>
                </a:lnTo>
                <a:lnTo>
                  <a:pt x="168" y="44"/>
                </a:lnTo>
                <a:lnTo>
                  <a:pt x="162" y="44"/>
                </a:lnTo>
                <a:lnTo>
                  <a:pt x="156" y="36"/>
                </a:lnTo>
                <a:lnTo>
                  <a:pt x="154" y="26"/>
                </a:lnTo>
                <a:lnTo>
                  <a:pt x="148" y="20"/>
                </a:lnTo>
                <a:lnTo>
                  <a:pt x="154" y="18"/>
                </a:lnTo>
                <a:lnTo>
                  <a:pt x="162" y="22"/>
                </a:lnTo>
                <a:lnTo>
                  <a:pt x="174" y="22"/>
                </a:lnTo>
                <a:lnTo>
                  <a:pt x="178" y="24"/>
                </a:lnTo>
                <a:lnTo>
                  <a:pt x="184" y="20"/>
                </a:lnTo>
                <a:lnTo>
                  <a:pt x="194" y="18"/>
                </a:lnTo>
                <a:lnTo>
                  <a:pt x="206" y="14"/>
                </a:lnTo>
                <a:lnTo>
                  <a:pt x="210" y="4"/>
                </a:lnTo>
                <a:lnTo>
                  <a:pt x="208" y="0"/>
                </a:lnTo>
                <a:lnTo>
                  <a:pt x="220" y="0"/>
                </a:lnTo>
                <a:lnTo>
                  <a:pt x="228" y="22"/>
                </a:lnTo>
                <a:lnTo>
                  <a:pt x="222" y="28"/>
                </a:lnTo>
                <a:lnTo>
                  <a:pt x="222" y="48"/>
                </a:lnTo>
                <a:lnTo>
                  <a:pt x="228" y="56"/>
                </a:lnTo>
                <a:lnTo>
                  <a:pt x="236" y="64"/>
                </a:lnTo>
                <a:lnTo>
                  <a:pt x="244" y="64"/>
                </a:lnTo>
                <a:lnTo>
                  <a:pt x="254" y="62"/>
                </a:lnTo>
                <a:lnTo>
                  <a:pt x="260" y="58"/>
                </a:lnTo>
                <a:lnTo>
                  <a:pt x="268" y="54"/>
                </a:lnTo>
                <a:lnTo>
                  <a:pt x="272" y="50"/>
                </a:lnTo>
                <a:lnTo>
                  <a:pt x="276" y="54"/>
                </a:lnTo>
                <a:lnTo>
                  <a:pt x="282" y="54"/>
                </a:lnTo>
                <a:lnTo>
                  <a:pt x="284" y="54"/>
                </a:lnTo>
                <a:lnTo>
                  <a:pt x="286" y="48"/>
                </a:lnTo>
                <a:lnTo>
                  <a:pt x="286" y="44"/>
                </a:lnTo>
                <a:lnTo>
                  <a:pt x="290" y="44"/>
                </a:lnTo>
                <a:lnTo>
                  <a:pt x="300" y="46"/>
                </a:lnTo>
                <a:lnTo>
                  <a:pt x="310" y="50"/>
                </a:lnTo>
                <a:lnTo>
                  <a:pt x="316" y="50"/>
                </a:lnTo>
                <a:lnTo>
                  <a:pt x="322" y="46"/>
                </a:lnTo>
                <a:lnTo>
                  <a:pt x="332" y="48"/>
                </a:lnTo>
                <a:lnTo>
                  <a:pt x="338" y="52"/>
                </a:lnTo>
                <a:lnTo>
                  <a:pt x="350" y="24"/>
                </a:lnTo>
                <a:lnTo>
                  <a:pt x="356" y="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5" name="Freeform 376"/>
          <p:cNvSpPr>
            <a:spLocks/>
          </p:cNvSpPr>
          <p:nvPr/>
        </p:nvSpPr>
        <p:spPr bwMode="auto">
          <a:xfrm>
            <a:off x="6238875" y="1538288"/>
            <a:ext cx="265113" cy="190500"/>
          </a:xfrm>
          <a:custGeom>
            <a:avLst/>
            <a:gdLst>
              <a:gd name="T0" fmla="*/ 138609649 w 167"/>
              <a:gd name="T1" fmla="*/ 211693125 h 120"/>
              <a:gd name="T2" fmla="*/ 178932225 w 167"/>
              <a:gd name="T3" fmla="*/ 201612500 h 120"/>
              <a:gd name="T4" fmla="*/ 108367717 w 167"/>
              <a:gd name="T5" fmla="*/ 196572188 h 120"/>
              <a:gd name="T6" fmla="*/ 138609649 w 167"/>
              <a:gd name="T7" fmla="*/ 161290000 h 120"/>
              <a:gd name="T8" fmla="*/ 214214479 w 167"/>
              <a:gd name="T9" fmla="*/ 151209375 h 120"/>
              <a:gd name="T10" fmla="*/ 224295123 w 167"/>
              <a:gd name="T11" fmla="*/ 120967500 h 120"/>
              <a:gd name="T12" fmla="*/ 178932225 w 167"/>
              <a:gd name="T13" fmla="*/ 131048125 h 120"/>
              <a:gd name="T14" fmla="*/ 163811259 w 167"/>
              <a:gd name="T15" fmla="*/ 105846563 h 120"/>
              <a:gd name="T16" fmla="*/ 138609649 w 167"/>
              <a:gd name="T17" fmla="*/ 120967500 h 120"/>
              <a:gd name="T18" fmla="*/ 93246751 w 167"/>
              <a:gd name="T19" fmla="*/ 161290000 h 120"/>
              <a:gd name="T20" fmla="*/ 27722565 w 167"/>
              <a:gd name="T21" fmla="*/ 115927188 h 120"/>
              <a:gd name="T22" fmla="*/ 47883853 w 167"/>
              <a:gd name="T23" fmla="*/ 70564375 h 120"/>
              <a:gd name="T24" fmla="*/ 27722565 w 167"/>
              <a:gd name="T25" fmla="*/ 60483750 h 120"/>
              <a:gd name="T26" fmla="*/ 0 w 167"/>
              <a:gd name="T27" fmla="*/ 50403125 h 120"/>
              <a:gd name="T28" fmla="*/ 47883853 w 167"/>
              <a:gd name="T29" fmla="*/ 20161250 h 120"/>
              <a:gd name="T30" fmla="*/ 118448361 w 167"/>
              <a:gd name="T31" fmla="*/ 25201563 h 120"/>
              <a:gd name="T32" fmla="*/ 138609649 w 167"/>
              <a:gd name="T33" fmla="*/ 30241875 h 120"/>
              <a:gd name="T34" fmla="*/ 183972547 w 167"/>
              <a:gd name="T35" fmla="*/ 35282188 h 120"/>
              <a:gd name="T36" fmla="*/ 194053191 w 167"/>
              <a:gd name="T37" fmla="*/ 70564375 h 120"/>
              <a:gd name="T38" fmla="*/ 224295123 w 167"/>
              <a:gd name="T39" fmla="*/ 95765938 h 120"/>
              <a:gd name="T40" fmla="*/ 209174157 w 167"/>
              <a:gd name="T41" fmla="*/ 30241875 h 120"/>
              <a:gd name="T42" fmla="*/ 214214479 w 167"/>
              <a:gd name="T43" fmla="*/ 0 h 120"/>
              <a:gd name="T44" fmla="*/ 269658021 w 167"/>
              <a:gd name="T45" fmla="*/ 20161250 h 120"/>
              <a:gd name="T46" fmla="*/ 279738665 w 167"/>
              <a:gd name="T47" fmla="*/ 55443438 h 120"/>
              <a:gd name="T48" fmla="*/ 320061241 w 167"/>
              <a:gd name="T49" fmla="*/ 55443438 h 120"/>
              <a:gd name="T50" fmla="*/ 380545105 w 167"/>
              <a:gd name="T51" fmla="*/ 90725625 h 120"/>
              <a:gd name="T52" fmla="*/ 400706393 w 167"/>
              <a:gd name="T53" fmla="*/ 120967500 h 120"/>
              <a:gd name="T54" fmla="*/ 309980597 w 167"/>
              <a:gd name="T55" fmla="*/ 151209375 h 120"/>
              <a:gd name="T56" fmla="*/ 294859631 w 167"/>
              <a:gd name="T57" fmla="*/ 211693125 h 120"/>
              <a:gd name="T58" fmla="*/ 254537055 w 167"/>
              <a:gd name="T59" fmla="*/ 257055938 h 120"/>
              <a:gd name="T60" fmla="*/ 204133835 w 167"/>
              <a:gd name="T61" fmla="*/ 287297813 h 120"/>
              <a:gd name="T62" fmla="*/ 168851581 w 167"/>
              <a:gd name="T63" fmla="*/ 262096250 h 120"/>
              <a:gd name="T64" fmla="*/ 113408039 w 167"/>
              <a:gd name="T65" fmla="*/ 231854375 h 12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67" h="120">
                <a:moveTo>
                  <a:pt x="45" y="92"/>
                </a:moveTo>
                <a:lnTo>
                  <a:pt x="55" y="84"/>
                </a:lnTo>
                <a:lnTo>
                  <a:pt x="83" y="88"/>
                </a:lnTo>
                <a:lnTo>
                  <a:pt x="71" y="80"/>
                </a:lnTo>
                <a:lnTo>
                  <a:pt x="59" y="76"/>
                </a:lnTo>
                <a:lnTo>
                  <a:pt x="43" y="78"/>
                </a:lnTo>
                <a:lnTo>
                  <a:pt x="43" y="68"/>
                </a:lnTo>
                <a:lnTo>
                  <a:pt x="55" y="64"/>
                </a:lnTo>
                <a:lnTo>
                  <a:pt x="69" y="60"/>
                </a:lnTo>
                <a:lnTo>
                  <a:pt x="85" y="60"/>
                </a:lnTo>
                <a:lnTo>
                  <a:pt x="97" y="56"/>
                </a:lnTo>
                <a:lnTo>
                  <a:pt x="89" y="48"/>
                </a:lnTo>
                <a:lnTo>
                  <a:pt x="83" y="52"/>
                </a:lnTo>
                <a:lnTo>
                  <a:pt x="71" y="52"/>
                </a:lnTo>
                <a:lnTo>
                  <a:pt x="71" y="44"/>
                </a:lnTo>
                <a:lnTo>
                  <a:pt x="65" y="42"/>
                </a:lnTo>
                <a:lnTo>
                  <a:pt x="61" y="48"/>
                </a:lnTo>
                <a:lnTo>
                  <a:pt x="55" y="48"/>
                </a:lnTo>
                <a:lnTo>
                  <a:pt x="51" y="56"/>
                </a:lnTo>
                <a:lnTo>
                  <a:pt x="37" y="64"/>
                </a:lnTo>
                <a:lnTo>
                  <a:pt x="27" y="58"/>
                </a:lnTo>
                <a:lnTo>
                  <a:pt x="11" y="46"/>
                </a:lnTo>
                <a:lnTo>
                  <a:pt x="7" y="36"/>
                </a:lnTo>
                <a:lnTo>
                  <a:pt x="19" y="28"/>
                </a:lnTo>
                <a:lnTo>
                  <a:pt x="19" y="24"/>
                </a:lnTo>
                <a:lnTo>
                  <a:pt x="11" y="24"/>
                </a:lnTo>
                <a:lnTo>
                  <a:pt x="2" y="30"/>
                </a:lnTo>
                <a:lnTo>
                  <a:pt x="0" y="20"/>
                </a:lnTo>
                <a:lnTo>
                  <a:pt x="4" y="12"/>
                </a:lnTo>
                <a:lnTo>
                  <a:pt x="19" y="8"/>
                </a:lnTo>
                <a:lnTo>
                  <a:pt x="33" y="8"/>
                </a:lnTo>
                <a:lnTo>
                  <a:pt x="47" y="10"/>
                </a:lnTo>
                <a:lnTo>
                  <a:pt x="51" y="26"/>
                </a:lnTo>
                <a:lnTo>
                  <a:pt x="55" y="12"/>
                </a:lnTo>
                <a:lnTo>
                  <a:pt x="63" y="10"/>
                </a:lnTo>
                <a:lnTo>
                  <a:pt x="73" y="14"/>
                </a:lnTo>
                <a:lnTo>
                  <a:pt x="75" y="22"/>
                </a:lnTo>
                <a:lnTo>
                  <a:pt x="77" y="28"/>
                </a:lnTo>
                <a:lnTo>
                  <a:pt x="83" y="36"/>
                </a:lnTo>
                <a:lnTo>
                  <a:pt x="89" y="38"/>
                </a:lnTo>
                <a:lnTo>
                  <a:pt x="87" y="24"/>
                </a:lnTo>
                <a:lnTo>
                  <a:pt x="83" y="12"/>
                </a:lnTo>
                <a:lnTo>
                  <a:pt x="81" y="4"/>
                </a:lnTo>
                <a:lnTo>
                  <a:pt x="85" y="0"/>
                </a:lnTo>
                <a:lnTo>
                  <a:pt x="95" y="4"/>
                </a:lnTo>
                <a:lnTo>
                  <a:pt x="107" y="8"/>
                </a:lnTo>
                <a:lnTo>
                  <a:pt x="103" y="20"/>
                </a:lnTo>
                <a:lnTo>
                  <a:pt x="111" y="22"/>
                </a:lnTo>
                <a:lnTo>
                  <a:pt x="115" y="16"/>
                </a:lnTo>
                <a:lnTo>
                  <a:pt x="127" y="22"/>
                </a:lnTo>
                <a:lnTo>
                  <a:pt x="127" y="30"/>
                </a:lnTo>
                <a:lnTo>
                  <a:pt x="151" y="36"/>
                </a:lnTo>
                <a:lnTo>
                  <a:pt x="167" y="44"/>
                </a:lnTo>
                <a:lnTo>
                  <a:pt x="159" y="48"/>
                </a:lnTo>
                <a:lnTo>
                  <a:pt x="137" y="52"/>
                </a:lnTo>
                <a:lnTo>
                  <a:pt x="123" y="60"/>
                </a:lnTo>
                <a:lnTo>
                  <a:pt x="119" y="68"/>
                </a:lnTo>
                <a:lnTo>
                  <a:pt x="117" y="84"/>
                </a:lnTo>
                <a:lnTo>
                  <a:pt x="107" y="88"/>
                </a:lnTo>
                <a:lnTo>
                  <a:pt x="101" y="102"/>
                </a:lnTo>
                <a:lnTo>
                  <a:pt x="93" y="120"/>
                </a:lnTo>
                <a:lnTo>
                  <a:pt x="81" y="114"/>
                </a:lnTo>
                <a:lnTo>
                  <a:pt x="81" y="102"/>
                </a:lnTo>
                <a:lnTo>
                  <a:pt x="67" y="104"/>
                </a:lnTo>
                <a:lnTo>
                  <a:pt x="59" y="98"/>
                </a:lnTo>
                <a:lnTo>
                  <a:pt x="45" y="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6" name="Freeform 377"/>
          <p:cNvSpPr>
            <a:spLocks/>
          </p:cNvSpPr>
          <p:nvPr/>
        </p:nvSpPr>
        <p:spPr bwMode="auto">
          <a:xfrm>
            <a:off x="6424613" y="1509713"/>
            <a:ext cx="228600" cy="79375"/>
          </a:xfrm>
          <a:custGeom>
            <a:avLst/>
            <a:gdLst>
              <a:gd name="T0" fmla="*/ 156249688 w 144"/>
              <a:gd name="T1" fmla="*/ 95765938 h 50"/>
              <a:gd name="T2" fmla="*/ 131048125 w 144"/>
              <a:gd name="T3" fmla="*/ 95765938 h 50"/>
              <a:gd name="T4" fmla="*/ 85685313 w 144"/>
              <a:gd name="T5" fmla="*/ 95765938 h 50"/>
              <a:gd name="T6" fmla="*/ 90725625 w 144"/>
              <a:gd name="T7" fmla="*/ 75604688 h 50"/>
              <a:gd name="T8" fmla="*/ 136088438 w 144"/>
              <a:gd name="T9" fmla="*/ 70564375 h 50"/>
              <a:gd name="T10" fmla="*/ 151209375 w 144"/>
              <a:gd name="T11" fmla="*/ 60483750 h 50"/>
              <a:gd name="T12" fmla="*/ 126007813 w 144"/>
              <a:gd name="T13" fmla="*/ 55443438 h 50"/>
              <a:gd name="T14" fmla="*/ 85685313 w 144"/>
              <a:gd name="T15" fmla="*/ 55443438 h 50"/>
              <a:gd name="T16" fmla="*/ 45362813 w 144"/>
              <a:gd name="T17" fmla="*/ 65524063 h 50"/>
              <a:gd name="T18" fmla="*/ 5040313 w 144"/>
              <a:gd name="T19" fmla="*/ 60483750 h 50"/>
              <a:gd name="T20" fmla="*/ 0 w 144"/>
              <a:gd name="T21" fmla="*/ 45362813 h 50"/>
              <a:gd name="T22" fmla="*/ 25201563 w 144"/>
              <a:gd name="T23" fmla="*/ 35282188 h 50"/>
              <a:gd name="T24" fmla="*/ 55443438 w 144"/>
              <a:gd name="T25" fmla="*/ 15120938 h 50"/>
              <a:gd name="T26" fmla="*/ 75604688 w 144"/>
              <a:gd name="T27" fmla="*/ 15120938 h 50"/>
              <a:gd name="T28" fmla="*/ 115927188 w 144"/>
              <a:gd name="T29" fmla="*/ 25201563 h 50"/>
              <a:gd name="T30" fmla="*/ 141128750 w 144"/>
              <a:gd name="T31" fmla="*/ 25201563 h 50"/>
              <a:gd name="T32" fmla="*/ 166330313 w 144"/>
              <a:gd name="T33" fmla="*/ 30241875 h 50"/>
              <a:gd name="T34" fmla="*/ 186491563 w 144"/>
              <a:gd name="T35" fmla="*/ 0 h 50"/>
              <a:gd name="T36" fmla="*/ 206652813 w 144"/>
              <a:gd name="T37" fmla="*/ 35282188 h 50"/>
              <a:gd name="T38" fmla="*/ 241935000 w 144"/>
              <a:gd name="T39" fmla="*/ 20161250 h 50"/>
              <a:gd name="T40" fmla="*/ 287297813 w 144"/>
              <a:gd name="T41" fmla="*/ 25201563 h 50"/>
              <a:gd name="T42" fmla="*/ 332660625 w 144"/>
              <a:gd name="T43" fmla="*/ 35282188 h 50"/>
              <a:gd name="T44" fmla="*/ 362902500 w 144"/>
              <a:gd name="T45" fmla="*/ 40322500 h 50"/>
              <a:gd name="T46" fmla="*/ 347781563 w 144"/>
              <a:gd name="T47" fmla="*/ 55443438 h 50"/>
              <a:gd name="T48" fmla="*/ 307459063 w 144"/>
              <a:gd name="T49" fmla="*/ 75604688 h 50"/>
              <a:gd name="T50" fmla="*/ 287297813 w 144"/>
              <a:gd name="T51" fmla="*/ 95765938 h 50"/>
              <a:gd name="T52" fmla="*/ 252015625 w 144"/>
              <a:gd name="T53" fmla="*/ 95765938 h 50"/>
              <a:gd name="T54" fmla="*/ 231854375 w 144"/>
              <a:gd name="T55" fmla="*/ 126007813 h 50"/>
              <a:gd name="T56" fmla="*/ 186491563 w 144"/>
              <a:gd name="T57" fmla="*/ 115927188 h 50"/>
              <a:gd name="T58" fmla="*/ 171370625 w 144"/>
              <a:gd name="T59" fmla="*/ 95765938 h 50"/>
              <a:gd name="T60" fmla="*/ 156249688 w 144"/>
              <a:gd name="T61" fmla="*/ 95765938 h 5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44" h="50">
                <a:moveTo>
                  <a:pt x="62" y="38"/>
                </a:moveTo>
                <a:lnTo>
                  <a:pt x="52" y="38"/>
                </a:lnTo>
                <a:lnTo>
                  <a:pt x="34" y="38"/>
                </a:lnTo>
                <a:lnTo>
                  <a:pt x="36" y="30"/>
                </a:lnTo>
                <a:lnTo>
                  <a:pt x="54" y="28"/>
                </a:lnTo>
                <a:lnTo>
                  <a:pt x="60" y="24"/>
                </a:lnTo>
                <a:lnTo>
                  <a:pt x="50" y="22"/>
                </a:lnTo>
                <a:lnTo>
                  <a:pt x="34" y="22"/>
                </a:lnTo>
                <a:lnTo>
                  <a:pt x="18" y="26"/>
                </a:lnTo>
                <a:lnTo>
                  <a:pt x="2" y="24"/>
                </a:lnTo>
                <a:lnTo>
                  <a:pt x="0" y="18"/>
                </a:lnTo>
                <a:lnTo>
                  <a:pt x="10" y="14"/>
                </a:lnTo>
                <a:lnTo>
                  <a:pt x="22" y="6"/>
                </a:lnTo>
                <a:lnTo>
                  <a:pt x="30" y="6"/>
                </a:lnTo>
                <a:lnTo>
                  <a:pt x="46" y="10"/>
                </a:lnTo>
                <a:lnTo>
                  <a:pt x="56" y="10"/>
                </a:lnTo>
                <a:lnTo>
                  <a:pt x="66" y="12"/>
                </a:lnTo>
                <a:lnTo>
                  <a:pt x="74" y="0"/>
                </a:lnTo>
                <a:lnTo>
                  <a:pt x="82" y="14"/>
                </a:lnTo>
                <a:lnTo>
                  <a:pt x="96" y="8"/>
                </a:lnTo>
                <a:lnTo>
                  <a:pt x="114" y="10"/>
                </a:lnTo>
                <a:lnTo>
                  <a:pt x="132" y="14"/>
                </a:lnTo>
                <a:lnTo>
                  <a:pt x="144" y="16"/>
                </a:lnTo>
                <a:lnTo>
                  <a:pt x="138" y="22"/>
                </a:lnTo>
                <a:lnTo>
                  <a:pt x="122" y="30"/>
                </a:lnTo>
                <a:lnTo>
                  <a:pt x="114" y="38"/>
                </a:lnTo>
                <a:lnTo>
                  <a:pt x="100" y="38"/>
                </a:lnTo>
                <a:lnTo>
                  <a:pt x="92" y="50"/>
                </a:lnTo>
                <a:lnTo>
                  <a:pt x="74" y="46"/>
                </a:lnTo>
                <a:lnTo>
                  <a:pt x="68" y="38"/>
                </a:lnTo>
                <a:lnTo>
                  <a:pt x="62" y="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7" name="Freeform 378"/>
          <p:cNvSpPr>
            <a:spLocks/>
          </p:cNvSpPr>
          <p:nvPr/>
        </p:nvSpPr>
        <p:spPr bwMode="auto">
          <a:xfrm>
            <a:off x="6488113" y="1639888"/>
            <a:ext cx="92075" cy="50800"/>
          </a:xfrm>
          <a:custGeom>
            <a:avLst/>
            <a:gdLst>
              <a:gd name="T0" fmla="*/ 25201563 w 58"/>
              <a:gd name="T1" fmla="*/ 20161250 h 32"/>
              <a:gd name="T2" fmla="*/ 35282188 w 58"/>
              <a:gd name="T3" fmla="*/ 10080625 h 32"/>
              <a:gd name="T4" fmla="*/ 75604688 w 58"/>
              <a:gd name="T5" fmla="*/ 0 h 32"/>
              <a:gd name="T6" fmla="*/ 95765938 w 58"/>
              <a:gd name="T7" fmla="*/ 0 h 32"/>
              <a:gd name="T8" fmla="*/ 105846563 w 58"/>
              <a:gd name="T9" fmla="*/ 20161250 h 32"/>
              <a:gd name="T10" fmla="*/ 120967500 w 58"/>
              <a:gd name="T11" fmla="*/ 30241875 h 32"/>
              <a:gd name="T12" fmla="*/ 146169063 w 58"/>
              <a:gd name="T13" fmla="*/ 30241875 h 32"/>
              <a:gd name="T14" fmla="*/ 131048125 w 58"/>
              <a:gd name="T15" fmla="*/ 50403125 h 32"/>
              <a:gd name="T16" fmla="*/ 95765938 w 58"/>
              <a:gd name="T17" fmla="*/ 70564375 h 32"/>
              <a:gd name="T18" fmla="*/ 65524063 w 58"/>
              <a:gd name="T19" fmla="*/ 80645000 h 32"/>
              <a:gd name="T20" fmla="*/ 65524063 w 58"/>
              <a:gd name="T21" fmla="*/ 50403125 h 32"/>
              <a:gd name="T22" fmla="*/ 45362813 w 58"/>
              <a:gd name="T23" fmla="*/ 50403125 h 32"/>
              <a:gd name="T24" fmla="*/ 25201563 w 58"/>
              <a:gd name="T25" fmla="*/ 55443438 h 32"/>
              <a:gd name="T26" fmla="*/ 10080625 w 58"/>
              <a:gd name="T27" fmla="*/ 70564375 h 32"/>
              <a:gd name="T28" fmla="*/ 0 w 58"/>
              <a:gd name="T29" fmla="*/ 50403125 h 32"/>
              <a:gd name="T30" fmla="*/ 15120938 w 58"/>
              <a:gd name="T31" fmla="*/ 35282188 h 32"/>
              <a:gd name="T32" fmla="*/ 25201563 w 58"/>
              <a:gd name="T33" fmla="*/ 20161250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8" h="32">
                <a:moveTo>
                  <a:pt x="10" y="8"/>
                </a:moveTo>
                <a:lnTo>
                  <a:pt x="14" y="4"/>
                </a:lnTo>
                <a:lnTo>
                  <a:pt x="30" y="0"/>
                </a:lnTo>
                <a:lnTo>
                  <a:pt x="38" y="0"/>
                </a:lnTo>
                <a:lnTo>
                  <a:pt x="42" y="8"/>
                </a:lnTo>
                <a:lnTo>
                  <a:pt x="48" y="12"/>
                </a:lnTo>
                <a:lnTo>
                  <a:pt x="58" y="12"/>
                </a:lnTo>
                <a:lnTo>
                  <a:pt x="52" y="20"/>
                </a:lnTo>
                <a:lnTo>
                  <a:pt x="38" y="28"/>
                </a:lnTo>
                <a:lnTo>
                  <a:pt x="26" y="32"/>
                </a:lnTo>
                <a:lnTo>
                  <a:pt x="26" y="20"/>
                </a:lnTo>
                <a:lnTo>
                  <a:pt x="18" y="20"/>
                </a:lnTo>
                <a:lnTo>
                  <a:pt x="10" y="22"/>
                </a:lnTo>
                <a:lnTo>
                  <a:pt x="4" y="28"/>
                </a:lnTo>
                <a:lnTo>
                  <a:pt x="0" y="20"/>
                </a:lnTo>
                <a:lnTo>
                  <a:pt x="6" y="14"/>
                </a:lnTo>
                <a:lnTo>
                  <a:pt x="10" y="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8" name="Freeform 380"/>
          <p:cNvSpPr>
            <a:spLocks/>
          </p:cNvSpPr>
          <p:nvPr/>
        </p:nvSpPr>
        <p:spPr bwMode="auto">
          <a:xfrm>
            <a:off x="7062788" y="3078163"/>
            <a:ext cx="82550" cy="69850"/>
          </a:xfrm>
          <a:custGeom>
            <a:avLst/>
            <a:gdLst>
              <a:gd name="T0" fmla="*/ 0 w 52"/>
              <a:gd name="T1" fmla="*/ 15120938 h 44"/>
              <a:gd name="T2" fmla="*/ 15120938 w 52"/>
              <a:gd name="T3" fmla="*/ 10080625 h 44"/>
              <a:gd name="T4" fmla="*/ 40322500 w 52"/>
              <a:gd name="T5" fmla="*/ 0 h 44"/>
              <a:gd name="T6" fmla="*/ 60483750 w 52"/>
              <a:gd name="T7" fmla="*/ 0 h 44"/>
              <a:gd name="T8" fmla="*/ 70564375 w 52"/>
              <a:gd name="T9" fmla="*/ 10080625 h 44"/>
              <a:gd name="T10" fmla="*/ 75604688 w 52"/>
              <a:gd name="T11" fmla="*/ 25201563 h 44"/>
              <a:gd name="T12" fmla="*/ 80645000 w 52"/>
              <a:gd name="T13" fmla="*/ 45362813 h 44"/>
              <a:gd name="T14" fmla="*/ 90725625 w 52"/>
              <a:gd name="T15" fmla="*/ 60483750 h 44"/>
              <a:gd name="T16" fmla="*/ 100806250 w 52"/>
              <a:gd name="T17" fmla="*/ 70564375 h 44"/>
              <a:gd name="T18" fmla="*/ 115927188 w 52"/>
              <a:gd name="T19" fmla="*/ 75604688 h 44"/>
              <a:gd name="T20" fmla="*/ 126007813 w 52"/>
              <a:gd name="T21" fmla="*/ 85685313 h 44"/>
              <a:gd name="T22" fmla="*/ 131048125 w 52"/>
              <a:gd name="T23" fmla="*/ 95765938 h 44"/>
              <a:gd name="T24" fmla="*/ 126007813 w 52"/>
              <a:gd name="T25" fmla="*/ 110886875 h 44"/>
              <a:gd name="T26" fmla="*/ 105846563 w 52"/>
              <a:gd name="T27" fmla="*/ 105846563 h 44"/>
              <a:gd name="T28" fmla="*/ 100806250 w 52"/>
              <a:gd name="T29" fmla="*/ 85685313 h 44"/>
              <a:gd name="T30" fmla="*/ 85685313 w 52"/>
              <a:gd name="T31" fmla="*/ 80645000 h 44"/>
              <a:gd name="T32" fmla="*/ 70564375 w 52"/>
              <a:gd name="T33" fmla="*/ 70564375 h 44"/>
              <a:gd name="T34" fmla="*/ 50403125 w 52"/>
              <a:gd name="T35" fmla="*/ 70564375 h 44"/>
              <a:gd name="T36" fmla="*/ 45362813 w 52"/>
              <a:gd name="T37" fmla="*/ 80645000 h 44"/>
              <a:gd name="T38" fmla="*/ 30241875 w 52"/>
              <a:gd name="T39" fmla="*/ 70564375 h 44"/>
              <a:gd name="T40" fmla="*/ 0 w 52"/>
              <a:gd name="T41" fmla="*/ 70564375 h 44"/>
              <a:gd name="T42" fmla="*/ 0 w 52"/>
              <a:gd name="T43" fmla="*/ 40322500 h 44"/>
              <a:gd name="T44" fmla="*/ 0 w 52"/>
              <a:gd name="T45" fmla="*/ 15120938 h 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2" h="44">
                <a:moveTo>
                  <a:pt x="0" y="6"/>
                </a:moveTo>
                <a:lnTo>
                  <a:pt x="6" y="4"/>
                </a:lnTo>
                <a:lnTo>
                  <a:pt x="16" y="0"/>
                </a:lnTo>
                <a:lnTo>
                  <a:pt x="24" y="0"/>
                </a:lnTo>
                <a:lnTo>
                  <a:pt x="28" y="4"/>
                </a:lnTo>
                <a:lnTo>
                  <a:pt x="30" y="10"/>
                </a:lnTo>
                <a:lnTo>
                  <a:pt x="32" y="18"/>
                </a:lnTo>
                <a:lnTo>
                  <a:pt x="36" y="24"/>
                </a:lnTo>
                <a:lnTo>
                  <a:pt x="40" y="28"/>
                </a:lnTo>
                <a:lnTo>
                  <a:pt x="46" y="30"/>
                </a:lnTo>
                <a:lnTo>
                  <a:pt x="50" y="34"/>
                </a:lnTo>
                <a:lnTo>
                  <a:pt x="52" y="38"/>
                </a:lnTo>
                <a:lnTo>
                  <a:pt x="50" y="44"/>
                </a:lnTo>
                <a:lnTo>
                  <a:pt x="42" y="42"/>
                </a:lnTo>
                <a:lnTo>
                  <a:pt x="40" y="34"/>
                </a:lnTo>
                <a:lnTo>
                  <a:pt x="34" y="32"/>
                </a:lnTo>
                <a:lnTo>
                  <a:pt x="28" y="28"/>
                </a:lnTo>
                <a:lnTo>
                  <a:pt x="20" y="28"/>
                </a:lnTo>
                <a:lnTo>
                  <a:pt x="18" y="32"/>
                </a:lnTo>
                <a:lnTo>
                  <a:pt x="12" y="28"/>
                </a:lnTo>
                <a:lnTo>
                  <a:pt x="0" y="28"/>
                </a:lnTo>
                <a:lnTo>
                  <a:pt x="0" y="16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89" name="Freeform 381"/>
          <p:cNvSpPr>
            <a:spLocks/>
          </p:cNvSpPr>
          <p:nvPr/>
        </p:nvSpPr>
        <p:spPr bwMode="auto">
          <a:xfrm>
            <a:off x="7100888" y="3059113"/>
            <a:ext cx="133350" cy="104775"/>
          </a:xfrm>
          <a:custGeom>
            <a:avLst/>
            <a:gdLst>
              <a:gd name="T0" fmla="*/ 2147483646 w 84"/>
              <a:gd name="T1" fmla="*/ 0 h 66"/>
              <a:gd name="T2" fmla="*/ 2147483646 w 84"/>
              <a:gd name="T3" fmla="*/ 2147483646 h 66"/>
              <a:gd name="T4" fmla="*/ 2147483646 w 84"/>
              <a:gd name="T5" fmla="*/ 2147483646 h 66"/>
              <a:gd name="T6" fmla="*/ 2147483646 w 84"/>
              <a:gd name="T7" fmla="*/ 2147483646 h 66"/>
              <a:gd name="T8" fmla="*/ 2147483646 w 84"/>
              <a:gd name="T9" fmla="*/ 2147483646 h 66"/>
              <a:gd name="T10" fmla="*/ 2147483646 w 84"/>
              <a:gd name="T11" fmla="*/ 2147483646 h 66"/>
              <a:gd name="T12" fmla="*/ 2147483646 w 84"/>
              <a:gd name="T13" fmla="*/ 2147483646 h 66"/>
              <a:gd name="T14" fmla="*/ 2147483646 w 84"/>
              <a:gd name="T15" fmla="*/ 2147483646 h 66"/>
              <a:gd name="T16" fmla="*/ 2147483646 w 84"/>
              <a:gd name="T17" fmla="*/ 2147483646 h 66"/>
              <a:gd name="T18" fmla="*/ 2147483646 w 84"/>
              <a:gd name="T19" fmla="*/ 2147483646 h 66"/>
              <a:gd name="T20" fmla="*/ 2147483646 w 84"/>
              <a:gd name="T21" fmla="*/ 2147483646 h 66"/>
              <a:gd name="T22" fmla="*/ 2147483646 w 84"/>
              <a:gd name="T23" fmla="*/ 2147483646 h 66"/>
              <a:gd name="T24" fmla="*/ 2147483646 w 84"/>
              <a:gd name="T25" fmla="*/ 2147483646 h 66"/>
              <a:gd name="T26" fmla="*/ 2147483646 w 84"/>
              <a:gd name="T27" fmla="*/ 2147483646 h 66"/>
              <a:gd name="T28" fmla="*/ 2147483646 w 84"/>
              <a:gd name="T29" fmla="*/ 2147483646 h 66"/>
              <a:gd name="T30" fmla="*/ 2147483646 w 84"/>
              <a:gd name="T31" fmla="*/ 2147483646 h 66"/>
              <a:gd name="T32" fmla="*/ 2147483646 w 84"/>
              <a:gd name="T33" fmla="*/ 2147483646 h 66"/>
              <a:gd name="T34" fmla="*/ 2147483646 w 84"/>
              <a:gd name="T35" fmla="*/ 2147483646 h 66"/>
              <a:gd name="T36" fmla="*/ 2147483646 w 84"/>
              <a:gd name="T37" fmla="*/ 2147483646 h 66"/>
              <a:gd name="T38" fmla="*/ 2147483646 w 84"/>
              <a:gd name="T39" fmla="*/ 2147483646 h 66"/>
              <a:gd name="T40" fmla="*/ 2147483646 w 84"/>
              <a:gd name="T41" fmla="*/ 2147483646 h 66"/>
              <a:gd name="T42" fmla="*/ 2147483646 w 84"/>
              <a:gd name="T43" fmla="*/ 2147483646 h 66"/>
              <a:gd name="T44" fmla="*/ 2147483646 w 84"/>
              <a:gd name="T45" fmla="*/ 2147483646 h 66"/>
              <a:gd name="T46" fmla="*/ 2147483646 w 84"/>
              <a:gd name="T47" fmla="*/ 2147483646 h 66"/>
              <a:gd name="T48" fmla="*/ 2147483646 w 84"/>
              <a:gd name="T49" fmla="*/ 2147483646 h 66"/>
              <a:gd name="T50" fmla="*/ 2147483646 w 84"/>
              <a:gd name="T51" fmla="*/ 2147483646 h 66"/>
              <a:gd name="T52" fmla="*/ 2147483646 w 84"/>
              <a:gd name="T53" fmla="*/ 2147483646 h 66"/>
              <a:gd name="T54" fmla="*/ 2147483646 w 84"/>
              <a:gd name="T55" fmla="*/ 2147483646 h 66"/>
              <a:gd name="T56" fmla="*/ 2147483646 w 84"/>
              <a:gd name="T57" fmla="*/ 2147483646 h 66"/>
              <a:gd name="T58" fmla="*/ 2147483646 w 84"/>
              <a:gd name="T59" fmla="*/ 2147483646 h 66"/>
              <a:gd name="T60" fmla="*/ 2147483646 w 84"/>
              <a:gd name="T61" fmla="*/ 2147483646 h 66"/>
              <a:gd name="T62" fmla="*/ 2147483646 w 84"/>
              <a:gd name="T63" fmla="*/ 2147483646 h 66"/>
              <a:gd name="T64" fmla="*/ 2147483646 w 84"/>
              <a:gd name="T65" fmla="*/ 2147483646 h 66"/>
              <a:gd name="T66" fmla="*/ 2147483646 w 84"/>
              <a:gd name="T67" fmla="*/ 2147483646 h 66"/>
              <a:gd name="T68" fmla="*/ 2147483646 w 84"/>
              <a:gd name="T69" fmla="*/ 2147483646 h 66"/>
              <a:gd name="T70" fmla="*/ 2147483646 w 84"/>
              <a:gd name="T71" fmla="*/ 2147483646 h 66"/>
              <a:gd name="T72" fmla="*/ 2147483646 w 84"/>
              <a:gd name="T73" fmla="*/ 2147483646 h 66"/>
              <a:gd name="T74" fmla="*/ 2147483646 w 84"/>
              <a:gd name="T75" fmla="*/ 2147483646 h 66"/>
              <a:gd name="T76" fmla="*/ 2147483646 w 84"/>
              <a:gd name="T77" fmla="*/ 2147483646 h 66"/>
              <a:gd name="T78" fmla="*/ 0 w 84"/>
              <a:gd name="T79" fmla="*/ 2147483646 h 66"/>
              <a:gd name="T80" fmla="*/ 2147483646 w 84"/>
              <a:gd name="T81" fmla="*/ 2147483646 h 66"/>
              <a:gd name="T82" fmla="*/ 2147483646 w 84"/>
              <a:gd name="T83" fmla="*/ 2147483646 h 66"/>
              <a:gd name="T84" fmla="*/ 2147483646 w 84"/>
              <a:gd name="T85" fmla="*/ 2147483646 h 66"/>
              <a:gd name="T86" fmla="*/ 2147483646 w 84"/>
              <a:gd name="T87" fmla="*/ 2147483646 h 66"/>
              <a:gd name="T88" fmla="*/ 2147483646 w 84"/>
              <a:gd name="T89" fmla="*/ 2147483646 h 66"/>
              <a:gd name="T90" fmla="*/ 2147483646 w 84"/>
              <a:gd name="T91" fmla="*/ 2147483646 h 66"/>
              <a:gd name="T92" fmla="*/ 2147483646 w 84"/>
              <a:gd name="T93" fmla="*/ 2147483646 h 66"/>
              <a:gd name="T94" fmla="*/ 2147483646 w 84"/>
              <a:gd name="T95" fmla="*/ 0 h 6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4"/>
              <a:gd name="T145" fmla="*/ 0 h 66"/>
              <a:gd name="T146" fmla="*/ 84 w 84"/>
              <a:gd name="T147" fmla="*/ 66 h 6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4" h="66">
                <a:moveTo>
                  <a:pt x="20" y="0"/>
                </a:moveTo>
                <a:lnTo>
                  <a:pt x="26" y="2"/>
                </a:lnTo>
                <a:lnTo>
                  <a:pt x="32" y="8"/>
                </a:lnTo>
                <a:lnTo>
                  <a:pt x="42" y="14"/>
                </a:lnTo>
                <a:lnTo>
                  <a:pt x="46" y="12"/>
                </a:lnTo>
                <a:lnTo>
                  <a:pt x="52" y="6"/>
                </a:lnTo>
                <a:lnTo>
                  <a:pt x="56" y="2"/>
                </a:lnTo>
                <a:lnTo>
                  <a:pt x="60" y="8"/>
                </a:lnTo>
                <a:lnTo>
                  <a:pt x="66" y="20"/>
                </a:lnTo>
                <a:lnTo>
                  <a:pt x="70" y="24"/>
                </a:lnTo>
                <a:lnTo>
                  <a:pt x="80" y="28"/>
                </a:lnTo>
                <a:lnTo>
                  <a:pt x="84" y="30"/>
                </a:lnTo>
                <a:lnTo>
                  <a:pt x="84" y="36"/>
                </a:lnTo>
                <a:lnTo>
                  <a:pt x="72" y="36"/>
                </a:lnTo>
                <a:lnTo>
                  <a:pt x="68" y="38"/>
                </a:lnTo>
                <a:lnTo>
                  <a:pt x="66" y="44"/>
                </a:lnTo>
                <a:lnTo>
                  <a:pt x="68" y="48"/>
                </a:lnTo>
                <a:lnTo>
                  <a:pt x="68" y="50"/>
                </a:lnTo>
                <a:lnTo>
                  <a:pt x="68" y="52"/>
                </a:lnTo>
                <a:lnTo>
                  <a:pt x="68" y="54"/>
                </a:lnTo>
                <a:lnTo>
                  <a:pt x="60" y="54"/>
                </a:lnTo>
                <a:lnTo>
                  <a:pt x="60" y="58"/>
                </a:lnTo>
                <a:lnTo>
                  <a:pt x="60" y="62"/>
                </a:lnTo>
                <a:lnTo>
                  <a:pt x="60" y="66"/>
                </a:lnTo>
                <a:lnTo>
                  <a:pt x="52" y="66"/>
                </a:lnTo>
                <a:lnTo>
                  <a:pt x="46" y="62"/>
                </a:lnTo>
                <a:lnTo>
                  <a:pt x="52" y="58"/>
                </a:lnTo>
                <a:lnTo>
                  <a:pt x="48" y="52"/>
                </a:lnTo>
                <a:lnTo>
                  <a:pt x="48" y="44"/>
                </a:lnTo>
                <a:lnTo>
                  <a:pt x="44" y="42"/>
                </a:lnTo>
                <a:lnTo>
                  <a:pt x="42" y="44"/>
                </a:lnTo>
                <a:lnTo>
                  <a:pt x="38" y="48"/>
                </a:lnTo>
                <a:lnTo>
                  <a:pt x="32" y="52"/>
                </a:lnTo>
                <a:lnTo>
                  <a:pt x="26" y="56"/>
                </a:lnTo>
                <a:lnTo>
                  <a:pt x="28" y="50"/>
                </a:lnTo>
                <a:lnTo>
                  <a:pt x="26" y="46"/>
                </a:lnTo>
                <a:lnTo>
                  <a:pt x="12" y="36"/>
                </a:lnTo>
                <a:lnTo>
                  <a:pt x="6" y="20"/>
                </a:lnTo>
                <a:lnTo>
                  <a:pt x="4" y="16"/>
                </a:lnTo>
                <a:lnTo>
                  <a:pt x="0" y="12"/>
                </a:lnTo>
                <a:lnTo>
                  <a:pt x="6" y="8"/>
                </a:lnTo>
                <a:lnTo>
                  <a:pt x="12" y="12"/>
                </a:lnTo>
                <a:lnTo>
                  <a:pt x="18" y="18"/>
                </a:lnTo>
                <a:lnTo>
                  <a:pt x="24" y="18"/>
                </a:lnTo>
                <a:lnTo>
                  <a:pt x="26" y="14"/>
                </a:lnTo>
                <a:lnTo>
                  <a:pt x="22" y="8"/>
                </a:lnTo>
                <a:lnTo>
                  <a:pt x="16" y="2"/>
                </a:lnTo>
                <a:lnTo>
                  <a:pt x="2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0" name="Freeform 382"/>
          <p:cNvSpPr>
            <a:spLocks/>
          </p:cNvSpPr>
          <p:nvPr/>
        </p:nvSpPr>
        <p:spPr bwMode="auto">
          <a:xfrm>
            <a:off x="6970713" y="3008313"/>
            <a:ext cx="171450" cy="79375"/>
          </a:xfrm>
          <a:custGeom>
            <a:avLst/>
            <a:gdLst>
              <a:gd name="T0" fmla="*/ 0 w 108"/>
              <a:gd name="T1" fmla="*/ 2147483646 h 50"/>
              <a:gd name="T2" fmla="*/ 2147483646 w 108"/>
              <a:gd name="T3" fmla="*/ 0 h 50"/>
              <a:gd name="T4" fmla="*/ 2147483646 w 108"/>
              <a:gd name="T5" fmla="*/ 2147483646 h 50"/>
              <a:gd name="T6" fmla="*/ 2147483646 w 108"/>
              <a:gd name="T7" fmla="*/ 2147483646 h 50"/>
              <a:gd name="T8" fmla="*/ 2147483646 w 108"/>
              <a:gd name="T9" fmla="*/ 2147483646 h 50"/>
              <a:gd name="T10" fmla="*/ 2147483646 w 108"/>
              <a:gd name="T11" fmla="*/ 2147483646 h 50"/>
              <a:gd name="T12" fmla="*/ 2147483646 w 108"/>
              <a:gd name="T13" fmla="*/ 2147483646 h 50"/>
              <a:gd name="T14" fmla="*/ 2147483646 w 108"/>
              <a:gd name="T15" fmla="*/ 2147483646 h 50"/>
              <a:gd name="T16" fmla="*/ 2147483646 w 108"/>
              <a:gd name="T17" fmla="*/ 2147483646 h 50"/>
              <a:gd name="T18" fmla="*/ 2147483646 w 108"/>
              <a:gd name="T19" fmla="*/ 2147483646 h 50"/>
              <a:gd name="T20" fmla="*/ 2147483646 w 108"/>
              <a:gd name="T21" fmla="*/ 2147483646 h 50"/>
              <a:gd name="T22" fmla="*/ 2147483646 w 108"/>
              <a:gd name="T23" fmla="*/ 2147483646 h 50"/>
              <a:gd name="T24" fmla="*/ 2147483646 w 108"/>
              <a:gd name="T25" fmla="*/ 2147483646 h 50"/>
              <a:gd name="T26" fmla="*/ 2147483646 w 108"/>
              <a:gd name="T27" fmla="*/ 2147483646 h 50"/>
              <a:gd name="T28" fmla="*/ 2147483646 w 108"/>
              <a:gd name="T29" fmla="*/ 2147483646 h 50"/>
              <a:gd name="T30" fmla="*/ 2147483646 w 108"/>
              <a:gd name="T31" fmla="*/ 2147483646 h 50"/>
              <a:gd name="T32" fmla="*/ 2147483646 w 108"/>
              <a:gd name="T33" fmla="*/ 2147483646 h 50"/>
              <a:gd name="T34" fmla="*/ 2147483646 w 108"/>
              <a:gd name="T35" fmla="*/ 2147483646 h 50"/>
              <a:gd name="T36" fmla="*/ 2147483646 w 108"/>
              <a:gd name="T37" fmla="*/ 2147483646 h 50"/>
              <a:gd name="T38" fmla="*/ 2147483646 w 108"/>
              <a:gd name="T39" fmla="*/ 2147483646 h 50"/>
              <a:gd name="T40" fmla="*/ 2147483646 w 108"/>
              <a:gd name="T41" fmla="*/ 2147483646 h 50"/>
              <a:gd name="T42" fmla="*/ 2147483646 w 108"/>
              <a:gd name="T43" fmla="*/ 2147483646 h 50"/>
              <a:gd name="T44" fmla="*/ 2147483646 w 108"/>
              <a:gd name="T45" fmla="*/ 2147483646 h 50"/>
              <a:gd name="T46" fmla="*/ 2147483646 w 108"/>
              <a:gd name="T47" fmla="*/ 2147483646 h 50"/>
              <a:gd name="T48" fmla="*/ 2147483646 w 108"/>
              <a:gd name="T49" fmla="*/ 2147483646 h 50"/>
              <a:gd name="T50" fmla="*/ 2147483646 w 108"/>
              <a:gd name="T51" fmla="*/ 2147483646 h 50"/>
              <a:gd name="T52" fmla="*/ 2147483646 w 108"/>
              <a:gd name="T53" fmla="*/ 2147483646 h 50"/>
              <a:gd name="T54" fmla="*/ 2147483646 w 108"/>
              <a:gd name="T55" fmla="*/ 2147483646 h 50"/>
              <a:gd name="T56" fmla="*/ 2147483646 w 108"/>
              <a:gd name="T57" fmla="*/ 2147483646 h 50"/>
              <a:gd name="T58" fmla="*/ 2147483646 w 108"/>
              <a:gd name="T59" fmla="*/ 2147483646 h 50"/>
              <a:gd name="T60" fmla="*/ 2147483646 w 108"/>
              <a:gd name="T61" fmla="*/ 2147483646 h 50"/>
              <a:gd name="T62" fmla="*/ 2147483646 w 108"/>
              <a:gd name="T63" fmla="*/ 2147483646 h 50"/>
              <a:gd name="T64" fmla="*/ 2147483646 w 108"/>
              <a:gd name="T65" fmla="*/ 2147483646 h 50"/>
              <a:gd name="T66" fmla="*/ 2147483646 w 108"/>
              <a:gd name="T67" fmla="*/ 2147483646 h 50"/>
              <a:gd name="T68" fmla="*/ 0 w 108"/>
              <a:gd name="T69" fmla="*/ 2147483646 h 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8" h="50">
                <a:moveTo>
                  <a:pt x="0" y="2"/>
                </a:moveTo>
                <a:lnTo>
                  <a:pt x="12" y="0"/>
                </a:lnTo>
                <a:lnTo>
                  <a:pt x="18" y="4"/>
                </a:lnTo>
                <a:lnTo>
                  <a:pt x="24" y="8"/>
                </a:lnTo>
                <a:lnTo>
                  <a:pt x="34" y="6"/>
                </a:lnTo>
                <a:lnTo>
                  <a:pt x="42" y="6"/>
                </a:lnTo>
                <a:lnTo>
                  <a:pt x="52" y="12"/>
                </a:lnTo>
                <a:lnTo>
                  <a:pt x="56" y="14"/>
                </a:lnTo>
                <a:lnTo>
                  <a:pt x="66" y="18"/>
                </a:lnTo>
                <a:lnTo>
                  <a:pt x="72" y="18"/>
                </a:lnTo>
                <a:lnTo>
                  <a:pt x="82" y="16"/>
                </a:lnTo>
                <a:lnTo>
                  <a:pt x="92" y="22"/>
                </a:lnTo>
                <a:lnTo>
                  <a:pt x="94" y="24"/>
                </a:lnTo>
                <a:lnTo>
                  <a:pt x="102" y="32"/>
                </a:lnTo>
                <a:lnTo>
                  <a:pt x="98" y="34"/>
                </a:lnTo>
                <a:lnTo>
                  <a:pt x="104" y="40"/>
                </a:lnTo>
                <a:lnTo>
                  <a:pt x="108" y="46"/>
                </a:lnTo>
                <a:lnTo>
                  <a:pt x="106" y="50"/>
                </a:lnTo>
                <a:lnTo>
                  <a:pt x="100" y="50"/>
                </a:lnTo>
                <a:lnTo>
                  <a:pt x="88" y="40"/>
                </a:lnTo>
                <a:lnTo>
                  <a:pt x="82" y="44"/>
                </a:lnTo>
                <a:lnTo>
                  <a:pt x="74" y="44"/>
                </a:lnTo>
                <a:lnTo>
                  <a:pt x="66" y="46"/>
                </a:lnTo>
                <a:lnTo>
                  <a:pt x="58" y="50"/>
                </a:lnTo>
                <a:lnTo>
                  <a:pt x="52" y="46"/>
                </a:lnTo>
                <a:lnTo>
                  <a:pt x="46" y="40"/>
                </a:lnTo>
                <a:lnTo>
                  <a:pt x="38" y="38"/>
                </a:lnTo>
                <a:lnTo>
                  <a:pt x="36" y="44"/>
                </a:lnTo>
                <a:lnTo>
                  <a:pt x="26" y="40"/>
                </a:lnTo>
                <a:lnTo>
                  <a:pt x="30" y="32"/>
                </a:lnTo>
                <a:lnTo>
                  <a:pt x="26" y="22"/>
                </a:lnTo>
                <a:lnTo>
                  <a:pt x="20" y="14"/>
                </a:lnTo>
                <a:lnTo>
                  <a:pt x="12" y="10"/>
                </a:lnTo>
                <a:lnTo>
                  <a:pt x="6" y="6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1" name="Freeform 383"/>
          <p:cNvSpPr>
            <a:spLocks/>
          </p:cNvSpPr>
          <p:nvPr/>
        </p:nvSpPr>
        <p:spPr bwMode="auto">
          <a:xfrm>
            <a:off x="7291388" y="3036888"/>
            <a:ext cx="352425" cy="219075"/>
          </a:xfrm>
          <a:custGeom>
            <a:avLst/>
            <a:gdLst>
              <a:gd name="T0" fmla="*/ 50403125 w 222"/>
              <a:gd name="T1" fmla="*/ 262096250 h 138"/>
              <a:gd name="T2" fmla="*/ 45362813 w 222"/>
              <a:gd name="T3" fmla="*/ 201612500 h 138"/>
              <a:gd name="T4" fmla="*/ 60483750 w 222"/>
              <a:gd name="T5" fmla="*/ 181451250 h 138"/>
              <a:gd name="T6" fmla="*/ 30241875 w 222"/>
              <a:gd name="T7" fmla="*/ 141128750 h 138"/>
              <a:gd name="T8" fmla="*/ 20161250 w 222"/>
              <a:gd name="T9" fmla="*/ 126007813 h 138"/>
              <a:gd name="T10" fmla="*/ 0 w 222"/>
              <a:gd name="T11" fmla="*/ 131048125 h 138"/>
              <a:gd name="T12" fmla="*/ 0 w 222"/>
              <a:gd name="T13" fmla="*/ 110886875 h 138"/>
              <a:gd name="T14" fmla="*/ 15120938 w 222"/>
              <a:gd name="T15" fmla="*/ 90725625 h 138"/>
              <a:gd name="T16" fmla="*/ 30241875 w 222"/>
              <a:gd name="T17" fmla="*/ 100806250 h 138"/>
              <a:gd name="T18" fmla="*/ 70564375 w 222"/>
              <a:gd name="T19" fmla="*/ 100806250 h 138"/>
              <a:gd name="T20" fmla="*/ 85685313 w 222"/>
              <a:gd name="T21" fmla="*/ 80645000 h 138"/>
              <a:gd name="T22" fmla="*/ 65524063 w 222"/>
              <a:gd name="T23" fmla="*/ 60483750 h 138"/>
              <a:gd name="T24" fmla="*/ 50403125 w 222"/>
              <a:gd name="T25" fmla="*/ 40322500 h 138"/>
              <a:gd name="T26" fmla="*/ 35282188 w 222"/>
              <a:gd name="T27" fmla="*/ 25201563 h 138"/>
              <a:gd name="T28" fmla="*/ 10080625 w 222"/>
              <a:gd name="T29" fmla="*/ 35282188 h 138"/>
              <a:gd name="T30" fmla="*/ 5040313 w 222"/>
              <a:gd name="T31" fmla="*/ 70564375 h 138"/>
              <a:gd name="T32" fmla="*/ 0 w 222"/>
              <a:gd name="T33" fmla="*/ 55443438 h 138"/>
              <a:gd name="T34" fmla="*/ 0 w 222"/>
              <a:gd name="T35" fmla="*/ 30241875 h 138"/>
              <a:gd name="T36" fmla="*/ 25201563 w 222"/>
              <a:gd name="T37" fmla="*/ 15120938 h 138"/>
              <a:gd name="T38" fmla="*/ 60483750 w 222"/>
              <a:gd name="T39" fmla="*/ 10080625 h 138"/>
              <a:gd name="T40" fmla="*/ 90725625 w 222"/>
              <a:gd name="T41" fmla="*/ 30241875 h 138"/>
              <a:gd name="T42" fmla="*/ 110886875 w 222"/>
              <a:gd name="T43" fmla="*/ 65524063 h 138"/>
              <a:gd name="T44" fmla="*/ 136088438 w 222"/>
              <a:gd name="T45" fmla="*/ 70564375 h 138"/>
              <a:gd name="T46" fmla="*/ 171370625 w 222"/>
              <a:gd name="T47" fmla="*/ 65524063 h 138"/>
              <a:gd name="T48" fmla="*/ 171370625 w 222"/>
              <a:gd name="T49" fmla="*/ 35282188 h 138"/>
              <a:gd name="T50" fmla="*/ 241935000 w 222"/>
              <a:gd name="T51" fmla="*/ 0 h 138"/>
              <a:gd name="T52" fmla="*/ 257055938 w 222"/>
              <a:gd name="T53" fmla="*/ 15120938 h 138"/>
              <a:gd name="T54" fmla="*/ 292338125 w 222"/>
              <a:gd name="T55" fmla="*/ 20161250 h 138"/>
              <a:gd name="T56" fmla="*/ 297378438 w 222"/>
              <a:gd name="T57" fmla="*/ 30241875 h 138"/>
              <a:gd name="T58" fmla="*/ 297378438 w 222"/>
              <a:gd name="T59" fmla="*/ 70564375 h 138"/>
              <a:gd name="T60" fmla="*/ 362902500 w 222"/>
              <a:gd name="T61" fmla="*/ 70564375 h 138"/>
              <a:gd name="T62" fmla="*/ 398184688 w 222"/>
              <a:gd name="T63" fmla="*/ 136088438 h 138"/>
              <a:gd name="T64" fmla="*/ 448587813 w 222"/>
              <a:gd name="T65" fmla="*/ 166330313 h 138"/>
              <a:gd name="T66" fmla="*/ 504031250 w 222"/>
              <a:gd name="T67" fmla="*/ 206652813 h 138"/>
              <a:gd name="T68" fmla="*/ 534273125 w 222"/>
              <a:gd name="T69" fmla="*/ 211693125 h 138"/>
              <a:gd name="T70" fmla="*/ 559474688 w 222"/>
              <a:gd name="T71" fmla="*/ 226814063 h 138"/>
              <a:gd name="T72" fmla="*/ 559474688 w 222"/>
              <a:gd name="T73" fmla="*/ 246975313 h 138"/>
              <a:gd name="T74" fmla="*/ 529232813 w 222"/>
              <a:gd name="T75" fmla="*/ 246975313 h 138"/>
              <a:gd name="T76" fmla="*/ 488910313 w 222"/>
              <a:gd name="T77" fmla="*/ 262096250 h 138"/>
              <a:gd name="T78" fmla="*/ 458668438 w 222"/>
              <a:gd name="T79" fmla="*/ 307459063 h 138"/>
              <a:gd name="T80" fmla="*/ 428426563 w 222"/>
              <a:gd name="T81" fmla="*/ 317539688 h 138"/>
              <a:gd name="T82" fmla="*/ 403225000 w 222"/>
              <a:gd name="T83" fmla="*/ 347781563 h 138"/>
              <a:gd name="T84" fmla="*/ 378023438 w 222"/>
              <a:gd name="T85" fmla="*/ 337700938 h 138"/>
              <a:gd name="T86" fmla="*/ 347781563 w 222"/>
              <a:gd name="T87" fmla="*/ 337700938 h 138"/>
              <a:gd name="T88" fmla="*/ 342741250 w 222"/>
              <a:gd name="T89" fmla="*/ 282257500 h 138"/>
              <a:gd name="T90" fmla="*/ 317539688 w 222"/>
              <a:gd name="T91" fmla="*/ 277217188 h 138"/>
              <a:gd name="T92" fmla="*/ 171370625 w 222"/>
              <a:gd name="T93" fmla="*/ 211693125 h 138"/>
              <a:gd name="T94" fmla="*/ 105846563 w 222"/>
              <a:gd name="T95" fmla="*/ 221773750 h 138"/>
              <a:gd name="T96" fmla="*/ 50403125 w 222"/>
              <a:gd name="T97" fmla="*/ 262096250 h 13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22" h="138">
                <a:moveTo>
                  <a:pt x="20" y="104"/>
                </a:moveTo>
                <a:lnTo>
                  <a:pt x="18" y="80"/>
                </a:lnTo>
                <a:lnTo>
                  <a:pt x="24" y="72"/>
                </a:lnTo>
                <a:lnTo>
                  <a:pt x="12" y="56"/>
                </a:lnTo>
                <a:lnTo>
                  <a:pt x="8" y="50"/>
                </a:lnTo>
                <a:lnTo>
                  <a:pt x="0" y="52"/>
                </a:lnTo>
                <a:lnTo>
                  <a:pt x="0" y="44"/>
                </a:lnTo>
                <a:lnTo>
                  <a:pt x="6" y="36"/>
                </a:lnTo>
                <a:lnTo>
                  <a:pt x="12" y="40"/>
                </a:lnTo>
                <a:lnTo>
                  <a:pt x="28" y="40"/>
                </a:lnTo>
                <a:lnTo>
                  <a:pt x="34" y="32"/>
                </a:lnTo>
                <a:lnTo>
                  <a:pt x="26" y="24"/>
                </a:lnTo>
                <a:lnTo>
                  <a:pt x="20" y="16"/>
                </a:lnTo>
                <a:lnTo>
                  <a:pt x="14" y="10"/>
                </a:lnTo>
                <a:lnTo>
                  <a:pt x="4" y="14"/>
                </a:lnTo>
                <a:lnTo>
                  <a:pt x="2" y="28"/>
                </a:lnTo>
                <a:lnTo>
                  <a:pt x="0" y="22"/>
                </a:lnTo>
                <a:lnTo>
                  <a:pt x="0" y="12"/>
                </a:lnTo>
                <a:lnTo>
                  <a:pt x="10" y="6"/>
                </a:lnTo>
                <a:lnTo>
                  <a:pt x="24" y="4"/>
                </a:lnTo>
                <a:lnTo>
                  <a:pt x="36" y="12"/>
                </a:lnTo>
                <a:lnTo>
                  <a:pt x="44" y="26"/>
                </a:lnTo>
                <a:lnTo>
                  <a:pt x="54" y="28"/>
                </a:lnTo>
                <a:lnTo>
                  <a:pt x="68" y="26"/>
                </a:lnTo>
                <a:lnTo>
                  <a:pt x="68" y="14"/>
                </a:lnTo>
                <a:lnTo>
                  <a:pt x="96" y="0"/>
                </a:lnTo>
                <a:lnTo>
                  <a:pt x="102" y="6"/>
                </a:lnTo>
                <a:lnTo>
                  <a:pt x="116" y="8"/>
                </a:lnTo>
                <a:lnTo>
                  <a:pt x="118" y="12"/>
                </a:lnTo>
                <a:lnTo>
                  <a:pt x="118" y="28"/>
                </a:lnTo>
                <a:lnTo>
                  <a:pt x="144" y="28"/>
                </a:lnTo>
                <a:lnTo>
                  <a:pt x="158" y="54"/>
                </a:lnTo>
                <a:lnTo>
                  <a:pt x="178" y="66"/>
                </a:lnTo>
                <a:lnTo>
                  <a:pt x="200" y="82"/>
                </a:lnTo>
                <a:lnTo>
                  <a:pt x="212" y="84"/>
                </a:lnTo>
                <a:lnTo>
                  <a:pt x="222" y="90"/>
                </a:lnTo>
                <a:lnTo>
                  <a:pt x="222" y="98"/>
                </a:lnTo>
                <a:lnTo>
                  <a:pt x="210" y="98"/>
                </a:lnTo>
                <a:lnTo>
                  <a:pt x="194" y="104"/>
                </a:lnTo>
                <a:lnTo>
                  <a:pt x="182" y="122"/>
                </a:lnTo>
                <a:lnTo>
                  <a:pt x="170" y="126"/>
                </a:lnTo>
                <a:lnTo>
                  <a:pt x="160" y="138"/>
                </a:lnTo>
                <a:lnTo>
                  <a:pt x="150" y="134"/>
                </a:lnTo>
                <a:lnTo>
                  <a:pt x="138" y="134"/>
                </a:lnTo>
                <a:lnTo>
                  <a:pt x="136" y="112"/>
                </a:lnTo>
                <a:lnTo>
                  <a:pt x="126" y="110"/>
                </a:lnTo>
                <a:lnTo>
                  <a:pt x="68" y="84"/>
                </a:lnTo>
                <a:lnTo>
                  <a:pt x="42" y="88"/>
                </a:lnTo>
                <a:lnTo>
                  <a:pt x="20" y="1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92" name="Freeform 384"/>
          <p:cNvSpPr>
            <a:spLocks/>
          </p:cNvSpPr>
          <p:nvPr/>
        </p:nvSpPr>
        <p:spPr bwMode="auto">
          <a:xfrm>
            <a:off x="7662863" y="3090863"/>
            <a:ext cx="187325" cy="120650"/>
          </a:xfrm>
          <a:custGeom>
            <a:avLst/>
            <a:gdLst>
              <a:gd name="T0" fmla="*/ 60483750 w 118"/>
              <a:gd name="T1" fmla="*/ 35282188 h 76"/>
              <a:gd name="T2" fmla="*/ 80645000 w 118"/>
              <a:gd name="T3" fmla="*/ 25201563 h 76"/>
              <a:gd name="T4" fmla="*/ 90725625 w 118"/>
              <a:gd name="T5" fmla="*/ 5040313 h 76"/>
              <a:gd name="T6" fmla="*/ 120967500 w 118"/>
              <a:gd name="T7" fmla="*/ 0 h 76"/>
              <a:gd name="T8" fmla="*/ 136088438 w 118"/>
              <a:gd name="T9" fmla="*/ 5040313 h 76"/>
              <a:gd name="T10" fmla="*/ 131048125 w 118"/>
              <a:gd name="T11" fmla="*/ 20161250 h 76"/>
              <a:gd name="T12" fmla="*/ 126007813 w 118"/>
              <a:gd name="T13" fmla="*/ 35282188 h 76"/>
              <a:gd name="T14" fmla="*/ 131048125 w 118"/>
              <a:gd name="T15" fmla="*/ 50403125 h 76"/>
              <a:gd name="T16" fmla="*/ 136088438 w 118"/>
              <a:gd name="T17" fmla="*/ 70564375 h 76"/>
              <a:gd name="T18" fmla="*/ 166330313 w 118"/>
              <a:gd name="T19" fmla="*/ 70564375 h 76"/>
              <a:gd name="T20" fmla="*/ 201612500 w 118"/>
              <a:gd name="T21" fmla="*/ 75604688 h 76"/>
              <a:gd name="T22" fmla="*/ 252015625 w 118"/>
              <a:gd name="T23" fmla="*/ 75604688 h 76"/>
              <a:gd name="T24" fmla="*/ 246975313 w 118"/>
              <a:gd name="T25" fmla="*/ 90725625 h 76"/>
              <a:gd name="T26" fmla="*/ 252015625 w 118"/>
              <a:gd name="T27" fmla="*/ 110886875 h 76"/>
              <a:gd name="T28" fmla="*/ 267136563 w 118"/>
              <a:gd name="T29" fmla="*/ 115927188 h 76"/>
              <a:gd name="T30" fmla="*/ 297378438 w 118"/>
              <a:gd name="T31" fmla="*/ 110886875 h 76"/>
              <a:gd name="T32" fmla="*/ 297378438 w 118"/>
              <a:gd name="T33" fmla="*/ 161290000 h 76"/>
              <a:gd name="T34" fmla="*/ 226814063 w 118"/>
              <a:gd name="T35" fmla="*/ 161290000 h 76"/>
              <a:gd name="T36" fmla="*/ 201612500 w 118"/>
              <a:gd name="T37" fmla="*/ 176410938 h 76"/>
              <a:gd name="T38" fmla="*/ 161290000 w 118"/>
              <a:gd name="T39" fmla="*/ 191531875 h 76"/>
              <a:gd name="T40" fmla="*/ 161290000 w 118"/>
              <a:gd name="T41" fmla="*/ 176410938 h 76"/>
              <a:gd name="T42" fmla="*/ 166330313 w 118"/>
              <a:gd name="T43" fmla="*/ 156249688 h 76"/>
              <a:gd name="T44" fmla="*/ 161290000 w 118"/>
              <a:gd name="T45" fmla="*/ 126007813 h 76"/>
              <a:gd name="T46" fmla="*/ 141128750 w 118"/>
              <a:gd name="T47" fmla="*/ 110886875 h 76"/>
              <a:gd name="T48" fmla="*/ 115927188 w 118"/>
              <a:gd name="T49" fmla="*/ 151209375 h 76"/>
              <a:gd name="T50" fmla="*/ 95765938 w 118"/>
              <a:gd name="T51" fmla="*/ 156249688 h 76"/>
              <a:gd name="T52" fmla="*/ 45362813 w 118"/>
              <a:gd name="T53" fmla="*/ 186491563 h 76"/>
              <a:gd name="T54" fmla="*/ 20161250 w 118"/>
              <a:gd name="T55" fmla="*/ 176410938 h 76"/>
              <a:gd name="T56" fmla="*/ 20161250 w 118"/>
              <a:gd name="T57" fmla="*/ 156249688 h 76"/>
              <a:gd name="T58" fmla="*/ 40322500 w 118"/>
              <a:gd name="T59" fmla="*/ 131048125 h 76"/>
              <a:gd name="T60" fmla="*/ 25201563 w 118"/>
              <a:gd name="T61" fmla="*/ 126007813 h 76"/>
              <a:gd name="T62" fmla="*/ 30241875 w 118"/>
              <a:gd name="T63" fmla="*/ 90725625 h 76"/>
              <a:gd name="T64" fmla="*/ 0 w 118"/>
              <a:gd name="T65" fmla="*/ 90725625 h 76"/>
              <a:gd name="T66" fmla="*/ 0 w 118"/>
              <a:gd name="T67" fmla="*/ 65524063 h 76"/>
              <a:gd name="T68" fmla="*/ 50403125 w 118"/>
              <a:gd name="T69" fmla="*/ 65524063 h 76"/>
              <a:gd name="T70" fmla="*/ 45362813 w 118"/>
              <a:gd name="T71" fmla="*/ 30241875 h 76"/>
              <a:gd name="T72" fmla="*/ 60483750 w 118"/>
              <a:gd name="T73" fmla="*/ 35282188 h 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" h="76">
                <a:moveTo>
                  <a:pt x="24" y="14"/>
                </a:moveTo>
                <a:lnTo>
                  <a:pt x="32" y="10"/>
                </a:lnTo>
                <a:lnTo>
                  <a:pt x="36" y="2"/>
                </a:lnTo>
                <a:lnTo>
                  <a:pt x="48" y="0"/>
                </a:lnTo>
                <a:lnTo>
                  <a:pt x="54" y="2"/>
                </a:lnTo>
                <a:lnTo>
                  <a:pt x="52" y="8"/>
                </a:lnTo>
                <a:lnTo>
                  <a:pt x="50" y="14"/>
                </a:lnTo>
                <a:lnTo>
                  <a:pt x="52" y="20"/>
                </a:lnTo>
                <a:lnTo>
                  <a:pt x="54" y="28"/>
                </a:lnTo>
                <a:lnTo>
                  <a:pt x="66" y="28"/>
                </a:lnTo>
                <a:lnTo>
                  <a:pt x="80" y="30"/>
                </a:lnTo>
                <a:lnTo>
                  <a:pt x="100" y="30"/>
                </a:lnTo>
                <a:lnTo>
                  <a:pt x="98" y="36"/>
                </a:lnTo>
                <a:lnTo>
                  <a:pt x="100" y="44"/>
                </a:lnTo>
                <a:lnTo>
                  <a:pt x="106" y="46"/>
                </a:lnTo>
                <a:lnTo>
                  <a:pt x="118" y="44"/>
                </a:lnTo>
                <a:lnTo>
                  <a:pt x="118" y="64"/>
                </a:lnTo>
                <a:lnTo>
                  <a:pt x="90" y="64"/>
                </a:lnTo>
                <a:lnTo>
                  <a:pt x="80" y="70"/>
                </a:lnTo>
                <a:lnTo>
                  <a:pt x="64" y="76"/>
                </a:lnTo>
                <a:lnTo>
                  <a:pt x="64" y="70"/>
                </a:lnTo>
                <a:lnTo>
                  <a:pt x="66" y="62"/>
                </a:lnTo>
                <a:lnTo>
                  <a:pt x="64" y="50"/>
                </a:lnTo>
                <a:lnTo>
                  <a:pt x="56" y="44"/>
                </a:lnTo>
                <a:lnTo>
                  <a:pt x="46" y="60"/>
                </a:lnTo>
                <a:lnTo>
                  <a:pt x="38" y="62"/>
                </a:lnTo>
                <a:lnTo>
                  <a:pt x="18" y="74"/>
                </a:lnTo>
                <a:lnTo>
                  <a:pt x="8" y="70"/>
                </a:lnTo>
                <a:lnTo>
                  <a:pt x="8" y="62"/>
                </a:lnTo>
                <a:lnTo>
                  <a:pt x="16" y="52"/>
                </a:lnTo>
                <a:lnTo>
                  <a:pt x="10" y="50"/>
                </a:lnTo>
                <a:lnTo>
                  <a:pt x="12" y="36"/>
                </a:lnTo>
                <a:lnTo>
                  <a:pt x="0" y="36"/>
                </a:lnTo>
                <a:lnTo>
                  <a:pt x="0" y="26"/>
                </a:lnTo>
                <a:lnTo>
                  <a:pt x="20" y="26"/>
                </a:lnTo>
                <a:lnTo>
                  <a:pt x="18" y="12"/>
                </a:lnTo>
                <a:lnTo>
                  <a:pt x="24" y="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93" name="Freeform 385"/>
          <p:cNvSpPr>
            <a:spLocks/>
          </p:cNvSpPr>
          <p:nvPr/>
        </p:nvSpPr>
        <p:spPr bwMode="auto">
          <a:xfrm>
            <a:off x="7377113" y="2951163"/>
            <a:ext cx="422275" cy="250825"/>
          </a:xfrm>
          <a:custGeom>
            <a:avLst/>
            <a:gdLst>
              <a:gd name="T0" fmla="*/ 0 w 266"/>
              <a:gd name="T1" fmla="*/ 2147483646 h 158"/>
              <a:gd name="T2" fmla="*/ 0 w 266"/>
              <a:gd name="T3" fmla="*/ 2147483646 h 158"/>
              <a:gd name="T4" fmla="*/ 2147483646 w 266"/>
              <a:gd name="T5" fmla="*/ 2147483646 h 158"/>
              <a:gd name="T6" fmla="*/ 2147483646 w 266"/>
              <a:gd name="T7" fmla="*/ 0 h 158"/>
              <a:gd name="T8" fmla="*/ 2147483646 w 266"/>
              <a:gd name="T9" fmla="*/ 2147483646 h 158"/>
              <a:gd name="T10" fmla="*/ 2147483646 w 266"/>
              <a:gd name="T11" fmla="*/ 2147483646 h 158"/>
              <a:gd name="T12" fmla="*/ 2147483646 w 266"/>
              <a:gd name="T13" fmla="*/ 2147483646 h 158"/>
              <a:gd name="T14" fmla="*/ 2147483646 w 266"/>
              <a:gd name="T15" fmla="*/ 2147483646 h 158"/>
              <a:gd name="T16" fmla="*/ 2147483646 w 266"/>
              <a:gd name="T17" fmla="*/ 2147483646 h 158"/>
              <a:gd name="T18" fmla="*/ 2147483646 w 266"/>
              <a:gd name="T19" fmla="*/ 2147483646 h 158"/>
              <a:gd name="T20" fmla="*/ 2147483646 w 266"/>
              <a:gd name="T21" fmla="*/ 2147483646 h 158"/>
              <a:gd name="T22" fmla="*/ 2147483646 w 266"/>
              <a:gd name="T23" fmla="*/ 2147483646 h 158"/>
              <a:gd name="T24" fmla="*/ 2147483646 w 266"/>
              <a:gd name="T25" fmla="*/ 2147483646 h 158"/>
              <a:gd name="T26" fmla="*/ 2147483646 w 266"/>
              <a:gd name="T27" fmla="*/ 2147483646 h 158"/>
              <a:gd name="T28" fmla="*/ 2147483646 w 266"/>
              <a:gd name="T29" fmla="*/ 2147483646 h 158"/>
              <a:gd name="T30" fmla="*/ 2147483646 w 266"/>
              <a:gd name="T31" fmla="*/ 2147483646 h 158"/>
              <a:gd name="T32" fmla="*/ 2147483646 w 266"/>
              <a:gd name="T33" fmla="*/ 2147483646 h 158"/>
              <a:gd name="T34" fmla="*/ 2147483646 w 266"/>
              <a:gd name="T35" fmla="*/ 2147483646 h 158"/>
              <a:gd name="T36" fmla="*/ 2147483646 w 266"/>
              <a:gd name="T37" fmla="*/ 2147483646 h 158"/>
              <a:gd name="T38" fmla="*/ 2147483646 w 266"/>
              <a:gd name="T39" fmla="*/ 2147483646 h 158"/>
              <a:gd name="T40" fmla="*/ 2147483646 w 266"/>
              <a:gd name="T41" fmla="*/ 2147483646 h 158"/>
              <a:gd name="T42" fmla="*/ 2147483646 w 266"/>
              <a:gd name="T43" fmla="*/ 2147483646 h 158"/>
              <a:gd name="T44" fmla="*/ 2147483646 w 266"/>
              <a:gd name="T45" fmla="*/ 2147483646 h 158"/>
              <a:gd name="T46" fmla="*/ 2147483646 w 266"/>
              <a:gd name="T47" fmla="*/ 2147483646 h 158"/>
              <a:gd name="T48" fmla="*/ 2147483646 w 266"/>
              <a:gd name="T49" fmla="*/ 2147483646 h 158"/>
              <a:gd name="T50" fmla="*/ 2147483646 w 266"/>
              <a:gd name="T51" fmla="*/ 2147483646 h 158"/>
              <a:gd name="T52" fmla="*/ 2147483646 w 266"/>
              <a:gd name="T53" fmla="*/ 2147483646 h 158"/>
              <a:gd name="T54" fmla="*/ 2147483646 w 266"/>
              <a:gd name="T55" fmla="*/ 2147483646 h 158"/>
              <a:gd name="T56" fmla="*/ 2147483646 w 266"/>
              <a:gd name="T57" fmla="*/ 2147483646 h 158"/>
              <a:gd name="T58" fmla="*/ 2147483646 w 266"/>
              <a:gd name="T59" fmla="*/ 2147483646 h 158"/>
              <a:gd name="T60" fmla="*/ 2147483646 w 266"/>
              <a:gd name="T61" fmla="*/ 2147483646 h 158"/>
              <a:gd name="T62" fmla="*/ 2147483646 w 266"/>
              <a:gd name="T63" fmla="*/ 2147483646 h 158"/>
              <a:gd name="T64" fmla="*/ 2147483646 w 266"/>
              <a:gd name="T65" fmla="*/ 2147483646 h 158"/>
              <a:gd name="T66" fmla="*/ 2147483646 w 266"/>
              <a:gd name="T67" fmla="*/ 2147483646 h 158"/>
              <a:gd name="T68" fmla="*/ 2147483646 w 266"/>
              <a:gd name="T69" fmla="*/ 2147483646 h 158"/>
              <a:gd name="T70" fmla="*/ 2147483646 w 266"/>
              <a:gd name="T71" fmla="*/ 2147483646 h 158"/>
              <a:gd name="T72" fmla="*/ 2147483646 w 266"/>
              <a:gd name="T73" fmla="*/ 2147483646 h 158"/>
              <a:gd name="T74" fmla="*/ 2147483646 w 266"/>
              <a:gd name="T75" fmla="*/ 2147483646 h 158"/>
              <a:gd name="T76" fmla="*/ 2147483646 w 266"/>
              <a:gd name="T77" fmla="*/ 2147483646 h 158"/>
              <a:gd name="T78" fmla="*/ 2147483646 w 266"/>
              <a:gd name="T79" fmla="*/ 2147483646 h 158"/>
              <a:gd name="T80" fmla="*/ 2147483646 w 266"/>
              <a:gd name="T81" fmla="*/ 2147483646 h 158"/>
              <a:gd name="T82" fmla="*/ 2147483646 w 266"/>
              <a:gd name="T83" fmla="*/ 2147483646 h 158"/>
              <a:gd name="T84" fmla="*/ 2147483646 w 266"/>
              <a:gd name="T85" fmla="*/ 2147483646 h 158"/>
              <a:gd name="T86" fmla="*/ 2147483646 w 266"/>
              <a:gd name="T87" fmla="*/ 2147483646 h 158"/>
              <a:gd name="T88" fmla="*/ 2147483646 w 266"/>
              <a:gd name="T89" fmla="*/ 2147483646 h 158"/>
              <a:gd name="T90" fmla="*/ 2147483646 w 266"/>
              <a:gd name="T91" fmla="*/ 2147483646 h 158"/>
              <a:gd name="T92" fmla="*/ 2147483646 w 266"/>
              <a:gd name="T93" fmla="*/ 2147483646 h 158"/>
              <a:gd name="T94" fmla="*/ 2147483646 w 266"/>
              <a:gd name="T95" fmla="*/ 2147483646 h 158"/>
              <a:gd name="T96" fmla="*/ 2147483646 w 266"/>
              <a:gd name="T97" fmla="*/ 2147483646 h 158"/>
              <a:gd name="T98" fmla="*/ 2147483646 w 266"/>
              <a:gd name="T99" fmla="*/ 2147483646 h 158"/>
              <a:gd name="T100" fmla="*/ 2147483646 w 266"/>
              <a:gd name="T101" fmla="*/ 2147483646 h 158"/>
              <a:gd name="T102" fmla="*/ 2147483646 w 266"/>
              <a:gd name="T103" fmla="*/ 2147483646 h 158"/>
              <a:gd name="T104" fmla="*/ 2147483646 w 266"/>
              <a:gd name="T105" fmla="*/ 2147483646 h 158"/>
              <a:gd name="T106" fmla="*/ 2147483646 w 266"/>
              <a:gd name="T107" fmla="*/ 2147483646 h 158"/>
              <a:gd name="T108" fmla="*/ 2147483646 w 266"/>
              <a:gd name="T109" fmla="*/ 2147483646 h 158"/>
              <a:gd name="T110" fmla="*/ 2147483646 w 266"/>
              <a:gd name="T111" fmla="*/ 2147483646 h 158"/>
              <a:gd name="T112" fmla="*/ 2147483646 w 266"/>
              <a:gd name="T113" fmla="*/ 2147483646 h 158"/>
              <a:gd name="T114" fmla="*/ 2147483646 w 266"/>
              <a:gd name="T115" fmla="*/ 2147483646 h 158"/>
              <a:gd name="T116" fmla="*/ 0 w 266"/>
              <a:gd name="T117" fmla="*/ 2147483646 h 15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66" h="158">
                <a:moveTo>
                  <a:pt x="0" y="82"/>
                </a:moveTo>
                <a:lnTo>
                  <a:pt x="0" y="8"/>
                </a:lnTo>
                <a:lnTo>
                  <a:pt x="18" y="4"/>
                </a:lnTo>
                <a:lnTo>
                  <a:pt x="46" y="0"/>
                </a:lnTo>
                <a:lnTo>
                  <a:pt x="54" y="6"/>
                </a:lnTo>
                <a:lnTo>
                  <a:pt x="70" y="16"/>
                </a:lnTo>
                <a:lnTo>
                  <a:pt x="80" y="20"/>
                </a:lnTo>
                <a:lnTo>
                  <a:pt x="94" y="38"/>
                </a:lnTo>
                <a:lnTo>
                  <a:pt x="132" y="36"/>
                </a:lnTo>
                <a:lnTo>
                  <a:pt x="140" y="34"/>
                </a:lnTo>
                <a:lnTo>
                  <a:pt x="158" y="52"/>
                </a:lnTo>
                <a:lnTo>
                  <a:pt x="158" y="60"/>
                </a:lnTo>
                <a:lnTo>
                  <a:pt x="168" y="68"/>
                </a:lnTo>
                <a:lnTo>
                  <a:pt x="170" y="84"/>
                </a:lnTo>
                <a:lnTo>
                  <a:pt x="188" y="82"/>
                </a:lnTo>
                <a:lnTo>
                  <a:pt x="192" y="84"/>
                </a:lnTo>
                <a:lnTo>
                  <a:pt x="192" y="94"/>
                </a:lnTo>
                <a:lnTo>
                  <a:pt x="200" y="94"/>
                </a:lnTo>
                <a:lnTo>
                  <a:pt x="202" y="84"/>
                </a:lnTo>
                <a:lnTo>
                  <a:pt x="214" y="74"/>
                </a:lnTo>
                <a:lnTo>
                  <a:pt x="234" y="62"/>
                </a:lnTo>
                <a:lnTo>
                  <a:pt x="230" y="72"/>
                </a:lnTo>
                <a:lnTo>
                  <a:pt x="228" y="76"/>
                </a:lnTo>
                <a:lnTo>
                  <a:pt x="236" y="80"/>
                </a:lnTo>
                <a:lnTo>
                  <a:pt x="248" y="76"/>
                </a:lnTo>
                <a:lnTo>
                  <a:pt x="258" y="82"/>
                </a:lnTo>
                <a:lnTo>
                  <a:pt x="266" y="90"/>
                </a:lnTo>
                <a:lnTo>
                  <a:pt x="258" y="98"/>
                </a:lnTo>
                <a:lnTo>
                  <a:pt x="248" y="102"/>
                </a:lnTo>
                <a:lnTo>
                  <a:pt x="236" y="102"/>
                </a:lnTo>
                <a:lnTo>
                  <a:pt x="232" y="98"/>
                </a:lnTo>
                <a:lnTo>
                  <a:pt x="234" y="90"/>
                </a:lnTo>
                <a:lnTo>
                  <a:pt x="228" y="88"/>
                </a:lnTo>
                <a:lnTo>
                  <a:pt x="216" y="90"/>
                </a:lnTo>
                <a:lnTo>
                  <a:pt x="212" y="98"/>
                </a:lnTo>
                <a:lnTo>
                  <a:pt x="204" y="102"/>
                </a:lnTo>
                <a:lnTo>
                  <a:pt x="198" y="100"/>
                </a:lnTo>
                <a:lnTo>
                  <a:pt x="200" y="114"/>
                </a:lnTo>
                <a:lnTo>
                  <a:pt x="180" y="114"/>
                </a:lnTo>
                <a:lnTo>
                  <a:pt x="180" y="124"/>
                </a:lnTo>
                <a:lnTo>
                  <a:pt x="192" y="124"/>
                </a:lnTo>
                <a:lnTo>
                  <a:pt x="190" y="138"/>
                </a:lnTo>
                <a:lnTo>
                  <a:pt x="196" y="140"/>
                </a:lnTo>
                <a:lnTo>
                  <a:pt x="188" y="150"/>
                </a:lnTo>
                <a:lnTo>
                  <a:pt x="188" y="158"/>
                </a:lnTo>
                <a:lnTo>
                  <a:pt x="168" y="152"/>
                </a:lnTo>
                <a:lnTo>
                  <a:pt x="168" y="144"/>
                </a:lnTo>
                <a:lnTo>
                  <a:pt x="158" y="138"/>
                </a:lnTo>
                <a:lnTo>
                  <a:pt x="146" y="136"/>
                </a:lnTo>
                <a:lnTo>
                  <a:pt x="104" y="108"/>
                </a:lnTo>
                <a:lnTo>
                  <a:pt x="90" y="82"/>
                </a:lnTo>
                <a:lnTo>
                  <a:pt x="64" y="82"/>
                </a:lnTo>
                <a:lnTo>
                  <a:pt x="64" y="66"/>
                </a:lnTo>
                <a:lnTo>
                  <a:pt x="62" y="62"/>
                </a:lnTo>
                <a:lnTo>
                  <a:pt x="48" y="60"/>
                </a:lnTo>
                <a:lnTo>
                  <a:pt x="42" y="54"/>
                </a:lnTo>
                <a:lnTo>
                  <a:pt x="14" y="68"/>
                </a:lnTo>
                <a:lnTo>
                  <a:pt x="14" y="80"/>
                </a:lnTo>
                <a:lnTo>
                  <a:pt x="0" y="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4" name="Freeform 386"/>
          <p:cNvSpPr>
            <a:spLocks/>
          </p:cNvSpPr>
          <p:nvPr/>
        </p:nvSpPr>
        <p:spPr bwMode="auto">
          <a:xfrm>
            <a:off x="7739063" y="3017838"/>
            <a:ext cx="250825" cy="120650"/>
          </a:xfrm>
          <a:custGeom>
            <a:avLst/>
            <a:gdLst>
              <a:gd name="T0" fmla="*/ 2147483646 w 158"/>
              <a:gd name="T1" fmla="*/ 2147483646 h 76"/>
              <a:gd name="T2" fmla="*/ 2147483646 w 158"/>
              <a:gd name="T3" fmla="*/ 2147483646 h 76"/>
              <a:gd name="T4" fmla="*/ 2147483646 w 158"/>
              <a:gd name="T5" fmla="*/ 2147483646 h 76"/>
              <a:gd name="T6" fmla="*/ 2147483646 w 158"/>
              <a:gd name="T7" fmla="*/ 2147483646 h 76"/>
              <a:gd name="T8" fmla="*/ 2147483646 w 158"/>
              <a:gd name="T9" fmla="*/ 2147483646 h 76"/>
              <a:gd name="T10" fmla="*/ 2147483646 w 158"/>
              <a:gd name="T11" fmla="*/ 2147483646 h 76"/>
              <a:gd name="T12" fmla="*/ 2147483646 w 158"/>
              <a:gd name="T13" fmla="*/ 0 h 76"/>
              <a:gd name="T14" fmla="*/ 2147483646 w 158"/>
              <a:gd name="T15" fmla="*/ 2147483646 h 76"/>
              <a:gd name="T16" fmla="*/ 2147483646 w 158"/>
              <a:gd name="T17" fmla="*/ 2147483646 h 76"/>
              <a:gd name="T18" fmla="*/ 2147483646 w 158"/>
              <a:gd name="T19" fmla="*/ 2147483646 h 76"/>
              <a:gd name="T20" fmla="*/ 2147483646 w 158"/>
              <a:gd name="T21" fmla="*/ 2147483646 h 76"/>
              <a:gd name="T22" fmla="*/ 2147483646 w 158"/>
              <a:gd name="T23" fmla="*/ 2147483646 h 76"/>
              <a:gd name="T24" fmla="*/ 2147483646 w 158"/>
              <a:gd name="T25" fmla="*/ 2147483646 h 76"/>
              <a:gd name="T26" fmla="*/ 2147483646 w 158"/>
              <a:gd name="T27" fmla="*/ 2147483646 h 76"/>
              <a:gd name="T28" fmla="*/ 2147483646 w 158"/>
              <a:gd name="T29" fmla="*/ 2147483646 h 76"/>
              <a:gd name="T30" fmla="*/ 2147483646 w 158"/>
              <a:gd name="T31" fmla="*/ 2147483646 h 76"/>
              <a:gd name="T32" fmla="*/ 2147483646 w 158"/>
              <a:gd name="T33" fmla="*/ 2147483646 h 76"/>
              <a:gd name="T34" fmla="*/ 2147483646 w 158"/>
              <a:gd name="T35" fmla="*/ 2147483646 h 76"/>
              <a:gd name="T36" fmla="*/ 2147483646 w 158"/>
              <a:gd name="T37" fmla="*/ 2147483646 h 76"/>
              <a:gd name="T38" fmla="*/ 2147483646 w 158"/>
              <a:gd name="T39" fmla="*/ 2147483646 h 76"/>
              <a:gd name="T40" fmla="*/ 2147483646 w 158"/>
              <a:gd name="T41" fmla="*/ 2147483646 h 76"/>
              <a:gd name="T42" fmla="*/ 2147483646 w 158"/>
              <a:gd name="T43" fmla="*/ 2147483646 h 76"/>
              <a:gd name="T44" fmla="*/ 2147483646 w 158"/>
              <a:gd name="T45" fmla="*/ 2147483646 h 76"/>
              <a:gd name="T46" fmla="*/ 2147483646 w 158"/>
              <a:gd name="T47" fmla="*/ 2147483646 h 76"/>
              <a:gd name="T48" fmla="*/ 2147483646 w 158"/>
              <a:gd name="T49" fmla="*/ 2147483646 h 76"/>
              <a:gd name="T50" fmla="*/ 2147483646 w 158"/>
              <a:gd name="T51" fmla="*/ 2147483646 h 76"/>
              <a:gd name="T52" fmla="*/ 2147483646 w 158"/>
              <a:gd name="T53" fmla="*/ 2147483646 h 76"/>
              <a:gd name="T54" fmla="*/ 2147483646 w 158"/>
              <a:gd name="T55" fmla="*/ 2147483646 h 76"/>
              <a:gd name="T56" fmla="*/ 2147483646 w 158"/>
              <a:gd name="T57" fmla="*/ 2147483646 h 76"/>
              <a:gd name="T58" fmla="*/ 2147483646 w 158"/>
              <a:gd name="T59" fmla="*/ 2147483646 h 76"/>
              <a:gd name="T60" fmla="*/ 2147483646 w 158"/>
              <a:gd name="T61" fmla="*/ 2147483646 h 76"/>
              <a:gd name="T62" fmla="*/ 2147483646 w 158"/>
              <a:gd name="T63" fmla="*/ 2147483646 h 76"/>
              <a:gd name="T64" fmla="*/ 2147483646 w 158"/>
              <a:gd name="T65" fmla="*/ 2147483646 h 76"/>
              <a:gd name="T66" fmla="*/ 2147483646 w 158"/>
              <a:gd name="T67" fmla="*/ 2147483646 h 76"/>
              <a:gd name="T68" fmla="*/ 2147483646 w 158"/>
              <a:gd name="T69" fmla="*/ 2147483646 h 76"/>
              <a:gd name="T70" fmla="*/ 2147483646 w 158"/>
              <a:gd name="T71" fmla="*/ 2147483646 h 76"/>
              <a:gd name="T72" fmla="*/ 2147483646 w 158"/>
              <a:gd name="T73" fmla="*/ 2147483646 h 76"/>
              <a:gd name="T74" fmla="*/ 2147483646 w 158"/>
              <a:gd name="T75" fmla="*/ 2147483646 h 76"/>
              <a:gd name="T76" fmla="*/ 2147483646 w 158"/>
              <a:gd name="T77" fmla="*/ 2147483646 h 76"/>
              <a:gd name="T78" fmla="*/ 0 w 158"/>
              <a:gd name="T79" fmla="*/ 2147483646 h 76"/>
              <a:gd name="T80" fmla="*/ 2147483646 w 158"/>
              <a:gd name="T81" fmla="*/ 2147483646 h 76"/>
              <a:gd name="T82" fmla="*/ 2147483646 w 158"/>
              <a:gd name="T83" fmla="*/ 2147483646 h 7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58" h="76">
                <a:moveTo>
                  <a:pt x="6" y="20"/>
                </a:moveTo>
                <a:lnTo>
                  <a:pt x="16" y="8"/>
                </a:lnTo>
                <a:lnTo>
                  <a:pt x="28" y="8"/>
                </a:lnTo>
                <a:lnTo>
                  <a:pt x="32" y="12"/>
                </a:lnTo>
                <a:lnTo>
                  <a:pt x="50" y="10"/>
                </a:lnTo>
                <a:lnTo>
                  <a:pt x="52" y="4"/>
                </a:lnTo>
                <a:lnTo>
                  <a:pt x="60" y="0"/>
                </a:lnTo>
                <a:lnTo>
                  <a:pt x="72" y="2"/>
                </a:lnTo>
                <a:lnTo>
                  <a:pt x="74" y="10"/>
                </a:lnTo>
                <a:lnTo>
                  <a:pt x="134" y="8"/>
                </a:lnTo>
                <a:lnTo>
                  <a:pt x="140" y="14"/>
                </a:lnTo>
                <a:lnTo>
                  <a:pt x="148" y="16"/>
                </a:lnTo>
                <a:lnTo>
                  <a:pt x="158" y="20"/>
                </a:lnTo>
                <a:lnTo>
                  <a:pt x="152" y="24"/>
                </a:lnTo>
                <a:lnTo>
                  <a:pt x="138" y="32"/>
                </a:lnTo>
                <a:lnTo>
                  <a:pt x="126" y="36"/>
                </a:lnTo>
                <a:lnTo>
                  <a:pt x="122" y="44"/>
                </a:lnTo>
                <a:lnTo>
                  <a:pt x="102" y="44"/>
                </a:lnTo>
                <a:lnTo>
                  <a:pt x="98" y="54"/>
                </a:lnTo>
                <a:lnTo>
                  <a:pt x="82" y="58"/>
                </a:lnTo>
                <a:lnTo>
                  <a:pt x="82" y="52"/>
                </a:lnTo>
                <a:lnTo>
                  <a:pt x="68" y="52"/>
                </a:lnTo>
                <a:lnTo>
                  <a:pt x="66" y="58"/>
                </a:lnTo>
                <a:lnTo>
                  <a:pt x="58" y="62"/>
                </a:lnTo>
                <a:lnTo>
                  <a:pt x="54" y="66"/>
                </a:lnTo>
                <a:lnTo>
                  <a:pt x="52" y="76"/>
                </a:lnTo>
                <a:lnTo>
                  <a:pt x="32" y="76"/>
                </a:lnTo>
                <a:lnTo>
                  <a:pt x="18" y="74"/>
                </a:lnTo>
                <a:lnTo>
                  <a:pt x="6" y="74"/>
                </a:lnTo>
                <a:lnTo>
                  <a:pt x="4" y="66"/>
                </a:lnTo>
                <a:lnTo>
                  <a:pt x="2" y="60"/>
                </a:lnTo>
                <a:lnTo>
                  <a:pt x="4" y="56"/>
                </a:lnTo>
                <a:lnTo>
                  <a:pt x="8" y="60"/>
                </a:lnTo>
                <a:lnTo>
                  <a:pt x="20" y="60"/>
                </a:lnTo>
                <a:lnTo>
                  <a:pt x="30" y="56"/>
                </a:lnTo>
                <a:lnTo>
                  <a:pt x="38" y="48"/>
                </a:lnTo>
                <a:lnTo>
                  <a:pt x="30" y="40"/>
                </a:lnTo>
                <a:lnTo>
                  <a:pt x="20" y="34"/>
                </a:lnTo>
                <a:lnTo>
                  <a:pt x="8" y="38"/>
                </a:lnTo>
                <a:lnTo>
                  <a:pt x="0" y="34"/>
                </a:lnTo>
                <a:lnTo>
                  <a:pt x="2" y="30"/>
                </a:lnTo>
                <a:lnTo>
                  <a:pt x="6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5" name="Freeform 387"/>
          <p:cNvSpPr>
            <a:spLocks/>
          </p:cNvSpPr>
          <p:nvPr/>
        </p:nvSpPr>
        <p:spPr bwMode="auto">
          <a:xfrm>
            <a:off x="7138988" y="2627313"/>
            <a:ext cx="1016000" cy="473075"/>
          </a:xfrm>
          <a:custGeom>
            <a:avLst/>
            <a:gdLst>
              <a:gd name="T0" fmla="*/ 2147483646 w 640"/>
              <a:gd name="T1" fmla="*/ 2147483646 h 298"/>
              <a:gd name="T2" fmla="*/ 2147483646 w 640"/>
              <a:gd name="T3" fmla="*/ 2147483646 h 298"/>
              <a:gd name="T4" fmla="*/ 2147483646 w 640"/>
              <a:gd name="T5" fmla="*/ 2147483646 h 298"/>
              <a:gd name="T6" fmla="*/ 2147483646 w 640"/>
              <a:gd name="T7" fmla="*/ 2147483646 h 298"/>
              <a:gd name="T8" fmla="*/ 2147483646 w 640"/>
              <a:gd name="T9" fmla="*/ 2147483646 h 298"/>
              <a:gd name="T10" fmla="*/ 2147483646 w 640"/>
              <a:gd name="T11" fmla="*/ 2147483646 h 298"/>
              <a:gd name="T12" fmla="*/ 2147483646 w 640"/>
              <a:gd name="T13" fmla="*/ 2147483646 h 298"/>
              <a:gd name="T14" fmla="*/ 2147483646 w 640"/>
              <a:gd name="T15" fmla="*/ 2147483646 h 298"/>
              <a:gd name="T16" fmla="*/ 2147483646 w 640"/>
              <a:gd name="T17" fmla="*/ 2147483646 h 298"/>
              <a:gd name="T18" fmla="*/ 0 w 640"/>
              <a:gd name="T19" fmla="*/ 2147483646 h 298"/>
              <a:gd name="T20" fmla="*/ 2147483646 w 640"/>
              <a:gd name="T21" fmla="*/ 2147483646 h 298"/>
              <a:gd name="T22" fmla="*/ 2147483646 w 640"/>
              <a:gd name="T23" fmla="*/ 2147483646 h 298"/>
              <a:gd name="T24" fmla="*/ 2147483646 w 640"/>
              <a:gd name="T25" fmla="*/ 2147483646 h 298"/>
              <a:gd name="T26" fmla="*/ 2147483646 w 640"/>
              <a:gd name="T27" fmla="*/ 2147483646 h 298"/>
              <a:gd name="T28" fmla="*/ 2147483646 w 640"/>
              <a:gd name="T29" fmla="*/ 2147483646 h 298"/>
              <a:gd name="T30" fmla="*/ 2147483646 w 640"/>
              <a:gd name="T31" fmla="*/ 2147483646 h 298"/>
              <a:gd name="T32" fmla="*/ 2147483646 w 640"/>
              <a:gd name="T33" fmla="*/ 2147483646 h 298"/>
              <a:gd name="T34" fmla="*/ 2147483646 w 640"/>
              <a:gd name="T35" fmla="*/ 2147483646 h 298"/>
              <a:gd name="T36" fmla="*/ 2147483646 w 640"/>
              <a:gd name="T37" fmla="*/ 2147483646 h 298"/>
              <a:gd name="T38" fmla="*/ 2147483646 w 640"/>
              <a:gd name="T39" fmla="*/ 2147483646 h 298"/>
              <a:gd name="T40" fmla="*/ 2147483646 w 640"/>
              <a:gd name="T41" fmla="*/ 2147483646 h 298"/>
              <a:gd name="T42" fmla="*/ 2147483646 w 640"/>
              <a:gd name="T43" fmla="*/ 2147483646 h 298"/>
              <a:gd name="T44" fmla="*/ 2147483646 w 640"/>
              <a:gd name="T45" fmla="*/ 2147483646 h 298"/>
              <a:gd name="T46" fmla="*/ 2147483646 w 640"/>
              <a:gd name="T47" fmla="*/ 0 h 298"/>
              <a:gd name="T48" fmla="*/ 2147483646 w 640"/>
              <a:gd name="T49" fmla="*/ 2147483646 h 298"/>
              <a:gd name="T50" fmla="*/ 2147483646 w 640"/>
              <a:gd name="T51" fmla="*/ 2147483646 h 298"/>
              <a:gd name="T52" fmla="*/ 2147483646 w 640"/>
              <a:gd name="T53" fmla="*/ 2147483646 h 298"/>
              <a:gd name="T54" fmla="*/ 2147483646 w 640"/>
              <a:gd name="T55" fmla="*/ 2147483646 h 298"/>
              <a:gd name="T56" fmla="*/ 2147483646 w 640"/>
              <a:gd name="T57" fmla="*/ 2147483646 h 298"/>
              <a:gd name="T58" fmla="*/ 2147483646 w 640"/>
              <a:gd name="T59" fmla="*/ 2147483646 h 298"/>
              <a:gd name="T60" fmla="*/ 2147483646 w 640"/>
              <a:gd name="T61" fmla="*/ 2147483646 h 298"/>
              <a:gd name="T62" fmla="*/ 2147483646 w 640"/>
              <a:gd name="T63" fmla="*/ 2147483646 h 298"/>
              <a:gd name="T64" fmla="*/ 2147483646 w 640"/>
              <a:gd name="T65" fmla="*/ 2147483646 h 298"/>
              <a:gd name="T66" fmla="*/ 2147483646 w 640"/>
              <a:gd name="T67" fmla="*/ 2147483646 h 298"/>
              <a:gd name="T68" fmla="*/ 2147483646 w 640"/>
              <a:gd name="T69" fmla="*/ 2147483646 h 298"/>
              <a:gd name="T70" fmla="*/ 2147483646 w 640"/>
              <a:gd name="T71" fmla="*/ 2147483646 h 298"/>
              <a:gd name="T72" fmla="*/ 2147483646 w 640"/>
              <a:gd name="T73" fmla="*/ 2147483646 h 298"/>
              <a:gd name="T74" fmla="*/ 2147483646 w 640"/>
              <a:gd name="T75" fmla="*/ 2147483646 h 298"/>
              <a:gd name="T76" fmla="*/ 2147483646 w 640"/>
              <a:gd name="T77" fmla="*/ 2147483646 h 298"/>
              <a:gd name="T78" fmla="*/ 2147483646 w 640"/>
              <a:gd name="T79" fmla="*/ 2147483646 h 298"/>
              <a:gd name="T80" fmla="*/ 2147483646 w 640"/>
              <a:gd name="T81" fmla="*/ 2147483646 h 298"/>
              <a:gd name="T82" fmla="*/ 2147483646 w 640"/>
              <a:gd name="T83" fmla="*/ 2147483646 h 298"/>
              <a:gd name="T84" fmla="*/ 2147483646 w 640"/>
              <a:gd name="T85" fmla="*/ 2147483646 h 298"/>
              <a:gd name="T86" fmla="*/ 2147483646 w 640"/>
              <a:gd name="T87" fmla="*/ 2147483646 h 298"/>
              <a:gd name="T88" fmla="*/ 2147483646 w 640"/>
              <a:gd name="T89" fmla="*/ 2147483646 h 298"/>
              <a:gd name="T90" fmla="*/ 2147483646 w 640"/>
              <a:gd name="T91" fmla="*/ 2147483646 h 298"/>
              <a:gd name="T92" fmla="*/ 2147483646 w 640"/>
              <a:gd name="T93" fmla="*/ 2147483646 h 298"/>
              <a:gd name="T94" fmla="*/ 2147483646 w 640"/>
              <a:gd name="T95" fmla="*/ 2147483646 h 298"/>
              <a:gd name="T96" fmla="*/ 2147483646 w 640"/>
              <a:gd name="T97" fmla="*/ 2147483646 h 298"/>
              <a:gd name="T98" fmla="*/ 2147483646 w 640"/>
              <a:gd name="T99" fmla="*/ 2147483646 h 298"/>
              <a:gd name="T100" fmla="*/ 2147483646 w 640"/>
              <a:gd name="T101" fmla="*/ 2147483646 h 298"/>
              <a:gd name="T102" fmla="*/ 2147483646 w 640"/>
              <a:gd name="T103" fmla="*/ 2147483646 h 298"/>
              <a:gd name="T104" fmla="*/ 2147483646 w 640"/>
              <a:gd name="T105" fmla="*/ 2147483646 h 298"/>
              <a:gd name="T106" fmla="*/ 2147483646 w 640"/>
              <a:gd name="T107" fmla="*/ 2147483646 h 298"/>
              <a:gd name="T108" fmla="*/ 2147483646 w 640"/>
              <a:gd name="T109" fmla="*/ 2147483646 h 298"/>
              <a:gd name="T110" fmla="*/ 2147483646 w 640"/>
              <a:gd name="T111" fmla="*/ 2147483646 h 298"/>
              <a:gd name="T112" fmla="*/ 2147483646 w 640"/>
              <a:gd name="T113" fmla="*/ 2147483646 h 298"/>
              <a:gd name="T114" fmla="*/ 2147483646 w 640"/>
              <a:gd name="T115" fmla="*/ 2147483646 h 298"/>
              <a:gd name="T116" fmla="*/ 2147483646 w 640"/>
              <a:gd name="T117" fmla="*/ 2147483646 h 298"/>
              <a:gd name="T118" fmla="*/ 2147483646 w 640"/>
              <a:gd name="T119" fmla="*/ 2147483646 h 29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40" h="298">
                <a:moveTo>
                  <a:pt x="108" y="262"/>
                </a:moveTo>
                <a:lnTo>
                  <a:pt x="94" y="260"/>
                </a:lnTo>
                <a:lnTo>
                  <a:pt x="78" y="248"/>
                </a:lnTo>
                <a:lnTo>
                  <a:pt x="66" y="234"/>
                </a:lnTo>
                <a:lnTo>
                  <a:pt x="58" y="224"/>
                </a:lnTo>
                <a:lnTo>
                  <a:pt x="64" y="220"/>
                </a:lnTo>
                <a:lnTo>
                  <a:pt x="78" y="222"/>
                </a:lnTo>
                <a:lnTo>
                  <a:pt x="76" y="210"/>
                </a:lnTo>
                <a:lnTo>
                  <a:pt x="82" y="206"/>
                </a:lnTo>
                <a:lnTo>
                  <a:pt x="94" y="208"/>
                </a:lnTo>
                <a:lnTo>
                  <a:pt x="104" y="210"/>
                </a:lnTo>
                <a:lnTo>
                  <a:pt x="108" y="196"/>
                </a:lnTo>
                <a:lnTo>
                  <a:pt x="100" y="176"/>
                </a:lnTo>
                <a:lnTo>
                  <a:pt x="82" y="176"/>
                </a:lnTo>
                <a:lnTo>
                  <a:pt x="64" y="178"/>
                </a:lnTo>
                <a:lnTo>
                  <a:pt x="40" y="188"/>
                </a:lnTo>
                <a:lnTo>
                  <a:pt x="36" y="174"/>
                </a:lnTo>
                <a:lnTo>
                  <a:pt x="24" y="158"/>
                </a:lnTo>
                <a:lnTo>
                  <a:pt x="10" y="154"/>
                </a:lnTo>
                <a:lnTo>
                  <a:pt x="0" y="140"/>
                </a:lnTo>
                <a:lnTo>
                  <a:pt x="6" y="116"/>
                </a:lnTo>
                <a:lnTo>
                  <a:pt x="18" y="102"/>
                </a:lnTo>
                <a:lnTo>
                  <a:pt x="26" y="118"/>
                </a:lnTo>
                <a:lnTo>
                  <a:pt x="34" y="114"/>
                </a:lnTo>
                <a:lnTo>
                  <a:pt x="36" y="102"/>
                </a:lnTo>
                <a:lnTo>
                  <a:pt x="60" y="84"/>
                </a:lnTo>
                <a:lnTo>
                  <a:pt x="76" y="78"/>
                </a:lnTo>
                <a:lnTo>
                  <a:pt x="112" y="84"/>
                </a:lnTo>
                <a:lnTo>
                  <a:pt x="136" y="98"/>
                </a:lnTo>
                <a:lnTo>
                  <a:pt x="150" y="100"/>
                </a:lnTo>
                <a:lnTo>
                  <a:pt x="172" y="90"/>
                </a:lnTo>
                <a:lnTo>
                  <a:pt x="190" y="90"/>
                </a:lnTo>
                <a:lnTo>
                  <a:pt x="200" y="100"/>
                </a:lnTo>
                <a:lnTo>
                  <a:pt x="226" y="98"/>
                </a:lnTo>
                <a:lnTo>
                  <a:pt x="238" y="88"/>
                </a:lnTo>
                <a:lnTo>
                  <a:pt x="228" y="80"/>
                </a:lnTo>
                <a:lnTo>
                  <a:pt x="214" y="76"/>
                </a:lnTo>
                <a:lnTo>
                  <a:pt x="220" y="68"/>
                </a:lnTo>
                <a:lnTo>
                  <a:pt x="226" y="62"/>
                </a:lnTo>
                <a:lnTo>
                  <a:pt x="228" y="52"/>
                </a:lnTo>
                <a:lnTo>
                  <a:pt x="240" y="48"/>
                </a:lnTo>
                <a:lnTo>
                  <a:pt x="236" y="40"/>
                </a:lnTo>
                <a:lnTo>
                  <a:pt x="232" y="30"/>
                </a:lnTo>
                <a:lnTo>
                  <a:pt x="254" y="28"/>
                </a:lnTo>
                <a:lnTo>
                  <a:pt x="280" y="20"/>
                </a:lnTo>
                <a:lnTo>
                  <a:pt x="316" y="10"/>
                </a:lnTo>
                <a:lnTo>
                  <a:pt x="346" y="4"/>
                </a:lnTo>
                <a:lnTo>
                  <a:pt x="364" y="0"/>
                </a:lnTo>
                <a:lnTo>
                  <a:pt x="384" y="2"/>
                </a:lnTo>
                <a:lnTo>
                  <a:pt x="388" y="16"/>
                </a:lnTo>
                <a:lnTo>
                  <a:pt x="398" y="22"/>
                </a:lnTo>
                <a:lnTo>
                  <a:pt x="418" y="28"/>
                </a:lnTo>
                <a:lnTo>
                  <a:pt x="438" y="38"/>
                </a:lnTo>
                <a:lnTo>
                  <a:pt x="456" y="28"/>
                </a:lnTo>
                <a:lnTo>
                  <a:pt x="478" y="22"/>
                </a:lnTo>
                <a:lnTo>
                  <a:pt x="480" y="32"/>
                </a:lnTo>
                <a:lnTo>
                  <a:pt x="498" y="44"/>
                </a:lnTo>
                <a:lnTo>
                  <a:pt x="510" y="60"/>
                </a:lnTo>
                <a:lnTo>
                  <a:pt x="524" y="84"/>
                </a:lnTo>
                <a:lnTo>
                  <a:pt x="528" y="92"/>
                </a:lnTo>
                <a:lnTo>
                  <a:pt x="536" y="92"/>
                </a:lnTo>
                <a:lnTo>
                  <a:pt x="540" y="84"/>
                </a:lnTo>
                <a:lnTo>
                  <a:pt x="550" y="90"/>
                </a:lnTo>
                <a:lnTo>
                  <a:pt x="562" y="96"/>
                </a:lnTo>
                <a:lnTo>
                  <a:pt x="572" y="94"/>
                </a:lnTo>
                <a:lnTo>
                  <a:pt x="590" y="92"/>
                </a:lnTo>
                <a:lnTo>
                  <a:pt x="600" y="106"/>
                </a:lnTo>
                <a:lnTo>
                  <a:pt x="614" y="116"/>
                </a:lnTo>
                <a:lnTo>
                  <a:pt x="636" y="118"/>
                </a:lnTo>
                <a:lnTo>
                  <a:pt x="640" y="132"/>
                </a:lnTo>
                <a:lnTo>
                  <a:pt x="638" y="142"/>
                </a:lnTo>
                <a:lnTo>
                  <a:pt x="626" y="142"/>
                </a:lnTo>
                <a:lnTo>
                  <a:pt x="622" y="156"/>
                </a:lnTo>
                <a:lnTo>
                  <a:pt x="622" y="170"/>
                </a:lnTo>
                <a:lnTo>
                  <a:pt x="612" y="172"/>
                </a:lnTo>
                <a:lnTo>
                  <a:pt x="596" y="172"/>
                </a:lnTo>
                <a:lnTo>
                  <a:pt x="580" y="170"/>
                </a:lnTo>
                <a:lnTo>
                  <a:pt x="570" y="194"/>
                </a:lnTo>
                <a:lnTo>
                  <a:pt x="566" y="208"/>
                </a:lnTo>
                <a:lnTo>
                  <a:pt x="548" y="208"/>
                </a:lnTo>
                <a:lnTo>
                  <a:pt x="536" y="214"/>
                </a:lnTo>
                <a:lnTo>
                  <a:pt x="538" y="232"/>
                </a:lnTo>
                <a:lnTo>
                  <a:pt x="544" y="248"/>
                </a:lnTo>
                <a:lnTo>
                  <a:pt x="536" y="256"/>
                </a:lnTo>
                <a:lnTo>
                  <a:pt x="536" y="266"/>
                </a:lnTo>
                <a:lnTo>
                  <a:pt x="526" y="262"/>
                </a:lnTo>
                <a:lnTo>
                  <a:pt x="518" y="260"/>
                </a:lnTo>
                <a:lnTo>
                  <a:pt x="512" y="254"/>
                </a:lnTo>
                <a:lnTo>
                  <a:pt x="452" y="256"/>
                </a:lnTo>
                <a:lnTo>
                  <a:pt x="450" y="248"/>
                </a:lnTo>
                <a:lnTo>
                  <a:pt x="438" y="246"/>
                </a:lnTo>
                <a:lnTo>
                  <a:pt x="430" y="250"/>
                </a:lnTo>
                <a:lnTo>
                  <a:pt x="428" y="256"/>
                </a:lnTo>
                <a:lnTo>
                  <a:pt x="410" y="258"/>
                </a:lnTo>
                <a:lnTo>
                  <a:pt x="406" y="254"/>
                </a:lnTo>
                <a:lnTo>
                  <a:pt x="394" y="254"/>
                </a:lnTo>
                <a:lnTo>
                  <a:pt x="384" y="266"/>
                </a:lnTo>
                <a:lnTo>
                  <a:pt x="376" y="270"/>
                </a:lnTo>
                <a:lnTo>
                  <a:pt x="352" y="288"/>
                </a:lnTo>
                <a:lnTo>
                  <a:pt x="350" y="298"/>
                </a:lnTo>
                <a:lnTo>
                  <a:pt x="342" y="298"/>
                </a:lnTo>
                <a:lnTo>
                  <a:pt x="342" y="288"/>
                </a:lnTo>
                <a:lnTo>
                  <a:pt x="338" y="286"/>
                </a:lnTo>
                <a:lnTo>
                  <a:pt x="320" y="288"/>
                </a:lnTo>
                <a:lnTo>
                  <a:pt x="318" y="272"/>
                </a:lnTo>
                <a:lnTo>
                  <a:pt x="308" y="264"/>
                </a:lnTo>
                <a:lnTo>
                  <a:pt x="308" y="256"/>
                </a:lnTo>
                <a:lnTo>
                  <a:pt x="290" y="238"/>
                </a:lnTo>
                <a:lnTo>
                  <a:pt x="282" y="240"/>
                </a:lnTo>
                <a:lnTo>
                  <a:pt x="244" y="242"/>
                </a:lnTo>
                <a:lnTo>
                  <a:pt x="230" y="224"/>
                </a:lnTo>
                <a:lnTo>
                  <a:pt x="204" y="210"/>
                </a:lnTo>
                <a:lnTo>
                  <a:pt x="196" y="204"/>
                </a:lnTo>
                <a:lnTo>
                  <a:pt x="168" y="208"/>
                </a:lnTo>
                <a:lnTo>
                  <a:pt x="150" y="212"/>
                </a:lnTo>
                <a:lnTo>
                  <a:pt x="150" y="286"/>
                </a:lnTo>
                <a:lnTo>
                  <a:pt x="140" y="284"/>
                </a:lnTo>
                <a:lnTo>
                  <a:pt x="132" y="270"/>
                </a:lnTo>
                <a:lnTo>
                  <a:pt x="120" y="262"/>
                </a:lnTo>
                <a:lnTo>
                  <a:pt x="114" y="264"/>
                </a:lnTo>
                <a:lnTo>
                  <a:pt x="108" y="2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6" name="Freeform 388"/>
          <p:cNvSpPr>
            <a:spLocks/>
          </p:cNvSpPr>
          <p:nvPr/>
        </p:nvSpPr>
        <p:spPr bwMode="auto">
          <a:xfrm>
            <a:off x="6656388" y="1668463"/>
            <a:ext cx="4095750" cy="1412875"/>
          </a:xfrm>
          <a:custGeom>
            <a:avLst/>
            <a:gdLst>
              <a:gd name="T0" fmla="*/ 2147483646 w 2580"/>
              <a:gd name="T1" fmla="*/ 2147483646 h 890"/>
              <a:gd name="T2" fmla="*/ 2147483646 w 2580"/>
              <a:gd name="T3" fmla="*/ 2147483646 h 890"/>
              <a:gd name="T4" fmla="*/ 2147483646 w 2580"/>
              <a:gd name="T5" fmla="*/ 2147483646 h 890"/>
              <a:gd name="T6" fmla="*/ 2147483646 w 2580"/>
              <a:gd name="T7" fmla="*/ 2147483646 h 890"/>
              <a:gd name="T8" fmla="*/ 2147483646 w 2580"/>
              <a:gd name="T9" fmla="*/ 2147483646 h 890"/>
              <a:gd name="T10" fmla="*/ 2147483646 w 2580"/>
              <a:gd name="T11" fmla="*/ 2147483646 h 890"/>
              <a:gd name="T12" fmla="*/ 2147483646 w 2580"/>
              <a:gd name="T13" fmla="*/ 2147483646 h 890"/>
              <a:gd name="T14" fmla="*/ 2147483646 w 2580"/>
              <a:gd name="T15" fmla="*/ 2147483646 h 890"/>
              <a:gd name="T16" fmla="*/ 2147483646 w 2580"/>
              <a:gd name="T17" fmla="*/ 2147483646 h 890"/>
              <a:gd name="T18" fmla="*/ 2147483646 w 2580"/>
              <a:gd name="T19" fmla="*/ 2147483646 h 890"/>
              <a:gd name="T20" fmla="*/ 2147483646 w 2580"/>
              <a:gd name="T21" fmla="*/ 2147483646 h 890"/>
              <a:gd name="T22" fmla="*/ 2147483646 w 2580"/>
              <a:gd name="T23" fmla="*/ 2147483646 h 890"/>
              <a:gd name="T24" fmla="*/ 2147483646 w 2580"/>
              <a:gd name="T25" fmla="*/ 2147483646 h 890"/>
              <a:gd name="T26" fmla="*/ 2147483646 w 2580"/>
              <a:gd name="T27" fmla="*/ 2147483646 h 890"/>
              <a:gd name="T28" fmla="*/ 2147483646 w 2580"/>
              <a:gd name="T29" fmla="*/ 2147483646 h 890"/>
              <a:gd name="T30" fmla="*/ 2147483646 w 2580"/>
              <a:gd name="T31" fmla="*/ 2147483646 h 890"/>
              <a:gd name="T32" fmla="*/ 2147483646 w 2580"/>
              <a:gd name="T33" fmla="*/ 2147483646 h 890"/>
              <a:gd name="T34" fmla="*/ 2147483646 w 2580"/>
              <a:gd name="T35" fmla="*/ 2147483646 h 890"/>
              <a:gd name="T36" fmla="*/ 2147483646 w 2580"/>
              <a:gd name="T37" fmla="*/ 2147483646 h 890"/>
              <a:gd name="T38" fmla="*/ 2147483646 w 2580"/>
              <a:gd name="T39" fmla="*/ 2147483646 h 890"/>
              <a:gd name="T40" fmla="*/ 2147483646 w 2580"/>
              <a:gd name="T41" fmla="*/ 2147483646 h 890"/>
              <a:gd name="T42" fmla="*/ 2147483646 w 2580"/>
              <a:gd name="T43" fmla="*/ 2147483646 h 890"/>
              <a:gd name="T44" fmla="*/ 2147483646 w 2580"/>
              <a:gd name="T45" fmla="*/ 2147483646 h 890"/>
              <a:gd name="T46" fmla="*/ 2147483646 w 2580"/>
              <a:gd name="T47" fmla="*/ 2147483646 h 890"/>
              <a:gd name="T48" fmla="*/ 2147483646 w 2580"/>
              <a:gd name="T49" fmla="*/ 2147483646 h 890"/>
              <a:gd name="T50" fmla="*/ 2147483646 w 2580"/>
              <a:gd name="T51" fmla="*/ 2147483646 h 890"/>
              <a:gd name="T52" fmla="*/ 2147483646 w 2580"/>
              <a:gd name="T53" fmla="*/ 2147483646 h 890"/>
              <a:gd name="T54" fmla="*/ 2147483646 w 2580"/>
              <a:gd name="T55" fmla="*/ 2147483646 h 890"/>
              <a:gd name="T56" fmla="*/ 2147483646 w 2580"/>
              <a:gd name="T57" fmla="*/ 2147483646 h 890"/>
              <a:gd name="T58" fmla="*/ 2147483646 w 2580"/>
              <a:gd name="T59" fmla="*/ 2147483646 h 890"/>
              <a:gd name="T60" fmla="*/ 2147483646 w 2580"/>
              <a:gd name="T61" fmla="*/ 2147483646 h 890"/>
              <a:gd name="T62" fmla="*/ 2147483646 w 2580"/>
              <a:gd name="T63" fmla="*/ 2147483646 h 890"/>
              <a:gd name="T64" fmla="*/ 2147483646 w 2580"/>
              <a:gd name="T65" fmla="*/ 2147483646 h 890"/>
              <a:gd name="T66" fmla="*/ 2147483646 w 2580"/>
              <a:gd name="T67" fmla="*/ 2147483646 h 890"/>
              <a:gd name="T68" fmla="*/ 2147483646 w 2580"/>
              <a:gd name="T69" fmla="*/ 2147483646 h 890"/>
              <a:gd name="T70" fmla="*/ 2147483646 w 2580"/>
              <a:gd name="T71" fmla="*/ 2147483646 h 890"/>
              <a:gd name="T72" fmla="*/ 2147483646 w 2580"/>
              <a:gd name="T73" fmla="*/ 2147483646 h 890"/>
              <a:gd name="T74" fmla="*/ 2147483646 w 2580"/>
              <a:gd name="T75" fmla="*/ 2147483646 h 890"/>
              <a:gd name="T76" fmla="*/ 2147483646 w 2580"/>
              <a:gd name="T77" fmla="*/ 2147483646 h 890"/>
              <a:gd name="T78" fmla="*/ 2147483646 w 2580"/>
              <a:gd name="T79" fmla="*/ 2147483646 h 890"/>
              <a:gd name="T80" fmla="*/ 2147483646 w 2580"/>
              <a:gd name="T81" fmla="*/ 2147483646 h 890"/>
              <a:gd name="T82" fmla="*/ 2147483646 w 2580"/>
              <a:gd name="T83" fmla="*/ 2147483646 h 890"/>
              <a:gd name="T84" fmla="*/ 2147483646 w 2580"/>
              <a:gd name="T85" fmla="*/ 2147483646 h 890"/>
              <a:gd name="T86" fmla="*/ 2147483646 w 2580"/>
              <a:gd name="T87" fmla="*/ 2147483646 h 890"/>
              <a:gd name="T88" fmla="*/ 2147483646 w 2580"/>
              <a:gd name="T89" fmla="*/ 2147483646 h 890"/>
              <a:gd name="T90" fmla="*/ 2147483646 w 2580"/>
              <a:gd name="T91" fmla="*/ 2147483646 h 890"/>
              <a:gd name="T92" fmla="*/ 2147483646 w 2580"/>
              <a:gd name="T93" fmla="*/ 2147483646 h 890"/>
              <a:gd name="T94" fmla="*/ 2147483646 w 2580"/>
              <a:gd name="T95" fmla="*/ 2147483646 h 890"/>
              <a:gd name="T96" fmla="*/ 2147483646 w 2580"/>
              <a:gd name="T97" fmla="*/ 2147483646 h 890"/>
              <a:gd name="T98" fmla="*/ 2147483646 w 2580"/>
              <a:gd name="T99" fmla="*/ 2147483646 h 890"/>
              <a:gd name="T100" fmla="*/ 2147483646 w 2580"/>
              <a:gd name="T101" fmla="*/ 2147483646 h 890"/>
              <a:gd name="T102" fmla="*/ 2147483646 w 2580"/>
              <a:gd name="T103" fmla="*/ 2147483646 h 890"/>
              <a:gd name="T104" fmla="*/ 2147483646 w 2580"/>
              <a:gd name="T105" fmla="*/ 2147483646 h 890"/>
              <a:gd name="T106" fmla="*/ 2147483646 w 2580"/>
              <a:gd name="T107" fmla="*/ 2147483646 h 890"/>
              <a:gd name="T108" fmla="*/ 2147483646 w 2580"/>
              <a:gd name="T109" fmla="*/ 2147483646 h 890"/>
              <a:gd name="T110" fmla="*/ 2147483646 w 2580"/>
              <a:gd name="T111" fmla="*/ 2147483646 h 890"/>
              <a:gd name="T112" fmla="*/ 2147483646 w 2580"/>
              <a:gd name="T113" fmla="*/ 2147483646 h 890"/>
              <a:gd name="T114" fmla="*/ 2147483646 w 2580"/>
              <a:gd name="T115" fmla="*/ 2147483646 h 89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580"/>
              <a:gd name="T175" fmla="*/ 0 h 890"/>
              <a:gd name="T176" fmla="*/ 2580 w 2580"/>
              <a:gd name="T177" fmla="*/ 890 h 89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580" h="890">
                <a:moveTo>
                  <a:pt x="344" y="792"/>
                </a:moveTo>
                <a:lnTo>
                  <a:pt x="328" y="804"/>
                </a:lnTo>
                <a:lnTo>
                  <a:pt x="318" y="810"/>
                </a:lnTo>
                <a:lnTo>
                  <a:pt x="314" y="818"/>
                </a:lnTo>
                <a:lnTo>
                  <a:pt x="306" y="828"/>
                </a:lnTo>
                <a:lnTo>
                  <a:pt x="314" y="834"/>
                </a:lnTo>
                <a:lnTo>
                  <a:pt x="320" y="844"/>
                </a:lnTo>
                <a:lnTo>
                  <a:pt x="322" y="862"/>
                </a:lnTo>
                <a:lnTo>
                  <a:pt x="336" y="878"/>
                </a:lnTo>
                <a:lnTo>
                  <a:pt x="326" y="888"/>
                </a:lnTo>
                <a:lnTo>
                  <a:pt x="322" y="890"/>
                </a:lnTo>
                <a:lnTo>
                  <a:pt x="306" y="878"/>
                </a:lnTo>
                <a:lnTo>
                  <a:pt x="300" y="876"/>
                </a:lnTo>
                <a:lnTo>
                  <a:pt x="290" y="866"/>
                </a:lnTo>
                <a:lnTo>
                  <a:pt x="280" y="860"/>
                </a:lnTo>
                <a:lnTo>
                  <a:pt x="270" y="862"/>
                </a:lnTo>
                <a:lnTo>
                  <a:pt x="264" y="862"/>
                </a:lnTo>
                <a:lnTo>
                  <a:pt x="254" y="858"/>
                </a:lnTo>
                <a:lnTo>
                  <a:pt x="240" y="850"/>
                </a:lnTo>
                <a:lnTo>
                  <a:pt x="232" y="850"/>
                </a:lnTo>
                <a:lnTo>
                  <a:pt x="222" y="852"/>
                </a:lnTo>
                <a:lnTo>
                  <a:pt x="210" y="844"/>
                </a:lnTo>
                <a:lnTo>
                  <a:pt x="198" y="846"/>
                </a:lnTo>
                <a:lnTo>
                  <a:pt x="172" y="828"/>
                </a:lnTo>
                <a:lnTo>
                  <a:pt x="158" y="822"/>
                </a:lnTo>
                <a:lnTo>
                  <a:pt x="162" y="808"/>
                </a:lnTo>
                <a:lnTo>
                  <a:pt x="174" y="796"/>
                </a:lnTo>
                <a:lnTo>
                  <a:pt x="172" y="786"/>
                </a:lnTo>
                <a:lnTo>
                  <a:pt x="188" y="776"/>
                </a:lnTo>
                <a:lnTo>
                  <a:pt x="170" y="774"/>
                </a:lnTo>
                <a:lnTo>
                  <a:pt x="172" y="766"/>
                </a:lnTo>
                <a:lnTo>
                  <a:pt x="182" y="762"/>
                </a:lnTo>
                <a:lnTo>
                  <a:pt x="198" y="758"/>
                </a:lnTo>
                <a:lnTo>
                  <a:pt x="200" y="726"/>
                </a:lnTo>
                <a:lnTo>
                  <a:pt x="184" y="716"/>
                </a:lnTo>
                <a:lnTo>
                  <a:pt x="164" y="716"/>
                </a:lnTo>
                <a:lnTo>
                  <a:pt x="162" y="710"/>
                </a:lnTo>
                <a:lnTo>
                  <a:pt x="130" y="708"/>
                </a:lnTo>
                <a:lnTo>
                  <a:pt x="126" y="694"/>
                </a:lnTo>
                <a:lnTo>
                  <a:pt x="108" y="690"/>
                </a:lnTo>
                <a:lnTo>
                  <a:pt x="110" y="678"/>
                </a:lnTo>
                <a:lnTo>
                  <a:pt x="106" y="668"/>
                </a:lnTo>
                <a:lnTo>
                  <a:pt x="82" y="668"/>
                </a:lnTo>
                <a:lnTo>
                  <a:pt x="78" y="672"/>
                </a:lnTo>
                <a:lnTo>
                  <a:pt x="72" y="674"/>
                </a:lnTo>
                <a:lnTo>
                  <a:pt x="64" y="670"/>
                </a:lnTo>
                <a:lnTo>
                  <a:pt x="64" y="650"/>
                </a:lnTo>
                <a:lnTo>
                  <a:pt x="82" y="650"/>
                </a:lnTo>
                <a:lnTo>
                  <a:pt x="84" y="648"/>
                </a:lnTo>
                <a:lnTo>
                  <a:pt x="56" y="618"/>
                </a:lnTo>
                <a:lnTo>
                  <a:pt x="52" y="596"/>
                </a:lnTo>
                <a:lnTo>
                  <a:pt x="32" y="594"/>
                </a:lnTo>
                <a:lnTo>
                  <a:pt x="32" y="588"/>
                </a:lnTo>
                <a:lnTo>
                  <a:pt x="14" y="584"/>
                </a:lnTo>
                <a:lnTo>
                  <a:pt x="10" y="578"/>
                </a:lnTo>
                <a:lnTo>
                  <a:pt x="6" y="562"/>
                </a:lnTo>
                <a:lnTo>
                  <a:pt x="0" y="550"/>
                </a:lnTo>
                <a:lnTo>
                  <a:pt x="2" y="538"/>
                </a:lnTo>
                <a:lnTo>
                  <a:pt x="2" y="522"/>
                </a:lnTo>
                <a:lnTo>
                  <a:pt x="8" y="510"/>
                </a:lnTo>
                <a:lnTo>
                  <a:pt x="26" y="496"/>
                </a:lnTo>
                <a:lnTo>
                  <a:pt x="40" y="494"/>
                </a:lnTo>
                <a:lnTo>
                  <a:pt x="22" y="486"/>
                </a:lnTo>
                <a:lnTo>
                  <a:pt x="12" y="474"/>
                </a:lnTo>
                <a:lnTo>
                  <a:pt x="56" y="438"/>
                </a:lnTo>
                <a:lnTo>
                  <a:pt x="64" y="424"/>
                </a:lnTo>
                <a:lnTo>
                  <a:pt x="40" y="406"/>
                </a:lnTo>
                <a:lnTo>
                  <a:pt x="50" y="396"/>
                </a:lnTo>
                <a:lnTo>
                  <a:pt x="42" y="382"/>
                </a:lnTo>
                <a:lnTo>
                  <a:pt x="32" y="372"/>
                </a:lnTo>
                <a:lnTo>
                  <a:pt x="40" y="352"/>
                </a:lnTo>
                <a:lnTo>
                  <a:pt x="34" y="336"/>
                </a:lnTo>
                <a:lnTo>
                  <a:pt x="24" y="318"/>
                </a:lnTo>
                <a:lnTo>
                  <a:pt x="40" y="302"/>
                </a:lnTo>
                <a:lnTo>
                  <a:pt x="16" y="288"/>
                </a:lnTo>
                <a:lnTo>
                  <a:pt x="20" y="266"/>
                </a:lnTo>
                <a:lnTo>
                  <a:pt x="30" y="256"/>
                </a:lnTo>
                <a:lnTo>
                  <a:pt x="40" y="254"/>
                </a:lnTo>
                <a:lnTo>
                  <a:pt x="40" y="248"/>
                </a:lnTo>
                <a:lnTo>
                  <a:pt x="62" y="244"/>
                </a:lnTo>
                <a:lnTo>
                  <a:pt x="80" y="244"/>
                </a:lnTo>
                <a:lnTo>
                  <a:pt x="86" y="254"/>
                </a:lnTo>
                <a:lnTo>
                  <a:pt x="96" y="258"/>
                </a:lnTo>
                <a:lnTo>
                  <a:pt x="134" y="260"/>
                </a:lnTo>
                <a:lnTo>
                  <a:pt x="162" y="274"/>
                </a:lnTo>
                <a:lnTo>
                  <a:pt x="188" y="290"/>
                </a:lnTo>
                <a:lnTo>
                  <a:pt x="218" y="306"/>
                </a:lnTo>
                <a:lnTo>
                  <a:pt x="220" y="324"/>
                </a:lnTo>
                <a:lnTo>
                  <a:pt x="202" y="340"/>
                </a:lnTo>
                <a:lnTo>
                  <a:pt x="172" y="348"/>
                </a:lnTo>
                <a:lnTo>
                  <a:pt x="146" y="338"/>
                </a:lnTo>
                <a:lnTo>
                  <a:pt x="116" y="332"/>
                </a:lnTo>
                <a:lnTo>
                  <a:pt x="94" y="324"/>
                </a:lnTo>
                <a:lnTo>
                  <a:pt x="76" y="316"/>
                </a:lnTo>
                <a:lnTo>
                  <a:pt x="90" y="334"/>
                </a:lnTo>
                <a:lnTo>
                  <a:pt x="106" y="342"/>
                </a:lnTo>
                <a:lnTo>
                  <a:pt x="114" y="348"/>
                </a:lnTo>
                <a:lnTo>
                  <a:pt x="116" y="360"/>
                </a:lnTo>
                <a:lnTo>
                  <a:pt x="122" y="386"/>
                </a:lnTo>
                <a:lnTo>
                  <a:pt x="132" y="388"/>
                </a:lnTo>
                <a:lnTo>
                  <a:pt x="148" y="402"/>
                </a:lnTo>
                <a:lnTo>
                  <a:pt x="168" y="402"/>
                </a:lnTo>
                <a:lnTo>
                  <a:pt x="170" y="392"/>
                </a:lnTo>
                <a:lnTo>
                  <a:pt x="158" y="388"/>
                </a:lnTo>
                <a:lnTo>
                  <a:pt x="148" y="376"/>
                </a:lnTo>
                <a:lnTo>
                  <a:pt x="156" y="366"/>
                </a:lnTo>
                <a:lnTo>
                  <a:pt x="168" y="376"/>
                </a:lnTo>
                <a:lnTo>
                  <a:pt x="180" y="380"/>
                </a:lnTo>
                <a:lnTo>
                  <a:pt x="206" y="386"/>
                </a:lnTo>
                <a:lnTo>
                  <a:pt x="206" y="376"/>
                </a:lnTo>
                <a:lnTo>
                  <a:pt x="196" y="364"/>
                </a:lnTo>
                <a:lnTo>
                  <a:pt x="208" y="352"/>
                </a:lnTo>
                <a:lnTo>
                  <a:pt x="226" y="342"/>
                </a:lnTo>
                <a:lnTo>
                  <a:pt x="236" y="334"/>
                </a:lnTo>
                <a:lnTo>
                  <a:pt x="264" y="342"/>
                </a:lnTo>
                <a:lnTo>
                  <a:pt x="270" y="318"/>
                </a:lnTo>
                <a:lnTo>
                  <a:pt x="262" y="310"/>
                </a:lnTo>
                <a:lnTo>
                  <a:pt x="266" y="288"/>
                </a:lnTo>
                <a:lnTo>
                  <a:pt x="258" y="280"/>
                </a:lnTo>
                <a:lnTo>
                  <a:pt x="292" y="278"/>
                </a:lnTo>
                <a:lnTo>
                  <a:pt x="304" y="292"/>
                </a:lnTo>
                <a:lnTo>
                  <a:pt x="304" y="300"/>
                </a:lnTo>
                <a:lnTo>
                  <a:pt x="288" y="300"/>
                </a:lnTo>
                <a:lnTo>
                  <a:pt x="278" y="310"/>
                </a:lnTo>
                <a:lnTo>
                  <a:pt x="294" y="324"/>
                </a:lnTo>
                <a:lnTo>
                  <a:pt x="318" y="326"/>
                </a:lnTo>
                <a:lnTo>
                  <a:pt x="328" y="302"/>
                </a:lnTo>
                <a:lnTo>
                  <a:pt x="386" y="280"/>
                </a:lnTo>
                <a:lnTo>
                  <a:pt x="396" y="282"/>
                </a:lnTo>
                <a:lnTo>
                  <a:pt x="408" y="270"/>
                </a:lnTo>
                <a:lnTo>
                  <a:pt x="420" y="266"/>
                </a:lnTo>
                <a:lnTo>
                  <a:pt x="416" y="284"/>
                </a:lnTo>
                <a:lnTo>
                  <a:pt x="436" y="284"/>
                </a:lnTo>
                <a:lnTo>
                  <a:pt x="440" y="276"/>
                </a:lnTo>
                <a:lnTo>
                  <a:pt x="476" y="278"/>
                </a:lnTo>
                <a:lnTo>
                  <a:pt x="500" y="264"/>
                </a:lnTo>
                <a:lnTo>
                  <a:pt x="504" y="274"/>
                </a:lnTo>
                <a:lnTo>
                  <a:pt x="502" y="282"/>
                </a:lnTo>
                <a:lnTo>
                  <a:pt x="512" y="282"/>
                </a:lnTo>
                <a:lnTo>
                  <a:pt x="516" y="274"/>
                </a:lnTo>
                <a:lnTo>
                  <a:pt x="532" y="264"/>
                </a:lnTo>
                <a:lnTo>
                  <a:pt x="520" y="248"/>
                </a:lnTo>
                <a:lnTo>
                  <a:pt x="498" y="240"/>
                </a:lnTo>
                <a:lnTo>
                  <a:pt x="498" y="226"/>
                </a:lnTo>
                <a:lnTo>
                  <a:pt x="506" y="224"/>
                </a:lnTo>
                <a:lnTo>
                  <a:pt x="526" y="242"/>
                </a:lnTo>
                <a:lnTo>
                  <a:pt x="558" y="244"/>
                </a:lnTo>
                <a:lnTo>
                  <a:pt x="592" y="256"/>
                </a:lnTo>
                <a:lnTo>
                  <a:pt x="620" y="268"/>
                </a:lnTo>
                <a:lnTo>
                  <a:pt x="650" y="284"/>
                </a:lnTo>
                <a:lnTo>
                  <a:pt x="658" y="270"/>
                </a:lnTo>
                <a:lnTo>
                  <a:pt x="644" y="256"/>
                </a:lnTo>
                <a:lnTo>
                  <a:pt x="626" y="246"/>
                </a:lnTo>
                <a:lnTo>
                  <a:pt x="626" y="236"/>
                </a:lnTo>
                <a:lnTo>
                  <a:pt x="634" y="216"/>
                </a:lnTo>
                <a:lnTo>
                  <a:pt x="624" y="210"/>
                </a:lnTo>
                <a:lnTo>
                  <a:pt x="626" y="204"/>
                </a:lnTo>
                <a:lnTo>
                  <a:pt x="650" y="186"/>
                </a:lnTo>
                <a:lnTo>
                  <a:pt x="666" y="154"/>
                </a:lnTo>
                <a:lnTo>
                  <a:pt x="716" y="158"/>
                </a:lnTo>
                <a:lnTo>
                  <a:pt x="720" y="164"/>
                </a:lnTo>
                <a:lnTo>
                  <a:pt x="716" y="182"/>
                </a:lnTo>
                <a:lnTo>
                  <a:pt x="706" y="198"/>
                </a:lnTo>
                <a:lnTo>
                  <a:pt x="716" y="206"/>
                </a:lnTo>
                <a:lnTo>
                  <a:pt x="720" y="224"/>
                </a:lnTo>
                <a:lnTo>
                  <a:pt x="716" y="268"/>
                </a:lnTo>
                <a:lnTo>
                  <a:pt x="732" y="280"/>
                </a:lnTo>
                <a:lnTo>
                  <a:pt x="724" y="298"/>
                </a:lnTo>
                <a:lnTo>
                  <a:pt x="696" y="322"/>
                </a:lnTo>
                <a:lnTo>
                  <a:pt x="682" y="328"/>
                </a:lnTo>
                <a:lnTo>
                  <a:pt x="666" y="324"/>
                </a:lnTo>
                <a:lnTo>
                  <a:pt x="658" y="328"/>
                </a:lnTo>
                <a:lnTo>
                  <a:pt x="670" y="336"/>
                </a:lnTo>
                <a:lnTo>
                  <a:pt x="688" y="340"/>
                </a:lnTo>
                <a:lnTo>
                  <a:pt x="706" y="342"/>
                </a:lnTo>
                <a:lnTo>
                  <a:pt x="726" y="326"/>
                </a:lnTo>
                <a:lnTo>
                  <a:pt x="754" y="298"/>
                </a:lnTo>
                <a:lnTo>
                  <a:pt x="746" y="282"/>
                </a:lnTo>
                <a:lnTo>
                  <a:pt x="756" y="266"/>
                </a:lnTo>
                <a:lnTo>
                  <a:pt x="778" y="270"/>
                </a:lnTo>
                <a:lnTo>
                  <a:pt x="788" y="280"/>
                </a:lnTo>
                <a:lnTo>
                  <a:pt x="792" y="296"/>
                </a:lnTo>
                <a:lnTo>
                  <a:pt x="806" y="284"/>
                </a:lnTo>
                <a:lnTo>
                  <a:pt x="798" y="268"/>
                </a:lnTo>
                <a:lnTo>
                  <a:pt x="778" y="262"/>
                </a:lnTo>
                <a:lnTo>
                  <a:pt x="736" y="260"/>
                </a:lnTo>
                <a:lnTo>
                  <a:pt x="736" y="240"/>
                </a:lnTo>
                <a:lnTo>
                  <a:pt x="744" y="220"/>
                </a:lnTo>
                <a:lnTo>
                  <a:pt x="734" y="204"/>
                </a:lnTo>
                <a:lnTo>
                  <a:pt x="728" y="192"/>
                </a:lnTo>
                <a:lnTo>
                  <a:pt x="740" y="180"/>
                </a:lnTo>
                <a:lnTo>
                  <a:pt x="754" y="174"/>
                </a:lnTo>
                <a:lnTo>
                  <a:pt x="756" y="158"/>
                </a:lnTo>
                <a:lnTo>
                  <a:pt x="764" y="158"/>
                </a:lnTo>
                <a:lnTo>
                  <a:pt x="766" y="176"/>
                </a:lnTo>
                <a:lnTo>
                  <a:pt x="760" y="190"/>
                </a:lnTo>
                <a:lnTo>
                  <a:pt x="764" y="200"/>
                </a:lnTo>
                <a:lnTo>
                  <a:pt x="780" y="204"/>
                </a:lnTo>
                <a:lnTo>
                  <a:pt x="804" y="210"/>
                </a:lnTo>
                <a:lnTo>
                  <a:pt x="816" y="210"/>
                </a:lnTo>
                <a:lnTo>
                  <a:pt x="802" y="200"/>
                </a:lnTo>
                <a:lnTo>
                  <a:pt x="782" y="194"/>
                </a:lnTo>
                <a:lnTo>
                  <a:pt x="774" y="182"/>
                </a:lnTo>
                <a:lnTo>
                  <a:pt x="786" y="178"/>
                </a:lnTo>
                <a:lnTo>
                  <a:pt x="806" y="182"/>
                </a:lnTo>
                <a:lnTo>
                  <a:pt x="792" y="166"/>
                </a:lnTo>
                <a:lnTo>
                  <a:pt x="798" y="162"/>
                </a:lnTo>
                <a:lnTo>
                  <a:pt x="832" y="172"/>
                </a:lnTo>
                <a:lnTo>
                  <a:pt x="852" y="188"/>
                </a:lnTo>
                <a:lnTo>
                  <a:pt x="880" y="188"/>
                </a:lnTo>
                <a:lnTo>
                  <a:pt x="866" y="174"/>
                </a:lnTo>
                <a:lnTo>
                  <a:pt x="848" y="160"/>
                </a:lnTo>
                <a:lnTo>
                  <a:pt x="842" y="138"/>
                </a:lnTo>
                <a:lnTo>
                  <a:pt x="854" y="130"/>
                </a:lnTo>
                <a:lnTo>
                  <a:pt x="900" y="128"/>
                </a:lnTo>
                <a:lnTo>
                  <a:pt x="946" y="120"/>
                </a:lnTo>
                <a:lnTo>
                  <a:pt x="934" y="98"/>
                </a:lnTo>
                <a:lnTo>
                  <a:pt x="972" y="80"/>
                </a:lnTo>
                <a:lnTo>
                  <a:pt x="1056" y="52"/>
                </a:lnTo>
                <a:lnTo>
                  <a:pt x="1092" y="48"/>
                </a:lnTo>
                <a:lnTo>
                  <a:pt x="1126" y="52"/>
                </a:lnTo>
                <a:lnTo>
                  <a:pt x="1176" y="36"/>
                </a:lnTo>
                <a:lnTo>
                  <a:pt x="1172" y="20"/>
                </a:lnTo>
                <a:lnTo>
                  <a:pt x="1196" y="0"/>
                </a:lnTo>
                <a:lnTo>
                  <a:pt x="1230" y="2"/>
                </a:lnTo>
                <a:lnTo>
                  <a:pt x="1248" y="8"/>
                </a:lnTo>
                <a:lnTo>
                  <a:pt x="1226" y="20"/>
                </a:lnTo>
                <a:lnTo>
                  <a:pt x="1268" y="22"/>
                </a:lnTo>
                <a:lnTo>
                  <a:pt x="1260" y="36"/>
                </a:lnTo>
                <a:lnTo>
                  <a:pt x="1336" y="34"/>
                </a:lnTo>
                <a:lnTo>
                  <a:pt x="1364" y="52"/>
                </a:lnTo>
                <a:lnTo>
                  <a:pt x="1368" y="64"/>
                </a:lnTo>
                <a:lnTo>
                  <a:pt x="1360" y="84"/>
                </a:lnTo>
                <a:lnTo>
                  <a:pt x="1326" y="102"/>
                </a:lnTo>
                <a:lnTo>
                  <a:pt x="1290" y="122"/>
                </a:lnTo>
                <a:lnTo>
                  <a:pt x="1240" y="150"/>
                </a:lnTo>
                <a:lnTo>
                  <a:pt x="1244" y="154"/>
                </a:lnTo>
                <a:lnTo>
                  <a:pt x="1266" y="146"/>
                </a:lnTo>
                <a:lnTo>
                  <a:pt x="1308" y="134"/>
                </a:lnTo>
                <a:lnTo>
                  <a:pt x="1306" y="126"/>
                </a:lnTo>
                <a:lnTo>
                  <a:pt x="1316" y="116"/>
                </a:lnTo>
                <a:lnTo>
                  <a:pt x="1332" y="112"/>
                </a:lnTo>
                <a:lnTo>
                  <a:pt x="1336" y="122"/>
                </a:lnTo>
                <a:lnTo>
                  <a:pt x="1348" y="126"/>
                </a:lnTo>
                <a:lnTo>
                  <a:pt x="1366" y="138"/>
                </a:lnTo>
                <a:lnTo>
                  <a:pt x="1376" y="132"/>
                </a:lnTo>
                <a:lnTo>
                  <a:pt x="1450" y="134"/>
                </a:lnTo>
                <a:lnTo>
                  <a:pt x="1450" y="144"/>
                </a:lnTo>
                <a:lnTo>
                  <a:pt x="1522" y="152"/>
                </a:lnTo>
                <a:lnTo>
                  <a:pt x="1530" y="126"/>
                </a:lnTo>
                <a:lnTo>
                  <a:pt x="1544" y="128"/>
                </a:lnTo>
                <a:lnTo>
                  <a:pt x="1564" y="138"/>
                </a:lnTo>
                <a:lnTo>
                  <a:pt x="1596" y="136"/>
                </a:lnTo>
                <a:lnTo>
                  <a:pt x="1614" y="156"/>
                </a:lnTo>
                <a:lnTo>
                  <a:pt x="1618" y="174"/>
                </a:lnTo>
                <a:lnTo>
                  <a:pt x="1606" y="182"/>
                </a:lnTo>
                <a:lnTo>
                  <a:pt x="1628" y="208"/>
                </a:lnTo>
                <a:lnTo>
                  <a:pt x="1650" y="214"/>
                </a:lnTo>
                <a:lnTo>
                  <a:pt x="1670" y="184"/>
                </a:lnTo>
                <a:lnTo>
                  <a:pt x="1696" y="198"/>
                </a:lnTo>
                <a:lnTo>
                  <a:pt x="1720" y="190"/>
                </a:lnTo>
                <a:lnTo>
                  <a:pt x="1746" y="200"/>
                </a:lnTo>
                <a:lnTo>
                  <a:pt x="1768" y="192"/>
                </a:lnTo>
                <a:lnTo>
                  <a:pt x="1784" y="184"/>
                </a:lnTo>
                <a:lnTo>
                  <a:pt x="1782" y="166"/>
                </a:lnTo>
                <a:lnTo>
                  <a:pt x="1804" y="158"/>
                </a:lnTo>
                <a:lnTo>
                  <a:pt x="1872" y="162"/>
                </a:lnTo>
                <a:lnTo>
                  <a:pt x="1884" y="172"/>
                </a:lnTo>
                <a:lnTo>
                  <a:pt x="1890" y="176"/>
                </a:lnTo>
                <a:lnTo>
                  <a:pt x="1926" y="172"/>
                </a:lnTo>
                <a:lnTo>
                  <a:pt x="1942" y="180"/>
                </a:lnTo>
                <a:lnTo>
                  <a:pt x="1934" y="190"/>
                </a:lnTo>
                <a:lnTo>
                  <a:pt x="1948" y="196"/>
                </a:lnTo>
                <a:lnTo>
                  <a:pt x="1978" y="208"/>
                </a:lnTo>
                <a:lnTo>
                  <a:pt x="2030" y="210"/>
                </a:lnTo>
                <a:lnTo>
                  <a:pt x="2084" y="212"/>
                </a:lnTo>
                <a:lnTo>
                  <a:pt x="2106" y="224"/>
                </a:lnTo>
                <a:lnTo>
                  <a:pt x="2104" y="238"/>
                </a:lnTo>
                <a:lnTo>
                  <a:pt x="2108" y="246"/>
                </a:lnTo>
                <a:lnTo>
                  <a:pt x="2126" y="252"/>
                </a:lnTo>
                <a:lnTo>
                  <a:pt x="2140" y="246"/>
                </a:lnTo>
                <a:lnTo>
                  <a:pt x="2206" y="250"/>
                </a:lnTo>
                <a:lnTo>
                  <a:pt x="2214" y="250"/>
                </a:lnTo>
                <a:lnTo>
                  <a:pt x="2230" y="242"/>
                </a:lnTo>
                <a:lnTo>
                  <a:pt x="2236" y="244"/>
                </a:lnTo>
                <a:lnTo>
                  <a:pt x="2236" y="256"/>
                </a:lnTo>
                <a:lnTo>
                  <a:pt x="2254" y="270"/>
                </a:lnTo>
                <a:lnTo>
                  <a:pt x="2274" y="272"/>
                </a:lnTo>
                <a:lnTo>
                  <a:pt x="2280" y="264"/>
                </a:lnTo>
                <a:lnTo>
                  <a:pt x="2274" y="252"/>
                </a:lnTo>
                <a:lnTo>
                  <a:pt x="2272" y="234"/>
                </a:lnTo>
                <a:lnTo>
                  <a:pt x="2284" y="232"/>
                </a:lnTo>
                <a:lnTo>
                  <a:pt x="2302" y="240"/>
                </a:lnTo>
                <a:lnTo>
                  <a:pt x="2334" y="240"/>
                </a:lnTo>
                <a:lnTo>
                  <a:pt x="2372" y="246"/>
                </a:lnTo>
                <a:lnTo>
                  <a:pt x="2416" y="262"/>
                </a:lnTo>
                <a:lnTo>
                  <a:pt x="2442" y="276"/>
                </a:lnTo>
                <a:lnTo>
                  <a:pt x="2488" y="296"/>
                </a:lnTo>
                <a:lnTo>
                  <a:pt x="2496" y="308"/>
                </a:lnTo>
                <a:lnTo>
                  <a:pt x="2502" y="320"/>
                </a:lnTo>
                <a:lnTo>
                  <a:pt x="2512" y="336"/>
                </a:lnTo>
                <a:lnTo>
                  <a:pt x="2520" y="332"/>
                </a:lnTo>
                <a:lnTo>
                  <a:pt x="2514" y="314"/>
                </a:lnTo>
                <a:lnTo>
                  <a:pt x="2530" y="316"/>
                </a:lnTo>
                <a:lnTo>
                  <a:pt x="2550" y="320"/>
                </a:lnTo>
                <a:lnTo>
                  <a:pt x="2568" y="332"/>
                </a:lnTo>
                <a:lnTo>
                  <a:pt x="2580" y="344"/>
                </a:lnTo>
                <a:lnTo>
                  <a:pt x="2568" y="356"/>
                </a:lnTo>
                <a:lnTo>
                  <a:pt x="2542" y="362"/>
                </a:lnTo>
                <a:lnTo>
                  <a:pt x="2538" y="376"/>
                </a:lnTo>
                <a:lnTo>
                  <a:pt x="2530" y="394"/>
                </a:lnTo>
                <a:lnTo>
                  <a:pt x="2502" y="380"/>
                </a:lnTo>
                <a:lnTo>
                  <a:pt x="2486" y="374"/>
                </a:lnTo>
                <a:lnTo>
                  <a:pt x="2488" y="358"/>
                </a:lnTo>
                <a:lnTo>
                  <a:pt x="2446" y="360"/>
                </a:lnTo>
                <a:lnTo>
                  <a:pt x="2440" y="340"/>
                </a:lnTo>
                <a:lnTo>
                  <a:pt x="2426" y="342"/>
                </a:lnTo>
                <a:lnTo>
                  <a:pt x="2424" y="356"/>
                </a:lnTo>
                <a:lnTo>
                  <a:pt x="2430" y="362"/>
                </a:lnTo>
                <a:lnTo>
                  <a:pt x="2412" y="378"/>
                </a:lnTo>
                <a:lnTo>
                  <a:pt x="2392" y="380"/>
                </a:lnTo>
                <a:lnTo>
                  <a:pt x="2378" y="378"/>
                </a:lnTo>
                <a:lnTo>
                  <a:pt x="2370" y="372"/>
                </a:lnTo>
                <a:lnTo>
                  <a:pt x="2368" y="380"/>
                </a:lnTo>
                <a:lnTo>
                  <a:pt x="2382" y="386"/>
                </a:lnTo>
                <a:lnTo>
                  <a:pt x="2396" y="394"/>
                </a:lnTo>
                <a:lnTo>
                  <a:pt x="2402" y="412"/>
                </a:lnTo>
                <a:lnTo>
                  <a:pt x="2414" y="430"/>
                </a:lnTo>
                <a:lnTo>
                  <a:pt x="2400" y="438"/>
                </a:lnTo>
                <a:lnTo>
                  <a:pt x="2374" y="428"/>
                </a:lnTo>
                <a:lnTo>
                  <a:pt x="2362" y="438"/>
                </a:lnTo>
                <a:lnTo>
                  <a:pt x="2326" y="454"/>
                </a:lnTo>
                <a:lnTo>
                  <a:pt x="2306" y="464"/>
                </a:lnTo>
                <a:lnTo>
                  <a:pt x="2266" y="496"/>
                </a:lnTo>
                <a:lnTo>
                  <a:pt x="2252" y="484"/>
                </a:lnTo>
                <a:lnTo>
                  <a:pt x="2222" y="484"/>
                </a:lnTo>
                <a:lnTo>
                  <a:pt x="2206" y="500"/>
                </a:lnTo>
                <a:lnTo>
                  <a:pt x="2202" y="484"/>
                </a:lnTo>
                <a:lnTo>
                  <a:pt x="2192" y="484"/>
                </a:lnTo>
                <a:lnTo>
                  <a:pt x="2188" y="496"/>
                </a:lnTo>
                <a:lnTo>
                  <a:pt x="2160" y="496"/>
                </a:lnTo>
                <a:lnTo>
                  <a:pt x="2136" y="534"/>
                </a:lnTo>
                <a:lnTo>
                  <a:pt x="2136" y="546"/>
                </a:lnTo>
                <a:lnTo>
                  <a:pt x="2152" y="546"/>
                </a:lnTo>
                <a:lnTo>
                  <a:pt x="2148" y="564"/>
                </a:lnTo>
                <a:lnTo>
                  <a:pt x="2154" y="580"/>
                </a:lnTo>
                <a:lnTo>
                  <a:pt x="2136" y="586"/>
                </a:lnTo>
                <a:lnTo>
                  <a:pt x="2130" y="600"/>
                </a:lnTo>
                <a:lnTo>
                  <a:pt x="2136" y="618"/>
                </a:lnTo>
                <a:lnTo>
                  <a:pt x="2112" y="626"/>
                </a:lnTo>
                <a:lnTo>
                  <a:pt x="2104" y="634"/>
                </a:lnTo>
                <a:lnTo>
                  <a:pt x="2104" y="640"/>
                </a:lnTo>
                <a:lnTo>
                  <a:pt x="2106" y="644"/>
                </a:lnTo>
                <a:lnTo>
                  <a:pt x="2104" y="648"/>
                </a:lnTo>
                <a:lnTo>
                  <a:pt x="2080" y="656"/>
                </a:lnTo>
                <a:lnTo>
                  <a:pt x="2080" y="670"/>
                </a:lnTo>
                <a:lnTo>
                  <a:pt x="2050" y="700"/>
                </a:lnTo>
                <a:lnTo>
                  <a:pt x="2046" y="668"/>
                </a:lnTo>
                <a:lnTo>
                  <a:pt x="2034" y="618"/>
                </a:lnTo>
                <a:lnTo>
                  <a:pt x="2034" y="582"/>
                </a:lnTo>
                <a:lnTo>
                  <a:pt x="2046" y="568"/>
                </a:lnTo>
                <a:lnTo>
                  <a:pt x="2058" y="546"/>
                </a:lnTo>
                <a:lnTo>
                  <a:pt x="2074" y="542"/>
                </a:lnTo>
                <a:lnTo>
                  <a:pt x="2116" y="502"/>
                </a:lnTo>
                <a:lnTo>
                  <a:pt x="2148" y="480"/>
                </a:lnTo>
                <a:lnTo>
                  <a:pt x="2158" y="476"/>
                </a:lnTo>
                <a:lnTo>
                  <a:pt x="2174" y="440"/>
                </a:lnTo>
                <a:lnTo>
                  <a:pt x="2182" y="436"/>
                </a:lnTo>
                <a:lnTo>
                  <a:pt x="2166" y="430"/>
                </a:lnTo>
                <a:lnTo>
                  <a:pt x="2160" y="432"/>
                </a:lnTo>
                <a:lnTo>
                  <a:pt x="2154" y="438"/>
                </a:lnTo>
                <a:lnTo>
                  <a:pt x="2154" y="456"/>
                </a:lnTo>
                <a:lnTo>
                  <a:pt x="2140" y="456"/>
                </a:lnTo>
                <a:lnTo>
                  <a:pt x="2108" y="476"/>
                </a:lnTo>
                <a:lnTo>
                  <a:pt x="2100" y="468"/>
                </a:lnTo>
                <a:lnTo>
                  <a:pt x="2108" y="452"/>
                </a:lnTo>
                <a:lnTo>
                  <a:pt x="2098" y="456"/>
                </a:lnTo>
                <a:lnTo>
                  <a:pt x="2058" y="456"/>
                </a:lnTo>
                <a:lnTo>
                  <a:pt x="2020" y="486"/>
                </a:lnTo>
                <a:lnTo>
                  <a:pt x="2012" y="502"/>
                </a:lnTo>
                <a:lnTo>
                  <a:pt x="2016" y="506"/>
                </a:lnTo>
                <a:lnTo>
                  <a:pt x="2026" y="516"/>
                </a:lnTo>
                <a:lnTo>
                  <a:pt x="2010" y="516"/>
                </a:lnTo>
                <a:lnTo>
                  <a:pt x="1994" y="518"/>
                </a:lnTo>
                <a:lnTo>
                  <a:pt x="1964" y="520"/>
                </a:lnTo>
                <a:lnTo>
                  <a:pt x="1972" y="512"/>
                </a:lnTo>
                <a:lnTo>
                  <a:pt x="1966" y="504"/>
                </a:lnTo>
                <a:lnTo>
                  <a:pt x="1944" y="502"/>
                </a:lnTo>
                <a:lnTo>
                  <a:pt x="1930" y="504"/>
                </a:lnTo>
                <a:lnTo>
                  <a:pt x="1924" y="512"/>
                </a:lnTo>
                <a:lnTo>
                  <a:pt x="1894" y="510"/>
                </a:lnTo>
                <a:lnTo>
                  <a:pt x="1880" y="512"/>
                </a:lnTo>
                <a:lnTo>
                  <a:pt x="1828" y="512"/>
                </a:lnTo>
                <a:lnTo>
                  <a:pt x="1712" y="612"/>
                </a:lnTo>
                <a:lnTo>
                  <a:pt x="1714" y="622"/>
                </a:lnTo>
                <a:lnTo>
                  <a:pt x="1734" y="620"/>
                </a:lnTo>
                <a:lnTo>
                  <a:pt x="1736" y="636"/>
                </a:lnTo>
                <a:lnTo>
                  <a:pt x="1746" y="624"/>
                </a:lnTo>
                <a:lnTo>
                  <a:pt x="1756" y="640"/>
                </a:lnTo>
                <a:lnTo>
                  <a:pt x="1770" y="628"/>
                </a:lnTo>
                <a:lnTo>
                  <a:pt x="1792" y="632"/>
                </a:lnTo>
                <a:lnTo>
                  <a:pt x="1808" y="652"/>
                </a:lnTo>
                <a:lnTo>
                  <a:pt x="1804" y="674"/>
                </a:lnTo>
                <a:lnTo>
                  <a:pt x="1796" y="696"/>
                </a:lnTo>
                <a:lnTo>
                  <a:pt x="1794" y="728"/>
                </a:lnTo>
                <a:lnTo>
                  <a:pt x="1788" y="746"/>
                </a:lnTo>
                <a:lnTo>
                  <a:pt x="1728" y="820"/>
                </a:lnTo>
                <a:lnTo>
                  <a:pt x="1710" y="842"/>
                </a:lnTo>
                <a:lnTo>
                  <a:pt x="1696" y="852"/>
                </a:lnTo>
                <a:lnTo>
                  <a:pt x="1678" y="860"/>
                </a:lnTo>
                <a:lnTo>
                  <a:pt x="1664" y="852"/>
                </a:lnTo>
                <a:lnTo>
                  <a:pt x="1646" y="856"/>
                </a:lnTo>
                <a:lnTo>
                  <a:pt x="1646" y="820"/>
                </a:lnTo>
                <a:lnTo>
                  <a:pt x="1660" y="810"/>
                </a:lnTo>
                <a:lnTo>
                  <a:pt x="1666" y="816"/>
                </a:lnTo>
                <a:lnTo>
                  <a:pt x="1678" y="814"/>
                </a:lnTo>
                <a:lnTo>
                  <a:pt x="1690" y="792"/>
                </a:lnTo>
                <a:lnTo>
                  <a:pt x="1696" y="770"/>
                </a:lnTo>
                <a:lnTo>
                  <a:pt x="1704" y="766"/>
                </a:lnTo>
                <a:lnTo>
                  <a:pt x="1702" y="752"/>
                </a:lnTo>
                <a:lnTo>
                  <a:pt x="1686" y="754"/>
                </a:lnTo>
                <a:lnTo>
                  <a:pt x="1672" y="756"/>
                </a:lnTo>
                <a:lnTo>
                  <a:pt x="1666" y="764"/>
                </a:lnTo>
                <a:lnTo>
                  <a:pt x="1644" y="762"/>
                </a:lnTo>
                <a:lnTo>
                  <a:pt x="1640" y="742"/>
                </a:lnTo>
                <a:lnTo>
                  <a:pt x="1610" y="726"/>
                </a:lnTo>
                <a:lnTo>
                  <a:pt x="1594" y="726"/>
                </a:lnTo>
                <a:lnTo>
                  <a:pt x="1572" y="674"/>
                </a:lnTo>
                <a:lnTo>
                  <a:pt x="1560" y="654"/>
                </a:lnTo>
                <a:lnTo>
                  <a:pt x="1530" y="642"/>
                </a:lnTo>
                <a:lnTo>
                  <a:pt x="1486" y="646"/>
                </a:lnTo>
                <a:lnTo>
                  <a:pt x="1472" y="652"/>
                </a:lnTo>
                <a:lnTo>
                  <a:pt x="1470" y="660"/>
                </a:lnTo>
                <a:lnTo>
                  <a:pt x="1482" y="662"/>
                </a:lnTo>
                <a:lnTo>
                  <a:pt x="1482" y="676"/>
                </a:lnTo>
                <a:lnTo>
                  <a:pt x="1472" y="682"/>
                </a:lnTo>
                <a:lnTo>
                  <a:pt x="1462" y="700"/>
                </a:lnTo>
                <a:lnTo>
                  <a:pt x="1458" y="716"/>
                </a:lnTo>
                <a:lnTo>
                  <a:pt x="1446" y="718"/>
                </a:lnTo>
                <a:lnTo>
                  <a:pt x="1436" y="728"/>
                </a:lnTo>
                <a:lnTo>
                  <a:pt x="1418" y="718"/>
                </a:lnTo>
                <a:lnTo>
                  <a:pt x="1394" y="716"/>
                </a:lnTo>
                <a:lnTo>
                  <a:pt x="1386" y="710"/>
                </a:lnTo>
                <a:lnTo>
                  <a:pt x="1376" y="712"/>
                </a:lnTo>
                <a:lnTo>
                  <a:pt x="1358" y="726"/>
                </a:lnTo>
                <a:lnTo>
                  <a:pt x="1328" y="732"/>
                </a:lnTo>
                <a:lnTo>
                  <a:pt x="1310" y="734"/>
                </a:lnTo>
                <a:lnTo>
                  <a:pt x="1288" y="732"/>
                </a:lnTo>
                <a:lnTo>
                  <a:pt x="1282" y="726"/>
                </a:lnTo>
                <a:lnTo>
                  <a:pt x="1276" y="718"/>
                </a:lnTo>
                <a:lnTo>
                  <a:pt x="1266" y="716"/>
                </a:lnTo>
                <a:lnTo>
                  <a:pt x="1260" y="710"/>
                </a:lnTo>
                <a:lnTo>
                  <a:pt x="1236" y="706"/>
                </a:lnTo>
                <a:lnTo>
                  <a:pt x="1222" y="714"/>
                </a:lnTo>
                <a:lnTo>
                  <a:pt x="1196" y="710"/>
                </a:lnTo>
                <a:lnTo>
                  <a:pt x="1186" y="698"/>
                </a:lnTo>
                <a:lnTo>
                  <a:pt x="1184" y="688"/>
                </a:lnTo>
                <a:lnTo>
                  <a:pt x="1160" y="680"/>
                </a:lnTo>
                <a:lnTo>
                  <a:pt x="1132" y="674"/>
                </a:lnTo>
                <a:lnTo>
                  <a:pt x="1114" y="692"/>
                </a:lnTo>
                <a:lnTo>
                  <a:pt x="1126" y="706"/>
                </a:lnTo>
                <a:lnTo>
                  <a:pt x="1124" y="714"/>
                </a:lnTo>
                <a:lnTo>
                  <a:pt x="1112" y="724"/>
                </a:lnTo>
                <a:lnTo>
                  <a:pt x="1104" y="718"/>
                </a:lnTo>
                <a:lnTo>
                  <a:pt x="1072" y="718"/>
                </a:lnTo>
                <a:lnTo>
                  <a:pt x="1062" y="706"/>
                </a:lnTo>
                <a:lnTo>
                  <a:pt x="1042" y="702"/>
                </a:lnTo>
                <a:lnTo>
                  <a:pt x="1024" y="700"/>
                </a:lnTo>
                <a:lnTo>
                  <a:pt x="990" y="718"/>
                </a:lnTo>
                <a:lnTo>
                  <a:pt x="982" y="726"/>
                </a:lnTo>
                <a:lnTo>
                  <a:pt x="968" y="728"/>
                </a:lnTo>
                <a:lnTo>
                  <a:pt x="960" y="736"/>
                </a:lnTo>
                <a:lnTo>
                  <a:pt x="944" y="736"/>
                </a:lnTo>
                <a:lnTo>
                  <a:pt x="940" y="722"/>
                </a:lnTo>
                <a:lnTo>
                  <a:pt x="918" y="720"/>
                </a:lnTo>
                <a:lnTo>
                  <a:pt x="904" y="710"/>
                </a:lnTo>
                <a:lnTo>
                  <a:pt x="894" y="696"/>
                </a:lnTo>
                <a:lnTo>
                  <a:pt x="866" y="700"/>
                </a:lnTo>
                <a:lnTo>
                  <a:pt x="844" y="688"/>
                </a:lnTo>
                <a:lnTo>
                  <a:pt x="840" y="696"/>
                </a:lnTo>
                <a:lnTo>
                  <a:pt x="832" y="696"/>
                </a:lnTo>
                <a:lnTo>
                  <a:pt x="818" y="672"/>
                </a:lnTo>
                <a:lnTo>
                  <a:pt x="802" y="648"/>
                </a:lnTo>
                <a:lnTo>
                  <a:pt x="784" y="636"/>
                </a:lnTo>
                <a:lnTo>
                  <a:pt x="782" y="626"/>
                </a:lnTo>
                <a:lnTo>
                  <a:pt x="760" y="632"/>
                </a:lnTo>
                <a:lnTo>
                  <a:pt x="742" y="642"/>
                </a:lnTo>
                <a:lnTo>
                  <a:pt x="722" y="632"/>
                </a:lnTo>
                <a:lnTo>
                  <a:pt x="702" y="626"/>
                </a:lnTo>
                <a:lnTo>
                  <a:pt x="692" y="620"/>
                </a:lnTo>
                <a:lnTo>
                  <a:pt x="688" y="606"/>
                </a:lnTo>
                <a:lnTo>
                  <a:pt x="668" y="604"/>
                </a:lnTo>
                <a:lnTo>
                  <a:pt x="646" y="608"/>
                </a:lnTo>
                <a:lnTo>
                  <a:pt x="558" y="632"/>
                </a:lnTo>
                <a:lnTo>
                  <a:pt x="536" y="634"/>
                </a:lnTo>
                <a:lnTo>
                  <a:pt x="540" y="644"/>
                </a:lnTo>
                <a:lnTo>
                  <a:pt x="544" y="652"/>
                </a:lnTo>
                <a:lnTo>
                  <a:pt x="532" y="656"/>
                </a:lnTo>
                <a:lnTo>
                  <a:pt x="530" y="666"/>
                </a:lnTo>
                <a:lnTo>
                  <a:pt x="524" y="672"/>
                </a:lnTo>
                <a:lnTo>
                  <a:pt x="518" y="680"/>
                </a:lnTo>
                <a:lnTo>
                  <a:pt x="532" y="684"/>
                </a:lnTo>
                <a:lnTo>
                  <a:pt x="540" y="692"/>
                </a:lnTo>
                <a:lnTo>
                  <a:pt x="530" y="702"/>
                </a:lnTo>
                <a:lnTo>
                  <a:pt x="504" y="704"/>
                </a:lnTo>
                <a:lnTo>
                  <a:pt x="494" y="694"/>
                </a:lnTo>
                <a:lnTo>
                  <a:pt x="476" y="694"/>
                </a:lnTo>
                <a:lnTo>
                  <a:pt x="454" y="704"/>
                </a:lnTo>
                <a:lnTo>
                  <a:pt x="438" y="702"/>
                </a:lnTo>
                <a:lnTo>
                  <a:pt x="416" y="688"/>
                </a:lnTo>
                <a:lnTo>
                  <a:pt x="380" y="682"/>
                </a:lnTo>
                <a:lnTo>
                  <a:pt x="364" y="688"/>
                </a:lnTo>
                <a:lnTo>
                  <a:pt x="340" y="706"/>
                </a:lnTo>
                <a:lnTo>
                  <a:pt x="338" y="718"/>
                </a:lnTo>
                <a:lnTo>
                  <a:pt x="330" y="722"/>
                </a:lnTo>
                <a:lnTo>
                  <a:pt x="322" y="706"/>
                </a:lnTo>
                <a:lnTo>
                  <a:pt x="310" y="720"/>
                </a:lnTo>
                <a:lnTo>
                  <a:pt x="304" y="744"/>
                </a:lnTo>
                <a:lnTo>
                  <a:pt x="314" y="758"/>
                </a:lnTo>
                <a:lnTo>
                  <a:pt x="328" y="762"/>
                </a:lnTo>
                <a:lnTo>
                  <a:pt x="340" y="778"/>
                </a:lnTo>
                <a:lnTo>
                  <a:pt x="344" y="7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7" name="Freeform 389"/>
          <p:cNvSpPr>
            <a:spLocks/>
          </p:cNvSpPr>
          <p:nvPr/>
        </p:nvSpPr>
        <p:spPr bwMode="auto">
          <a:xfrm>
            <a:off x="7262813" y="1703388"/>
            <a:ext cx="438150" cy="311150"/>
          </a:xfrm>
          <a:custGeom>
            <a:avLst/>
            <a:gdLst>
              <a:gd name="T0" fmla="*/ 221773750 w 276"/>
              <a:gd name="T1" fmla="*/ 493950625 h 196"/>
              <a:gd name="T2" fmla="*/ 90725625 w 276"/>
              <a:gd name="T3" fmla="*/ 488910313 h 196"/>
              <a:gd name="T4" fmla="*/ 90725625 w 276"/>
              <a:gd name="T5" fmla="*/ 458668438 h 196"/>
              <a:gd name="T6" fmla="*/ 75604688 w 276"/>
              <a:gd name="T7" fmla="*/ 443547500 h 196"/>
              <a:gd name="T8" fmla="*/ 50403125 w 276"/>
              <a:gd name="T9" fmla="*/ 458668438 h 196"/>
              <a:gd name="T10" fmla="*/ 25201563 w 276"/>
              <a:gd name="T11" fmla="*/ 443547500 h 196"/>
              <a:gd name="T12" fmla="*/ 0 w 276"/>
              <a:gd name="T13" fmla="*/ 418345938 h 196"/>
              <a:gd name="T14" fmla="*/ 0 w 276"/>
              <a:gd name="T15" fmla="*/ 388104063 h 196"/>
              <a:gd name="T16" fmla="*/ 30241875 w 276"/>
              <a:gd name="T17" fmla="*/ 378023438 h 196"/>
              <a:gd name="T18" fmla="*/ 50403125 w 276"/>
              <a:gd name="T19" fmla="*/ 357862188 h 196"/>
              <a:gd name="T20" fmla="*/ 50403125 w 276"/>
              <a:gd name="T21" fmla="*/ 332660625 h 196"/>
              <a:gd name="T22" fmla="*/ 85685313 w 276"/>
              <a:gd name="T23" fmla="*/ 297378438 h 196"/>
              <a:gd name="T24" fmla="*/ 110886875 w 276"/>
              <a:gd name="T25" fmla="*/ 292338125 h 196"/>
              <a:gd name="T26" fmla="*/ 120967500 w 276"/>
              <a:gd name="T27" fmla="*/ 272176875 h 196"/>
              <a:gd name="T28" fmla="*/ 95765938 w 276"/>
              <a:gd name="T29" fmla="*/ 267136563 h 196"/>
              <a:gd name="T30" fmla="*/ 161290000 w 276"/>
              <a:gd name="T31" fmla="*/ 211693125 h 196"/>
              <a:gd name="T32" fmla="*/ 191531875 w 276"/>
              <a:gd name="T33" fmla="*/ 166330313 h 196"/>
              <a:gd name="T34" fmla="*/ 277217188 w 276"/>
              <a:gd name="T35" fmla="*/ 100806250 h 196"/>
              <a:gd name="T36" fmla="*/ 332660625 w 276"/>
              <a:gd name="T37" fmla="*/ 90725625 h 196"/>
              <a:gd name="T38" fmla="*/ 352821875 w 276"/>
              <a:gd name="T39" fmla="*/ 70564375 h 196"/>
              <a:gd name="T40" fmla="*/ 443547500 w 276"/>
              <a:gd name="T41" fmla="*/ 60483750 h 196"/>
              <a:gd name="T42" fmla="*/ 529232813 w 276"/>
              <a:gd name="T43" fmla="*/ 50403125 h 196"/>
              <a:gd name="T44" fmla="*/ 579635938 w 276"/>
              <a:gd name="T45" fmla="*/ 20161250 h 196"/>
              <a:gd name="T46" fmla="*/ 630039063 w 276"/>
              <a:gd name="T47" fmla="*/ 0 h 196"/>
              <a:gd name="T48" fmla="*/ 670361563 w 276"/>
              <a:gd name="T49" fmla="*/ 0 h 196"/>
              <a:gd name="T50" fmla="*/ 695563125 w 276"/>
              <a:gd name="T51" fmla="*/ 15120938 h 196"/>
              <a:gd name="T52" fmla="*/ 685482500 w 276"/>
              <a:gd name="T53" fmla="*/ 45362813 h 196"/>
              <a:gd name="T54" fmla="*/ 640119688 w 276"/>
              <a:gd name="T55" fmla="*/ 75604688 h 196"/>
              <a:gd name="T56" fmla="*/ 559474688 w 276"/>
              <a:gd name="T57" fmla="*/ 100806250 h 196"/>
              <a:gd name="T58" fmla="*/ 418345938 w 276"/>
              <a:gd name="T59" fmla="*/ 126007813 h 196"/>
              <a:gd name="T60" fmla="*/ 342741250 w 276"/>
              <a:gd name="T61" fmla="*/ 186491563 h 196"/>
              <a:gd name="T62" fmla="*/ 307459063 w 276"/>
              <a:gd name="T63" fmla="*/ 201612500 h 196"/>
              <a:gd name="T64" fmla="*/ 277217188 w 276"/>
              <a:gd name="T65" fmla="*/ 206652813 h 196"/>
              <a:gd name="T66" fmla="*/ 277217188 w 276"/>
              <a:gd name="T67" fmla="*/ 236894688 h 196"/>
              <a:gd name="T68" fmla="*/ 241935000 w 276"/>
              <a:gd name="T69" fmla="*/ 257055938 h 196"/>
              <a:gd name="T70" fmla="*/ 216733438 w 276"/>
              <a:gd name="T71" fmla="*/ 292338125 h 196"/>
              <a:gd name="T72" fmla="*/ 161290000 w 276"/>
              <a:gd name="T73" fmla="*/ 352821875 h 196"/>
              <a:gd name="T74" fmla="*/ 156249688 w 276"/>
              <a:gd name="T75" fmla="*/ 418345938 h 196"/>
              <a:gd name="T76" fmla="*/ 181451250 w 276"/>
              <a:gd name="T77" fmla="*/ 438507188 h 196"/>
              <a:gd name="T78" fmla="*/ 186491563 w 276"/>
              <a:gd name="T79" fmla="*/ 463708750 h 196"/>
              <a:gd name="T80" fmla="*/ 221773750 w 276"/>
              <a:gd name="T81" fmla="*/ 493950625 h 1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76" h="196">
                <a:moveTo>
                  <a:pt x="88" y="196"/>
                </a:moveTo>
                <a:lnTo>
                  <a:pt x="36" y="194"/>
                </a:lnTo>
                <a:lnTo>
                  <a:pt x="36" y="182"/>
                </a:lnTo>
                <a:lnTo>
                  <a:pt x="30" y="176"/>
                </a:lnTo>
                <a:lnTo>
                  <a:pt x="20" y="182"/>
                </a:lnTo>
                <a:lnTo>
                  <a:pt x="10" y="176"/>
                </a:lnTo>
                <a:lnTo>
                  <a:pt x="0" y="166"/>
                </a:lnTo>
                <a:lnTo>
                  <a:pt x="0" y="154"/>
                </a:lnTo>
                <a:lnTo>
                  <a:pt x="12" y="150"/>
                </a:lnTo>
                <a:lnTo>
                  <a:pt x="20" y="142"/>
                </a:lnTo>
                <a:lnTo>
                  <a:pt x="20" y="132"/>
                </a:lnTo>
                <a:lnTo>
                  <a:pt x="34" y="118"/>
                </a:lnTo>
                <a:lnTo>
                  <a:pt x="44" y="116"/>
                </a:lnTo>
                <a:lnTo>
                  <a:pt x="48" y="108"/>
                </a:lnTo>
                <a:lnTo>
                  <a:pt x="38" y="106"/>
                </a:lnTo>
                <a:lnTo>
                  <a:pt x="64" y="84"/>
                </a:lnTo>
                <a:lnTo>
                  <a:pt x="76" y="66"/>
                </a:lnTo>
                <a:lnTo>
                  <a:pt x="110" y="40"/>
                </a:lnTo>
                <a:lnTo>
                  <a:pt x="132" y="36"/>
                </a:lnTo>
                <a:lnTo>
                  <a:pt x="140" y="28"/>
                </a:lnTo>
                <a:lnTo>
                  <a:pt x="176" y="24"/>
                </a:lnTo>
                <a:lnTo>
                  <a:pt x="210" y="20"/>
                </a:lnTo>
                <a:lnTo>
                  <a:pt x="230" y="8"/>
                </a:lnTo>
                <a:lnTo>
                  <a:pt x="250" y="0"/>
                </a:lnTo>
                <a:lnTo>
                  <a:pt x="266" y="0"/>
                </a:lnTo>
                <a:lnTo>
                  <a:pt x="276" y="6"/>
                </a:lnTo>
                <a:lnTo>
                  <a:pt x="272" y="18"/>
                </a:lnTo>
                <a:lnTo>
                  <a:pt x="254" y="30"/>
                </a:lnTo>
                <a:lnTo>
                  <a:pt x="222" y="40"/>
                </a:lnTo>
                <a:lnTo>
                  <a:pt x="166" y="50"/>
                </a:lnTo>
                <a:lnTo>
                  <a:pt x="136" y="74"/>
                </a:lnTo>
                <a:lnTo>
                  <a:pt x="122" y="80"/>
                </a:lnTo>
                <a:lnTo>
                  <a:pt x="110" y="82"/>
                </a:lnTo>
                <a:lnTo>
                  <a:pt x="110" y="94"/>
                </a:lnTo>
                <a:lnTo>
                  <a:pt x="96" y="102"/>
                </a:lnTo>
                <a:lnTo>
                  <a:pt x="86" y="116"/>
                </a:lnTo>
                <a:lnTo>
                  <a:pt x="64" y="140"/>
                </a:lnTo>
                <a:lnTo>
                  <a:pt x="62" y="166"/>
                </a:lnTo>
                <a:lnTo>
                  <a:pt x="72" y="174"/>
                </a:lnTo>
                <a:lnTo>
                  <a:pt x="74" y="184"/>
                </a:lnTo>
                <a:lnTo>
                  <a:pt x="88" y="1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98" name="Freeform 390"/>
          <p:cNvSpPr>
            <a:spLocks/>
          </p:cNvSpPr>
          <p:nvPr/>
        </p:nvSpPr>
        <p:spPr bwMode="auto">
          <a:xfrm>
            <a:off x="8466138" y="1573213"/>
            <a:ext cx="152400" cy="82550"/>
          </a:xfrm>
          <a:custGeom>
            <a:avLst/>
            <a:gdLst>
              <a:gd name="T0" fmla="*/ 0 w 96"/>
              <a:gd name="T1" fmla="*/ 120967500 h 52"/>
              <a:gd name="T2" fmla="*/ 40322500 w 96"/>
              <a:gd name="T3" fmla="*/ 75604688 h 52"/>
              <a:gd name="T4" fmla="*/ 70564375 w 96"/>
              <a:gd name="T5" fmla="*/ 35282188 h 52"/>
              <a:gd name="T6" fmla="*/ 100806250 w 96"/>
              <a:gd name="T7" fmla="*/ 5040313 h 52"/>
              <a:gd name="T8" fmla="*/ 146169063 w 96"/>
              <a:gd name="T9" fmla="*/ 0 h 52"/>
              <a:gd name="T10" fmla="*/ 136088438 w 96"/>
              <a:gd name="T11" fmla="*/ 35282188 h 52"/>
              <a:gd name="T12" fmla="*/ 176410938 w 96"/>
              <a:gd name="T13" fmla="*/ 15120938 h 52"/>
              <a:gd name="T14" fmla="*/ 206652813 w 96"/>
              <a:gd name="T15" fmla="*/ 40322500 h 52"/>
              <a:gd name="T16" fmla="*/ 241935000 w 96"/>
              <a:gd name="T17" fmla="*/ 55443438 h 52"/>
              <a:gd name="T18" fmla="*/ 236894688 w 96"/>
              <a:gd name="T19" fmla="*/ 80645000 h 52"/>
              <a:gd name="T20" fmla="*/ 216733438 w 96"/>
              <a:gd name="T21" fmla="*/ 100806250 h 52"/>
              <a:gd name="T22" fmla="*/ 146169063 w 96"/>
              <a:gd name="T23" fmla="*/ 100806250 h 52"/>
              <a:gd name="T24" fmla="*/ 65524063 w 96"/>
              <a:gd name="T25" fmla="*/ 105846563 h 52"/>
              <a:gd name="T26" fmla="*/ 50403125 w 96"/>
              <a:gd name="T27" fmla="*/ 120967500 h 52"/>
              <a:gd name="T28" fmla="*/ 20161250 w 96"/>
              <a:gd name="T29" fmla="*/ 131048125 h 52"/>
              <a:gd name="T30" fmla="*/ 0 w 96"/>
              <a:gd name="T31" fmla="*/ 120967500 h 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6" h="52">
                <a:moveTo>
                  <a:pt x="0" y="48"/>
                </a:moveTo>
                <a:lnTo>
                  <a:pt x="16" y="30"/>
                </a:lnTo>
                <a:lnTo>
                  <a:pt x="28" y="14"/>
                </a:lnTo>
                <a:lnTo>
                  <a:pt x="40" y="2"/>
                </a:lnTo>
                <a:lnTo>
                  <a:pt x="58" y="0"/>
                </a:lnTo>
                <a:lnTo>
                  <a:pt x="54" y="14"/>
                </a:lnTo>
                <a:lnTo>
                  <a:pt x="70" y="6"/>
                </a:lnTo>
                <a:lnTo>
                  <a:pt x="82" y="16"/>
                </a:lnTo>
                <a:lnTo>
                  <a:pt x="96" y="22"/>
                </a:lnTo>
                <a:lnTo>
                  <a:pt x="94" y="32"/>
                </a:lnTo>
                <a:lnTo>
                  <a:pt x="86" y="40"/>
                </a:lnTo>
                <a:lnTo>
                  <a:pt x="58" y="40"/>
                </a:lnTo>
                <a:lnTo>
                  <a:pt x="26" y="42"/>
                </a:lnTo>
                <a:lnTo>
                  <a:pt x="20" y="48"/>
                </a:lnTo>
                <a:lnTo>
                  <a:pt x="8" y="52"/>
                </a:lnTo>
                <a:lnTo>
                  <a:pt x="0" y="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399" name="Freeform 391"/>
          <p:cNvSpPr>
            <a:spLocks/>
          </p:cNvSpPr>
          <p:nvPr/>
        </p:nvSpPr>
        <p:spPr bwMode="auto">
          <a:xfrm>
            <a:off x="8326438" y="1528763"/>
            <a:ext cx="152400" cy="73025"/>
          </a:xfrm>
          <a:custGeom>
            <a:avLst/>
            <a:gdLst>
              <a:gd name="T0" fmla="*/ 0 w 96"/>
              <a:gd name="T1" fmla="*/ 55443438 h 46"/>
              <a:gd name="T2" fmla="*/ 40322500 w 96"/>
              <a:gd name="T3" fmla="*/ 15120938 h 46"/>
              <a:gd name="T4" fmla="*/ 115927188 w 96"/>
              <a:gd name="T5" fmla="*/ 0 h 46"/>
              <a:gd name="T6" fmla="*/ 161290000 w 96"/>
              <a:gd name="T7" fmla="*/ 5040313 h 46"/>
              <a:gd name="T8" fmla="*/ 161290000 w 96"/>
              <a:gd name="T9" fmla="*/ 25201563 h 46"/>
              <a:gd name="T10" fmla="*/ 191531875 w 96"/>
              <a:gd name="T11" fmla="*/ 20161250 h 46"/>
              <a:gd name="T12" fmla="*/ 221773750 w 96"/>
              <a:gd name="T13" fmla="*/ 15120938 h 46"/>
              <a:gd name="T14" fmla="*/ 241935000 w 96"/>
              <a:gd name="T15" fmla="*/ 35282188 h 46"/>
              <a:gd name="T16" fmla="*/ 241935000 w 96"/>
              <a:gd name="T17" fmla="*/ 65524063 h 46"/>
              <a:gd name="T18" fmla="*/ 211693125 w 96"/>
              <a:gd name="T19" fmla="*/ 90725625 h 46"/>
              <a:gd name="T20" fmla="*/ 231854375 w 96"/>
              <a:gd name="T21" fmla="*/ 115927188 h 46"/>
              <a:gd name="T22" fmla="*/ 136088438 w 96"/>
              <a:gd name="T23" fmla="*/ 115927188 h 46"/>
              <a:gd name="T24" fmla="*/ 100806250 w 96"/>
              <a:gd name="T25" fmla="*/ 100806250 h 46"/>
              <a:gd name="T26" fmla="*/ 40322500 w 96"/>
              <a:gd name="T27" fmla="*/ 100806250 h 46"/>
              <a:gd name="T28" fmla="*/ 20161250 w 96"/>
              <a:gd name="T29" fmla="*/ 70564375 h 46"/>
              <a:gd name="T30" fmla="*/ 0 w 96"/>
              <a:gd name="T31" fmla="*/ 55443438 h 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6" h="46">
                <a:moveTo>
                  <a:pt x="0" y="22"/>
                </a:moveTo>
                <a:lnTo>
                  <a:pt x="16" y="6"/>
                </a:lnTo>
                <a:lnTo>
                  <a:pt x="46" y="0"/>
                </a:lnTo>
                <a:lnTo>
                  <a:pt x="64" y="2"/>
                </a:lnTo>
                <a:lnTo>
                  <a:pt x="64" y="10"/>
                </a:lnTo>
                <a:lnTo>
                  <a:pt x="76" y="8"/>
                </a:lnTo>
                <a:lnTo>
                  <a:pt x="88" y="6"/>
                </a:lnTo>
                <a:lnTo>
                  <a:pt x="96" y="14"/>
                </a:lnTo>
                <a:lnTo>
                  <a:pt x="96" y="26"/>
                </a:lnTo>
                <a:lnTo>
                  <a:pt x="84" y="36"/>
                </a:lnTo>
                <a:lnTo>
                  <a:pt x="92" y="46"/>
                </a:lnTo>
                <a:lnTo>
                  <a:pt x="54" y="46"/>
                </a:lnTo>
                <a:lnTo>
                  <a:pt x="40" y="40"/>
                </a:lnTo>
                <a:lnTo>
                  <a:pt x="16" y="40"/>
                </a:lnTo>
                <a:lnTo>
                  <a:pt x="8" y="28"/>
                </a:lnTo>
                <a:lnTo>
                  <a:pt x="0" y="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0" name="Freeform 392"/>
          <p:cNvSpPr>
            <a:spLocks/>
          </p:cNvSpPr>
          <p:nvPr/>
        </p:nvSpPr>
        <p:spPr bwMode="auto">
          <a:xfrm>
            <a:off x="8288338" y="1462088"/>
            <a:ext cx="133350" cy="69850"/>
          </a:xfrm>
          <a:custGeom>
            <a:avLst/>
            <a:gdLst>
              <a:gd name="T0" fmla="*/ 0 w 84"/>
              <a:gd name="T1" fmla="*/ 85685313 h 44"/>
              <a:gd name="T2" fmla="*/ 55443438 w 84"/>
              <a:gd name="T3" fmla="*/ 110886875 h 44"/>
              <a:gd name="T4" fmla="*/ 90725625 w 84"/>
              <a:gd name="T5" fmla="*/ 105846563 h 44"/>
              <a:gd name="T6" fmla="*/ 141128750 w 84"/>
              <a:gd name="T7" fmla="*/ 95765938 h 44"/>
              <a:gd name="T8" fmla="*/ 186491563 w 84"/>
              <a:gd name="T9" fmla="*/ 90725625 h 44"/>
              <a:gd name="T10" fmla="*/ 191531875 w 84"/>
              <a:gd name="T11" fmla="*/ 70564375 h 44"/>
              <a:gd name="T12" fmla="*/ 211693125 w 84"/>
              <a:gd name="T13" fmla="*/ 55443438 h 44"/>
              <a:gd name="T14" fmla="*/ 181451250 w 84"/>
              <a:gd name="T15" fmla="*/ 35282188 h 44"/>
              <a:gd name="T16" fmla="*/ 151209375 w 84"/>
              <a:gd name="T17" fmla="*/ 5040313 h 44"/>
              <a:gd name="T18" fmla="*/ 110886875 w 84"/>
              <a:gd name="T19" fmla="*/ 0 h 44"/>
              <a:gd name="T20" fmla="*/ 100806250 w 84"/>
              <a:gd name="T21" fmla="*/ 25201563 h 44"/>
              <a:gd name="T22" fmla="*/ 40322500 w 84"/>
              <a:gd name="T23" fmla="*/ 30241875 h 44"/>
              <a:gd name="T24" fmla="*/ 30241875 w 84"/>
              <a:gd name="T25" fmla="*/ 45362813 h 44"/>
              <a:gd name="T26" fmla="*/ 25201563 w 84"/>
              <a:gd name="T27" fmla="*/ 70564375 h 44"/>
              <a:gd name="T28" fmla="*/ 0 w 84"/>
              <a:gd name="T29" fmla="*/ 85685313 h 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4" h="44">
                <a:moveTo>
                  <a:pt x="0" y="34"/>
                </a:moveTo>
                <a:lnTo>
                  <a:pt x="22" y="44"/>
                </a:lnTo>
                <a:lnTo>
                  <a:pt x="36" y="42"/>
                </a:lnTo>
                <a:lnTo>
                  <a:pt x="56" y="38"/>
                </a:lnTo>
                <a:lnTo>
                  <a:pt x="74" y="36"/>
                </a:lnTo>
                <a:lnTo>
                  <a:pt x="76" y="28"/>
                </a:lnTo>
                <a:lnTo>
                  <a:pt x="84" y="22"/>
                </a:lnTo>
                <a:lnTo>
                  <a:pt x="72" y="14"/>
                </a:lnTo>
                <a:lnTo>
                  <a:pt x="60" y="2"/>
                </a:lnTo>
                <a:lnTo>
                  <a:pt x="44" y="0"/>
                </a:lnTo>
                <a:lnTo>
                  <a:pt x="40" y="10"/>
                </a:lnTo>
                <a:lnTo>
                  <a:pt x="16" y="12"/>
                </a:lnTo>
                <a:lnTo>
                  <a:pt x="12" y="18"/>
                </a:lnTo>
                <a:lnTo>
                  <a:pt x="10" y="28"/>
                </a:lnTo>
                <a:lnTo>
                  <a:pt x="0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1" name="Freeform 393"/>
          <p:cNvSpPr>
            <a:spLocks/>
          </p:cNvSpPr>
          <p:nvPr/>
        </p:nvSpPr>
        <p:spPr bwMode="auto">
          <a:xfrm>
            <a:off x="9418638" y="1751013"/>
            <a:ext cx="203200" cy="69850"/>
          </a:xfrm>
          <a:custGeom>
            <a:avLst/>
            <a:gdLst>
              <a:gd name="T0" fmla="*/ 95765938 w 128"/>
              <a:gd name="T1" fmla="*/ 105846563 h 44"/>
              <a:gd name="T2" fmla="*/ 65524063 w 128"/>
              <a:gd name="T3" fmla="*/ 110886875 h 44"/>
              <a:gd name="T4" fmla="*/ 5040313 w 128"/>
              <a:gd name="T5" fmla="*/ 80645000 h 44"/>
              <a:gd name="T6" fmla="*/ 0 w 128"/>
              <a:gd name="T7" fmla="*/ 50403125 h 44"/>
              <a:gd name="T8" fmla="*/ 15120938 w 128"/>
              <a:gd name="T9" fmla="*/ 15120938 h 44"/>
              <a:gd name="T10" fmla="*/ 45362813 w 128"/>
              <a:gd name="T11" fmla="*/ 0 h 44"/>
              <a:gd name="T12" fmla="*/ 75604688 w 128"/>
              <a:gd name="T13" fmla="*/ 0 h 44"/>
              <a:gd name="T14" fmla="*/ 115927188 w 128"/>
              <a:gd name="T15" fmla="*/ 20161250 h 44"/>
              <a:gd name="T16" fmla="*/ 146169063 w 128"/>
              <a:gd name="T17" fmla="*/ 40322500 h 44"/>
              <a:gd name="T18" fmla="*/ 161290000 w 128"/>
              <a:gd name="T19" fmla="*/ 10080625 h 44"/>
              <a:gd name="T20" fmla="*/ 191531875 w 128"/>
              <a:gd name="T21" fmla="*/ 10080625 h 44"/>
              <a:gd name="T22" fmla="*/ 216733438 w 128"/>
              <a:gd name="T23" fmla="*/ 25201563 h 44"/>
              <a:gd name="T24" fmla="*/ 252015625 w 128"/>
              <a:gd name="T25" fmla="*/ 20161250 h 44"/>
              <a:gd name="T26" fmla="*/ 302418750 w 128"/>
              <a:gd name="T27" fmla="*/ 35282188 h 44"/>
              <a:gd name="T28" fmla="*/ 322580000 w 128"/>
              <a:gd name="T29" fmla="*/ 50403125 h 44"/>
              <a:gd name="T30" fmla="*/ 302418750 w 128"/>
              <a:gd name="T31" fmla="*/ 80645000 h 44"/>
              <a:gd name="T32" fmla="*/ 262096250 w 128"/>
              <a:gd name="T33" fmla="*/ 90725625 h 44"/>
              <a:gd name="T34" fmla="*/ 231854375 w 128"/>
              <a:gd name="T35" fmla="*/ 80645000 h 44"/>
              <a:gd name="T36" fmla="*/ 216733438 w 128"/>
              <a:gd name="T37" fmla="*/ 60483750 h 44"/>
              <a:gd name="T38" fmla="*/ 226814063 w 128"/>
              <a:gd name="T39" fmla="*/ 35282188 h 44"/>
              <a:gd name="T40" fmla="*/ 196572188 w 128"/>
              <a:gd name="T41" fmla="*/ 40322500 h 44"/>
              <a:gd name="T42" fmla="*/ 201612500 w 128"/>
              <a:gd name="T43" fmla="*/ 60483750 h 44"/>
              <a:gd name="T44" fmla="*/ 211693125 w 128"/>
              <a:gd name="T45" fmla="*/ 75604688 h 44"/>
              <a:gd name="T46" fmla="*/ 221773750 w 128"/>
              <a:gd name="T47" fmla="*/ 95765938 h 44"/>
              <a:gd name="T48" fmla="*/ 196572188 w 128"/>
              <a:gd name="T49" fmla="*/ 95765938 h 44"/>
              <a:gd name="T50" fmla="*/ 156249688 w 128"/>
              <a:gd name="T51" fmla="*/ 90725625 h 44"/>
              <a:gd name="T52" fmla="*/ 120967500 w 128"/>
              <a:gd name="T53" fmla="*/ 90725625 h 44"/>
              <a:gd name="T54" fmla="*/ 95765938 w 128"/>
              <a:gd name="T55" fmla="*/ 85685313 h 44"/>
              <a:gd name="T56" fmla="*/ 95765938 w 128"/>
              <a:gd name="T57" fmla="*/ 105846563 h 4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" h="44">
                <a:moveTo>
                  <a:pt x="38" y="42"/>
                </a:moveTo>
                <a:lnTo>
                  <a:pt x="26" y="44"/>
                </a:lnTo>
                <a:lnTo>
                  <a:pt x="2" y="32"/>
                </a:lnTo>
                <a:lnTo>
                  <a:pt x="0" y="20"/>
                </a:lnTo>
                <a:lnTo>
                  <a:pt x="6" y="6"/>
                </a:lnTo>
                <a:lnTo>
                  <a:pt x="18" y="0"/>
                </a:lnTo>
                <a:lnTo>
                  <a:pt x="30" y="0"/>
                </a:lnTo>
                <a:lnTo>
                  <a:pt x="46" y="8"/>
                </a:lnTo>
                <a:lnTo>
                  <a:pt x="58" y="16"/>
                </a:lnTo>
                <a:lnTo>
                  <a:pt x="64" y="4"/>
                </a:lnTo>
                <a:lnTo>
                  <a:pt x="76" y="4"/>
                </a:lnTo>
                <a:lnTo>
                  <a:pt x="86" y="10"/>
                </a:lnTo>
                <a:lnTo>
                  <a:pt x="100" y="8"/>
                </a:lnTo>
                <a:lnTo>
                  <a:pt x="120" y="14"/>
                </a:lnTo>
                <a:lnTo>
                  <a:pt x="128" y="20"/>
                </a:lnTo>
                <a:lnTo>
                  <a:pt x="120" y="32"/>
                </a:lnTo>
                <a:lnTo>
                  <a:pt x="104" y="36"/>
                </a:lnTo>
                <a:lnTo>
                  <a:pt x="92" y="32"/>
                </a:lnTo>
                <a:lnTo>
                  <a:pt x="86" y="24"/>
                </a:lnTo>
                <a:lnTo>
                  <a:pt x="90" y="14"/>
                </a:lnTo>
                <a:lnTo>
                  <a:pt x="78" y="16"/>
                </a:lnTo>
                <a:lnTo>
                  <a:pt x="80" y="24"/>
                </a:lnTo>
                <a:lnTo>
                  <a:pt x="84" y="30"/>
                </a:lnTo>
                <a:lnTo>
                  <a:pt x="88" y="38"/>
                </a:lnTo>
                <a:lnTo>
                  <a:pt x="78" y="38"/>
                </a:lnTo>
                <a:lnTo>
                  <a:pt x="62" y="36"/>
                </a:lnTo>
                <a:lnTo>
                  <a:pt x="48" y="36"/>
                </a:lnTo>
                <a:lnTo>
                  <a:pt x="38" y="34"/>
                </a:lnTo>
                <a:lnTo>
                  <a:pt x="38" y="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2" name="Freeform 394"/>
          <p:cNvSpPr>
            <a:spLocks/>
          </p:cNvSpPr>
          <p:nvPr/>
        </p:nvSpPr>
        <p:spPr bwMode="auto">
          <a:xfrm>
            <a:off x="9647238" y="1782763"/>
            <a:ext cx="117475" cy="38100"/>
          </a:xfrm>
          <a:custGeom>
            <a:avLst/>
            <a:gdLst>
              <a:gd name="T0" fmla="*/ 15120938 w 74"/>
              <a:gd name="T1" fmla="*/ 0 h 24"/>
              <a:gd name="T2" fmla="*/ 40322500 w 74"/>
              <a:gd name="T3" fmla="*/ 10080625 h 24"/>
              <a:gd name="T4" fmla="*/ 90725625 w 74"/>
              <a:gd name="T5" fmla="*/ 10080625 h 24"/>
              <a:gd name="T6" fmla="*/ 126007813 w 74"/>
              <a:gd name="T7" fmla="*/ 20161250 h 24"/>
              <a:gd name="T8" fmla="*/ 171370625 w 74"/>
              <a:gd name="T9" fmla="*/ 25201563 h 24"/>
              <a:gd name="T10" fmla="*/ 186491563 w 74"/>
              <a:gd name="T11" fmla="*/ 35282188 h 24"/>
              <a:gd name="T12" fmla="*/ 151209375 w 74"/>
              <a:gd name="T13" fmla="*/ 50403125 h 24"/>
              <a:gd name="T14" fmla="*/ 120967500 w 74"/>
              <a:gd name="T15" fmla="*/ 60483750 h 24"/>
              <a:gd name="T16" fmla="*/ 90725625 w 74"/>
              <a:gd name="T17" fmla="*/ 60483750 h 24"/>
              <a:gd name="T18" fmla="*/ 50403125 w 74"/>
              <a:gd name="T19" fmla="*/ 50403125 h 24"/>
              <a:gd name="T20" fmla="*/ 10080625 w 74"/>
              <a:gd name="T21" fmla="*/ 40322500 h 24"/>
              <a:gd name="T22" fmla="*/ 0 w 74"/>
              <a:gd name="T23" fmla="*/ 20161250 h 24"/>
              <a:gd name="T24" fmla="*/ 15120938 w 74"/>
              <a:gd name="T25" fmla="*/ 0 h 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4" h="24">
                <a:moveTo>
                  <a:pt x="6" y="0"/>
                </a:moveTo>
                <a:lnTo>
                  <a:pt x="16" y="4"/>
                </a:lnTo>
                <a:lnTo>
                  <a:pt x="36" y="4"/>
                </a:lnTo>
                <a:lnTo>
                  <a:pt x="50" y="8"/>
                </a:lnTo>
                <a:lnTo>
                  <a:pt x="68" y="10"/>
                </a:lnTo>
                <a:lnTo>
                  <a:pt x="74" y="14"/>
                </a:lnTo>
                <a:lnTo>
                  <a:pt x="60" y="20"/>
                </a:lnTo>
                <a:lnTo>
                  <a:pt x="48" y="24"/>
                </a:lnTo>
                <a:lnTo>
                  <a:pt x="36" y="24"/>
                </a:lnTo>
                <a:lnTo>
                  <a:pt x="20" y="20"/>
                </a:lnTo>
                <a:lnTo>
                  <a:pt x="4" y="16"/>
                </a:lnTo>
                <a:lnTo>
                  <a:pt x="0" y="8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3" name="Freeform 395"/>
          <p:cNvSpPr>
            <a:spLocks/>
          </p:cNvSpPr>
          <p:nvPr/>
        </p:nvSpPr>
        <p:spPr bwMode="auto">
          <a:xfrm>
            <a:off x="10466388" y="1966913"/>
            <a:ext cx="92075" cy="38100"/>
          </a:xfrm>
          <a:custGeom>
            <a:avLst/>
            <a:gdLst>
              <a:gd name="T0" fmla="*/ 0 w 58"/>
              <a:gd name="T1" fmla="*/ 40322500 h 24"/>
              <a:gd name="T2" fmla="*/ 5040313 w 58"/>
              <a:gd name="T3" fmla="*/ 60483750 h 24"/>
              <a:gd name="T4" fmla="*/ 25201563 w 58"/>
              <a:gd name="T5" fmla="*/ 60483750 h 24"/>
              <a:gd name="T6" fmla="*/ 60483750 w 58"/>
              <a:gd name="T7" fmla="*/ 60483750 h 24"/>
              <a:gd name="T8" fmla="*/ 115927188 w 58"/>
              <a:gd name="T9" fmla="*/ 50403125 h 24"/>
              <a:gd name="T10" fmla="*/ 146169063 w 58"/>
              <a:gd name="T11" fmla="*/ 45362813 h 24"/>
              <a:gd name="T12" fmla="*/ 146169063 w 58"/>
              <a:gd name="T13" fmla="*/ 20161250 h 24"/>
              <a:gd name="T14" fmla="*/ 120967500 w 58"/>
              <a:gd name="T15" fmla="*/ 10080625 h 24"/>
              <a:gd name="T16" fmla="*/ 90725625 w 58"/>
              <a:gd name="T17" fmla="*/ 0 h 24"/>
              <a:gd name="T18" fmla="*/ 55443438 w 58"/>
              <a:gd name="T19" fmla="*/ 5040313 h 24"/>
              <a:gd name="T20" fmla="*/ 35282188 w 58"/>
              <a:gd name="T21" fmla="*/ 20161250 h 24"/>
              <a:gd name="T22" fmla="*/ 0 w 58"/>
              <a:gd name="T23" fmla="*/ 40322500 h 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8" h="24">
                <a:moveTo>
                  <a:pt x="0" y="16"/>
                </a:moveTo>
                <a:lnTo>
                  <a:pt x="2" y="24"/>
                </a:lnTo>
                <a:lnTo>
                  <a:pt x="10" y="24"/>
                </a:lnTo>
                <a:lnTo>
                  <a:pt x="24" y="24"/>
                </a:lnTo>
                <a:lnTo>
                  <a:pt x="46" y="20"/>
                </a:lnTo>
                <a:lnTo>
                  <a:pt x="58" y="18"/>
                </a:lnTo>
                <a:lnTo>
                  <a:pt x="58" y="8"/>
                </a:lnTo>
                <a:lnTo>
                  <a:pt x="48" y="4"/>
                </a:lnTo>
                <a:lnTo>
                  <a:pt x="36" y="0"/>
                </a:lnTo>
                <a:lnTo>
                  <a:pt x="22" y="2"/>
                </a:lnTo>
                <a:lnTo>
                  <a:pt x="14" y="8"/>
                </a:lnTo>
                <a:lnTo>
                  <a:pt x="0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4" name="Freeform 396"/>
          <p:cNvSpPr>
            <a:spLocks/>
          </p:cNvSpPr>
          <p:nvPr/>
        </p:nvSpPr>
        <p:spPr bwMode="auto">
          <a:xfrm>
            <a:off x="9536113" y="2659063"/>
            <a:ext cx="66675" cy="276225"/>
          </a:xfrm>
          <a:custGeom>
            <a:avLst/>
            <a:gdLst>
              <a:gd name="T0" fmla="*/ 0 w 42"/>
              <a:gd name="T1" fmla="*/ 2147483646 h 174"/>
              <a:gd name="T2" fmla="*/ 2147483646 w 42"/>
              <a:gd name="T3" fmla="*/ 2147483646 h 174"/>
              <a:gd name="T4" fmla="*/ 2147483646 w 42"/>
              <a:gd name="T5" fmla="*/ 2147483646 h 174"/>
              <a:gd name="T6" fmla="*/ 2147483646 w 42"/>
              <a:gd name="T7" fmla="*/ 2147483646 h 174"/>
              <a:gd name="T8" fmla="*/ 2147483646 w 42"/>
              <a:gd name="T9" fmla="*/ 2147483646 h 174"/>
              <a:gd name="T10" fmla="*/ 2147483646 w 42"/>
              <a:gd name="T11" fmla="*/ 2147483646 h 174"/>
              <a:gd name="T12" fmla="*/ 2147483646 w 42"/>
              <a:gd name="T13" fmla="*/ 2147483646 h 174"/>
              <a:gd name="T14" fmla="*/ 2147483646 w 42"/>
              <a:gd name="T15" fmla="*/ 2147483646 h 174"/>
              <a:gd name="T16" fmla="*/ 2147483646 w 42"/>
              <a:gd name="T17" fmla="*/ 2147483646 h 174"/>
              <a:gd name="T18" fmla="*/ 2147483646 w 42"/>
              <a:gd name="T19" fmla="*/ 2147483646 h 174"/>
              <a:gd name="T20" fmla="*/ 2147483646 w 42"/>
              <a:gd name="T21" fmla="*/ 2147483646 h 174"/>
              <a:gd name="T22" fmla="*/ 2147483646 w 42"/>
              <a:gd name="T23" fmla="*/ 2147483646 h 174"/>
              <a:gd name="T24" fmla="*/ 2147483646 w 42"/>
              <a:gd name="T25" fmla="*/ 2147483646 h 174"/>
              <a:gd name="T26" fmla="*/ 2147483646 w 42"/>
              <a:gd name="T27" fmla="*/ 2147483646 h 174"/>
              <a:gd name="T28" fmla="*/ 2147483646 w 42"/>
              <a:gd name="T29" fmla="*/ 2147483646 h 174"/>
              <a:gd name="T30" fmla="*/ 2147483646 w 42"/>
              <a:gd name="T31" fmla="*/ 2147483646 h 174"/>
              <a:gd name="T32" fmla="*/ 2147483646 w 42"/>
              <a:gd name="T33" fmla="*/ 2147483646 h 174"/>
              <a:gd name="T34" fmla="*/ 2147483646 w 42"/>
              <a:gd name="T35" fmla="*/ 2147483646 h 174"/>
              <a:gd name="T36" fmla="*/ 2147483646 w 42"/>
              <a:gd name="T37" fmla="*/ 2147483646 h 174"/>
              <a:gd name="T38" fmla="*/ 2147483646 w 42"/>
              <a:gd name="T39" fmla="*/ 2147483646 h 174"/>
              <a:gd name="T40" fmla="*/ 2147483646 w 42"/>
              <a:gd name="T41" fmla="*/ 0 h 174"/>
              <a:gd name="T42" fmla="*/ 2147483646 w 42"/>
              <a:gd name="T43" fmla="*/ 2147483646 h 174"/>
              <a:gd name="T44" fmla="*/ 2147483646 w 42"/>
              <a:gd name="T45" fmla="*/ 2147483646 h 174"/>
              <a:gd name="T46" fmla="*/ 2147483646 w 42"/>
              <a:gd name="T47" fmla="*/ 2147483646 h 174"/>
              <a:gd name="T48" fmla="*/ 2147483646 w 42"/>
              <a:gd name="T49" fmla="*/ 2147483646 h 174"/>
              <a:gd name="T50" fmla="*/ 2147483646 w 42"/>
              <a:gd name="T51" fmla="*/ 2147483646 h 174"/>
              <a:gd name="T52" fmla="*/ 2147483646 w 42"/>
              <a:gd name="T53" fmla="*/ 2147483646 h 174"/>
              <a:gd name="T54" fmla="*/ 2147483646 w 42"/>
              <a:gd name="T55" fmla="*/ 2147483646 h 174"/>
              <a:gd name="T56" fmla="*/ 2147483646 w 42"/>
              <a:gd name="T57" fmla="*/ 2147483646 h 174"/>
              <a:gd name="T58" fmla="*/ 2147483646 w 42"/>
              <a:gd name="T59" fmla="*/ 2147483646 h 174"/>
              <a:gd name="T60" fmla="*/ 2147483646 w 42"/>
              <a:gd name="T61" fmla="*/ 2147483646 h 174"/>
              <a:gd name="T62" fmla="*/ 2147483646 w 42"/>
              <a:gd name="T63" fmla="*/ 2147483646 h 174"/>
              <a:gd name="T64" fmla="*/ 2147483646 w 42"/>
              <a:gd name="T65" fmla="*/ 2147483646 h 174"/>
              <a:gd name="T66" fmla="*/ 0 w 42"/>
              <a:gd name="T67" fmla="*/ 2147483646 h 17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2"/>
              <a:gd name="T103" fmla="*/ 0 h 174"/>
              <a:gd name="T104" fmla="*/ 42 w 42"/>
              <a:gd name="T105" fmla="*/ 174 h 17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2" h="174">
                <a:moveTo>
                  <a:pt x="0" y="166"/>
                </a:moveTo>
                <a:lnTo>
                  <a:pt x="6" y="174"/>
                </a:lnTo>
                <a:lnTo>
                  <a:pt x="10" y="160"/>
                </a:lnTo>
                <a:lnTo>
                  <a:pt x="18" y="162"/>
                </a:lnTo>
                <a:lnTo>
                  <a:pt x="24" y="170"/>
                </a:lnTo>
                <a:lnTo>
                  <a:pt x="26" y="162"/>
                </a:lnTo>
                <a:lnTo>
                  <a:pt x="22" y="154"/>
                </a:lnTo>
                <a:lnTo>
                  <a:pt x="14" y="144"/>
                </a:lnTo>
                <a:lnTo>
                  <a:pt x="10" y="134"/>
                </a:lnTo>
                <a:lnTo>
                  <a:pt x="14" y="126"/>
                </a:lnTo>
                <a:lnTo>
                  <a:pt x="18" y="114"/>
                </a:lnTo>
                <a:lnTo>
                  <a:pt x="22" y="108"/>
                </a:lnTo>
                <a:lnTo>
                  <a:pt x="30" y="106"/>
                </a:lnTo>
                <a:lnTo>
                  <a:pt x="42" y="116"/>
                </a:lnTo>
                <a:lnTo>
                  <a:pt x="42" y="104"/>
                </a:lnTo>
                <a:lnTo>
                  <a:pt x="32" y="88"/>
                </a:lnTo>
                <a:lnTo>
                  <a:pt x="28" y="62"/>
                </a:lnTo>
                <a:lnTo>
                  <a:pt x="24" y="42"/>
                </a:lnTo>
                <a:lnTo>
                  <a:pt x="22" y="26"/>
                </a:lnTo>
                <a:lnTo>
                  <a:pt x="20" y="12"/>
                </a:lnTo>
                <a:lnTo>
                  <a:pt x="16" y="0"/>
                </a:lnTo>
                <a:lnTo>
                  <a:pt x="12" y="6"/>
                </a:lnTo>
                <a:lnTo>
                  <a:pt x="12" y="16"/>
                </a:lnTo>
                <a:lnTo>
                  <a:pt x="2" y="20"/>
                </a:lnTo>
                <a:lnTo>
                  <a:pt x="2" y="36"/>
                </a:lnTo>
                <a:lnTo>
                  <a:pt x="2" y="50"/>
                </a:lnTo>
                <a:lnTo>
                  <a:pt x="2" y="62"/>
                </a:lnTo>
                <a:lnTo>
                  <a:pt x="8" y="70"/>
                </a:lnTo>
                <a:lnTo>
                  <a:pt x="6" y="82"/>
                </a:lnTo>
                <a:lnTo>
                  <a:pt x="6" y="102"/>
                </a:lnTo>
                <a:lnTo>
                  <a:pt x="6" y="126"/>
                </a:lnTo>
                <a:lnTo>
                  <a:pt x="6" y="146"/>
                </a:lnTo>
                <a:lnTo>
                  <a:pt x="6" y="158"/>
                </a:lnTo>
                <a:lnTo>
                  <a:pt x="0" y="1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5" name="Freeform 397"/>
          <p:cNvSpPr>
            <a:spLocks/>
          </p:cNvSpPr>
          <p:nvPr/>
        </p:nvSpPr>
        <p:spPr bwMode="auto">
          <a:xfrm>
            <a:off x="7091363" y="3122613"/>
            <a:ext cx="38100" cy="31750"/>
          </a:xfrm>
          <a:custGeom>
            <a:avLst/>
            <a:gdLst>
              <a:gd name="T0" fmla="*/ 55443438 w 24"/>
              <a:gd name="T1" fmla="*/ 50403125 h 20"/>
              <a:gd name="T2" fmla="*/ 35282188 w 24"/>
              <a:gd name="T3" fmla="*/ 40322500 h 20"/>
              <a:gd name="T4" fmla="*/ 20161250 w 24"/>
              <a:gd name="T5" fmla="*/ 30241875 h 20"/>
              <a:gd name="T6" fmla="*/ 0 w 24"/>
              <a:gd name="T7" fmla="*/ 10080625 h 20"/>
              <a:gd name="T8" fmla="*/ 5040313 w 24"/>
              <a:gd name="T9" fmla="*/ 0 h 20"/>
              <a:gd name="T10" fmla="*/ 25201563 w 24"/>
              <a:gd name="T11" fmla="*/ 0 h 20"/>
              <a:gd name="T12" fmla="*/ 40322500 w 24"/>
              <a:gd name="T13" fmla="*/ 10080625 h 20"/>
              <a:gd name="T14" fmla="*/ 55443438 w 24"/>
              <a:gd name="T15" fmla="*/ 15120938 h 20"/>
              <a:gd name="T16" fmla="*/ 60483750 w 24"/>
              <a:gd name="T17" fmla="*/ 35282188 h 20"/>
              <a:gd name="T18" fmla="*/ 55443438 w 24"/>
              <a:gd name="T19" fmla="*/ 50403125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" h="20">
                <a:moveTo>
                  <a:pt x="22" y="20"/>
                </a:moveTo>
                <a:lnTo>
                  <a:pt x="14" y="16"/>
                </a:lnTo>
                <a:lnTo>
                  <a:pt x="8" y="12"/>
                </a:lnTo>
                <a:lnTo>
                  <a:pt x="0" y="4"/>
                </a:lnTo>
                <a:lnTo>
                  <a:pt x="2" y="0"/>
                </a:lnTo>
                <a:lnTo>
                  <a:pt x="10" y="0"/>
                </a:lnTo>
                <a:lnTo>
                  <a:pt x="16" y="4"/>
                </a:lnTo>
                <a:lnTo>
                  <a:pt x="22" y="6"/>
                </a:lnTo>
                <a:lnTo>
                  <a:pt x="24" y="14"/>
                </a:lnTo>
                <a:lnTo>
                  <a:pt x="22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06" name="Freeform 399"/>
          <p:cNvSpPr>
            <a:spLocks/>
          </p:cNvSpPr>
          <p:nvPr/>
        </p:nvSpPr>
        <p:spPr bwMode="auto">
          <a:xfrm>
            <a:off x="6783388" y="3249613"/>
            <a:ext cx="47625" cy="25400"/>
          </a:xfrm>
          <a:custGeom>
            <a:avLst/>
            <a:gdLst>
              <a:gd name="T0" fmla="*/ 2147483646 w 30"/>
              <a:gd name="T1" fmla="*/ 2147483646 h 16"/>
              <a:gd name="T2" fmla="*/ 2147483646 w 30"/>
              <a:gd name="T3" fmla="*/ 2147483646 h 16"/>
              <a:gd name="T4" fmla="*/ 2147483646 w 30"/>
              <a:gd name="T5" fmla="*/ 2147483646 h 16"/>
              <a:gd name="T6" fmla="*/ 2147483646 w 30"/>
              <a:gd name="T7" fmla="*/ 0 h 16"/>
              <a:gd name="T8" fmla="*/ 2147483646 w 30"/>
              <a:gd name="T9" fmla="*/ 2147483646 h 16"/>
              <a:gd name="T10" fmla="*/ 2147483646 w 30"/>
              <a:gd name="T11" fmla="*/ 2147483646 h 16"/>
              <a:gd name="T12" fmla="*/ 2147483646 w 30"/>
              <a:gd name="T13" fmla="*/ 2147483646 h 16"/>
              <a:gd name="T14" fmla="*/ 2147483646 w 30"/>
              <a:gd name="T15" fmla="*/ 2147483646 h 16"/>
              <a:gd name="T16" fmla="*/ 0 w 30"/>
              <a:gd name="T17" fmla="*/ 2147483646 h 16"/>
              <a:gd name="T18" fmla="*/ 0 w 30"/>
              <a:gd name="T19" fmla="*/ 2147483646 h 16"/>
              <a:gd name="T20" fmla="*/ 2147483646 w 30"/>
              <a:gd name="T21" fmla="*/ 2147483646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"/>
              <a:gd name="T34" fmla="*/ 0 h 16"/>
              <a:gd name="T35" fmla="*/ 30 w 30"/>
              <a:gd name="T36" fmla="*/ 16 h 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" h="16">
                <a:moveTo>
                  <a:pt x="8" y="6"/>
                </a:moveTo>
                <a:lnTo>
                  <a:pt x="16" y="4"/>
                </a:lnTo>
                <a:lnTo>
                  <a:pt x="24" y="4"/>
                </a:lnTo>
                <a:lnTo>
                  <a:pt x="30" y="0"/>
                </a:lnTo>
                <a:lnTo>
                  <a:pt x="22" y="8"/>
                </a:lnTo>
                <a:lnTo>
                  <a:pt x="18" y="12"/>
                </a:lnTo>
                <a:lnTo>
                  <a:pt x="12" y="16"/>
                </a:lnTo>
                <a:lnTo>
                  <a:pt x="4" y="16"/>
                </a:lnTo>
                <a:lnTo>
                  <a:pt x="0" y="12"/>
                </a:lnTo>
                <a:lnTo>
                  <a:pt x="0" y="6"/>
                </a:lnTo>
                <a:lnTo>
                  <a:pt x="8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7" name="Freeform 400"/>
          <p:cNvSpPr>
            <a:spLocks/>
          </p:cNvSpPr>
          <p:nvPr/>
        </p:nvSpPr>
        <p:spPr bwMode="auto">
          <a:xfrm>
            <a:off x="6627813" y="3055938"/>
            <a:ext cx="463550" cy="177800"/>
          </a:xfrm>
          <a:custGeom>
            <a:avLst/>
            <a:gdLst>
              <a:gd name="T0" fmla="*/ 0 w 292"/>
              <a:gd name="T1" fmla="*/ 2147483646 h 112"/>
              <a:gd name="T2" fmla="*/ 2147483646 w 292"/>
              <a:gd name="T3" fmla="*/ 2147483646 h 112"/>
              <a:gd name="T4" fmla="*/ 2147483646 w 292"/>
              <a:gd name="T5" fmla="*/ 2147483646 h 112"/>
              <a:gd name="T6" fmla="*/ 2147483646 w 292"/>
              <a:gd name="T7" fmla="*/ 2147483646 h 112"/>
              <a:gd name="T8" fmla="*/ 2147483646 w 292"/>
              <a:gd name="T9" fmla="*/ 2147483646 h 112"/>
              <a:gd name="T10" fmla="*/ 2147483646 w 292"/>
              <a:gd name="T11" fmla="*/ 2147483646 h 112"/>
              <a:gd name="T12" fmla="*/ 2147483646 w 292"/>
              <a:gd name="T13" fmla="*/ 2147483646 h 112"/>
              <a:gd name="T14" fmla="*/ 2147483646 w 292"/>
              <a:gd name="T15" fmla="*/ 2147483646 h 112"/>
              <a:gd name="T16" fmla="*/ 2147483646 w 292"/>
              <a:gd name="T17" fmla="*/ 0 h 112"/>
              <a:gd name="T18" fmla="*/ 2147483646 w 292"/>
              <a:gd name="T19" fmla="*/ 2147483646 h 112"/>
              <a:gd name="T20" fmla="*/ 2147483646 w 292"/>
              <a:gd name="T21" fmla="*/ 2147483646 h 112"/>
              <a:gd name="T22" fmla="*/ 2147483646 w 292"/>
              <a:gd name="T23" fmla="*/ 2147483646 h 112"/>
              <a:gd name="T24" fmla="*/ 2147483646 w 292"/>
              <a:gd name="T25" fmla="*/ 2147483646 h 112"/>
              <a:gd name="T26" fmla="*/ 2147483646 w 292"/>
              <a:gd name="T27" fmla="*/ 2147483646 h 112"/>
              <a:gd name="T28" fmla="*/ 2147483646 w 292"/>
              <a:gd name="T29" fmla="*/ 2147483646 h 112"/>
              <a:gd name="T30" fmla="*/ 2147483646 w 292"/>
              <a:gd name="T31" fmla="*/ 2147483646 h 112"/>
              <a:gd name="T32" fmla="*/ 2147483646 w 292"/>
              <a:gd name="T33" fmla="*/ 2147483646 h 112"/>
              <a:gd name="T34" fmla="*/ 2147483646 w 292"/>
              <a:gd name="T35" fmla="*/ 2147483646 h 112"/>
              <a:gd name="T36" fmla="*/ 2147483646 w 292"/>
              <a:gd name="T37" fmla="*/ 2147483646 h 112"/>
              <a:gd name="T38" fmla="*/ 2147483646 w 292"/>
              <a:gd name="T39" fmla="*/ 2147483646 h 112"/>
              <a:gd name="T40" fmla="*/ 2147483646 w 292"/>
              <a:gd name="T41" fmla="*/ 2147483646 h 112"/>
              <a:gd name="T42" fmla="*/ 2147483646 w 292"/>
              <a:gd name="T43" fmla="*/ 2147483646 h 112"/>
              <a:gd name="T44" fmla="*/ 2147483646 w 292"/>
              <a:gd name="T45" fmla="*/ 2147483646 h 112"/>
              <a:gd name="T46" fmla="*/ 2147483646 w 292"/>
              <a:gd name="T47" fmla="*/ 2147483646 h 112"/>
              <a:gd name="T48" fmla="*/ 2147483646 w 292"/>
              <a:gd name="T49" fmla="*/ 2147483646 h 112"/>
              <a:gd name="T50" fmla="*/ 2147483646 w 292"/>
              <a:gd name="T51" fmla="*/ 2147483646 h 112"/>
              <a:gd name="T52" fmla="*/ 2147483646 w 292"/>
              <a:gd name="T53" fmla="*/ 2147483646 h 112"/>
              <a:gd name="T54" fmla="*/ 2147483646 w 292"/>
              <a:gd name="T55" fmla="*/ 2147483646 h 112"/>
              <a:gd name="T56" fmla="*/ 2147483646 w 292"/>
              <a:gd name="T57" fmla="*/ 2147483646 h 112"/>
              <a:gd name="T58" fmla="*/ 2147483646 w 292"/>
              <a:gd name="T59" fmla="*/ 2147483646 h 112"/>
              <a:gd name="T60" fmla="*/ 2147483646 w 292"/>
              <a:gd name="T61" fmla="*/ 2147483646 h 112"/>
              <a:gd name="T62" fmla="*/ 2147483646 w 292"/>
              <a:gd name="T63" fmla="*/ 2147483646 h 112"/>
              <a:gd name="T64" fmla="*/ 2147483646 w 292"/>
              <a:gd name="T65" fmla="*/ 2147483646 h 112"/>
              <a:gd name="T66" fmla="*/ 2147483646 w 292"/>
              <a:gd name="T67" fmla="*/ 2147483646 h 112"/>
              <a:gd name="T68" fmla="*/ 2147483646 w 292"/>
              <a:gd name="T69" fmla="*/ 2147483646 h 112"/>
              <a:gd name="T70" fmla="*/ 2147483646 w 292"/>
              <a:gd name="T71" fmla="*/ 2147483646 h 112"/>
              <a:gd name="T72" fmla="*/ 2147483646 w 292"/>
              <a:gd name="T73" fmla="*/ 2147483646 h 112"/>
              <a:gd name="T74" fmla="*/ 2147483646 w 292"/>
              <a:gd name="T75" fmla="*/ 2147483646 h 112"/>
              <a:gd name="T76" fmla="*/ 2147483646 w 292"/>
              <a:gd name="T77" fmla="*/ 2147483646 h 112"/>
              <a:gd name="T78" fmla="*/ 2147483646 w 292"/>
              <a:gd name="T79" fmla="*/ 2147483646 h 112"/>
              <a:gd name="T80" fmla="*/ 2147483646 w 292"/>
              <a:gd name="T81" fmla="*/ 2147483646 h 112"/>
              <a:gd name="T82" fmla="*/ 2147483646 w 292"/>
              <a:gd name="T83" fmla="*/ 2147483646 h 11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92"/>
              <a:gd name="T127" fmla="*/ 0 h 112"/>
              <a:gd name="T128" fmla="*/ 292 w 292"/>
              <a:gd name="T129" fmla="*/ 112 h 11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92" h="112">
                <a:moveTo>
                  <a:pt x="10" y="48"/>
                </a:moveTo>
                <a:lnTo>
                  <a:pt x="0" y="46"/>
                </a:lnTo>
                <a:lnTo>
                  <a:pt x="0" y="42"/>
                </a:lnTo>
                <a:lnTo>
                  <a:pt x="6" y="34"/>
                </a:lnTo>
                <a:lnTo>
                  <a:pt x="12" y="32"/>
                </a:lnTo>
                <a:lnTo>
                  <a:pt x="26" y="34"/>
                </a:lnTo>
                <a:lnTo>
                  <a:pt x="38" y="34"/>
                </a:lnTo>
                <a:lnTo>
                  <a:pt x="46" y="34"/>
                </a:lnTo>
                <a:lnTo>
                  <a:pt x="46" y="28"/>
                </a:lnTo>
                <a:lnTo>
                  <a:pt x="52" y="26"/>
                </a:lnTo>
                <a:lnTo>
                  <a:pt x="58" y="26"/>
                </a:lnTo>
                <a:lnTo>
                  <a:pt x="52" y="22"/>
                </a:lnTo>
                <a:lnTo>
                  <a:pt x="46" y="22"/>
                </a:lnTo>
                <a:lnTo>
                  <a:pt x="46" y="16"/>
                </a:lnTo>
                <a:lnTo>
                  <a:pt x="68" y="18"/>
                </a:lnTo>
                <a:lnTo>
                  <a:pt x="82" y="18"/>
                </a:lnTo>
                <a:lnTo>
                  <a:pt x="90" y="10"/>
                </a:lnTo>
                <a:lnTo>
                  <a:pt x="110" y="0"/>
                </a:lnTo>
                <a:lnTo>
                  <a:pt x="140" y="0"/>
                </a:lnTo>
                <a:lnTo>
                  <a:pt x="146" y="12"/>
                </a:lnTo>
                <a:lnTo>
                  <a:pt x="154" y="10"/>
                </a:lnTo>
                <a:lnTo>
                  <a:pt x="160" y="16"/>
                </a:lnTo>
                <a:lnTo>
                  <a:pt x="168" y="18"/>
                </a:lnTo>
                <a:lnTo>
                  <a:pt x="182" y="22"/>
                </a:lnTo>
                <a:lnTo>
                  <a:pt x="200" y="22"/>
                </a:lnTo>
                <a:lnTo>
                  <a:pt x="218" y="22"/>
                </a:lnTo>
                <a:lnTo>
                  <a:pt x="234" y="18"/>
                </a:lnTo>
                <a:lnTo>
                  <a:pt x="242" y="10"/>
                </a:lnTo>
                <a:lnTo>
                  <a:pt x="248" y="12"/>
                </a:lnTo>
                <a:lnTo>
                  <a:pt x="252" y="14"/>
                </a:lnTo>
                <a:lnTo>
                  <a:pt x="254" y="8"/>
                </a:lnTo>
                <a:lnTo>
                  <a:pt x="262" y="10"/>
                </a:lnTo>
                <a:lnTo>
                  <a:pt x="268" y="16"/>
                </a:lnTo>
                <a:lnTo>
                  <a:pt x="274" y="20"/>
                </a:lnTo>
                <a:lnTo>
                  <a:pt x="274" y="30"/>
                </a:lnTo>
                <a:lnTo>
                  <a:pt x="274" y="42"/>
                </a:lnTo>
                <a:lnTo>
                  <a:pt x="286" y="42"/>
                </a:lnTo>
                <a:lnTo>
                  <a:pt x="292" y="46"/>
                </a:lnTo>
                <a:lnTo>
                  <a:pt x="284" y="48"/>
                </a:lnTo>
                <a:lnTo>
                  <a:pt x="282" y="52"/>
                </a:lnTo>
                <a:lnTo>
                  <a:pt x="284" y="60"/>
                </a:lnTo>
                <a:lnTo>
                  <a:pt x="286" y="68"/>
                </a:lnTo>
                <a:lnTo>
                  <a:pt x="288" y="78"/>
                </a:lnTo>
                <a:lnTo>
                  <a:pt x="292" y="88"/>
                </a:lnTo>
                <a:lnTo>
                  <a:pt x="290" y="92"/>
                </a:lnTo>
                <a:lnTo>
                  <a:pt x="282" y="90"/>
                </a:lnTo>
                <a:lnTo>
                  <a:pt x="262" y="86"/>
                </a:lnTo>
                <a:lnTo>
                  <a:pt x="252" y="92"/>
                </a:lnTo>
                <a:lnTo>
                  <a:pt x="226" y="92"/>
                </a:lnTo>
                <a:lnTo>
                  <a:pt x="214" y="100"/>
                </a:lnTo>
                <a:lnTo>
                  <a:pt x="196" y="102"/>
                </a:lnTo>
                <a:lnTo>
                  <a:pt x="190" y="96"/>
                </a:lnTo>
                <a:lnTo>
                  <a:pt x="184" y="96"/>
                </a:lnTo>
                <a:lnTo>
                  <a:pt x="182" y="100"/>
                </a:lnTo>
                <a:lnTo>
                  <a:pt x="170" y="100"/>
                </a:lnTo>
                <a:lnTo>
                  <a:pt x="164" y="96"/>
                </a:lnTo>
                <a:lnTo>
                  <a:pt x="162" y="104"/>
                </a:lnTo>
                <a:lnTo>
                  <a:pt x="154" y="112"/>
                </a:lnTo>
                <a:lnTo>
                  <a:pt x="152" y="104"/>
                </a:lnTo>
                <a:lnTo>
                  <a:pt x="156" y="96"/>
                </a:lnTo>
                <a:lnTo>
                  <a:pt x="150" y="96"/>
                </a:lnTo>
                <a:lnTo>
                  <a:pt x="146" y="100"/>
                </a:lnTo>
                <a:lnTo>
                  <a:pt x="132" y="98"/>
                </a:lnTo>
                <a:lnTo>
                  <a:pt x="128" y="100"/>
                </a:lnTo>
                <a:lnTo>
                  <a:pt x="120" y="108"/>
                </a:lnTo>
                <a:lnTo>
                  <a:pt x="110" y="110"/>
                </a:lnTo>
                <a:lnTo>
                  <a:pt x="100" y="110"/>
                </a:lnTo>
                <a:lnTo>
                  <a:pt x="92" y="104"/>
                </a:lnTo>
                <a:lnTo>
                  <a:pt x="80" y="100"/>
                </a:lnTo>
                <a:lnTo>
                  <a:pt x="72" y="96"/>
                </a:lnTo>
                <a:lnTo>
                  <a:pt x="66" y="98"/>
                </a:lnTo>
                <a:lnTo>
                  <a:pt x="68" y="104"/>
                </a:lnTo>
                <a:lnTo>
                  <a:pt x="66" y="108"/>
                </a:lnTo>
                <a:lnTo>
                  <a:pt x="50" y="108"/>
                </a:lnTo>
                <a:lnTo>
                  <a:pt x="40" y="100"/>
                </a:lnTo>
                <a:lnTo>
                  <a:pt x="34" y="96"/>
                </a:lnTo>
                <a:lnTo>
                  <a:pt x="20" y="92"/>
                </a:lnTo>
                <a:lnTo>
                  <a:pt x="16" y="84"/>
                </a:lnTo>
                <a:lnTo>
                  <a:pt x="16" y="78"/>
                </a:lnTo>
                <a:lnTo>
                  <a:pt x="6" y="74"/>
                </a:lnTo>
                <a:lnTo>
                  <a:pt x="10" y="68"/>
                </a:lnTo>
                <a:lnTo>
                  <a:pt x="14" y="62"/>
                </a:lnTo>
                <a:lnTo>
                  <a:pt x="12" y="54"/>
                </a:lnTo>
                <a:lnTo>
                  <a:pt x="10" y="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8" name="Freeform 401"/>
          <p:cNvSpPr>
            <a:spLocks/>
          </p:cNvSpPr>
          <p:nvPr/>
        </p:nvSpPr>
        <p:spPr bwMode="auto">
          <a:xfrm>
            <a:off x="6846888" y="3275013"/>
            <a:ext cx="44450" cy="44450"/>
          </a:xfrm>
          <a:custGeom>
            <a:avLst/>
            <a:gdLst>
              <a:gd name="T0" fmla="*/ 2147483646 w 28"/>
              <a:gd name="T1" fmla="*/ 2147483646 h 28"/>
              <a:gd name="T2" fmla="*/ 2147483646 w 28"/>
              <a:gd name="T3" fmla="*/ 0 h 28"/>
              <a:gd name="T4" fmla="*/ 2147483646 w 28"/>
              <a:gd name="T5" fmla="*/ 2147483646 h 28"/>
              <a:gd name="T6" fmla="*/ 2147483646 w 28"/>
              <a:gd name="T7" fmla="*/ 2147483646 h 28"/>
              <a:gd name="T8" fmla="*/ 2147483646 w 28"/>
              <a:gd name="T9" fmla="*/ 2147483646 h 28"/>
              <a:gd name="T10" fmla="*/ 2147483646 w 28"/>
              <a:gd name="T11" fmla="*/ 2147483646 h 28"/>
              <a:gd name="T12" fmla="*/ 2147483646 w 28"/>
              <a:gd name="T13" fmla="*/ 2147483646 h 28"/>
              <a:gd name="T14" fmla="*/ 2147483646 w 28"/>
              <a:gd name="T15" fmla="*/ 2147483646 h 28"/>
              <a:gd name="T16" fmla="*/ 0 w 28"/>
              <a:gd name="T17" fmla="*/ 2147483646 h 28"/>
              <a:gd name="T18" fmla="*/ 2147483646 w 28"/>
              <a:gd name="T19" fmla="*/ 2147483646 h 28"/>
              <a:gd name="T20" fmla="*/ 2147483646 w 28"/>
              <a:gd name="T21" fmla="*/ 2147483646 h 28"/>
              <a:gd name="T22" fmla="*/ 2147483646 w 28"/>
              <a:gd name="T23" fmla="*/ 2147483646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"/>
              <a:gd name="T37" fmla="*/ 0 h 28"/>
              <a:gd name="T38" fmla="*/ 28 w 28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" h="28">
                <a:moveTo>
                  <a:pt x="16" y="2"/>
                </a:moveTo>
                <a:lnTo>
                  <a:pt x="24" y="0"/>
                </a:lnTo>
                <a:lnTo>
                  <a:pt x="28" y="4"/>
                </a:lnTo>
                <a:lnTo>
                  <a:pt x="24" y="10"/>
                </a:lnTo>
                <a:lnTo>
                  <a:pt x="18" y="14"/>
                </a:lnTo>
                <a:lnTo>
                  <a:pt x="16" y="20"/>
                </a:lnTo>
                <a:lnTo>
                  <a:pt x="10" y="24"/>
                </a:lnTo>
                <a:lnTo>
                  <a:pt x="6" y="28"/>
                </a:lnTo>
                <a:lnTo>
                  <a:pt x="0" y="26"/>
                </a:lnTo>
                <a:lnTo>
                  <a:pt x="6" y="18"/>
                </a:lnTo>
                <a:lnTo>
                  <a:pt x="12" y="8"/>
                </a:lnTo>
                <a:lnTo>
                  <a:pt x="16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" name="Freeform 402"/>
          <p:cNvSpPr>
            <a:spLocks/>
          </p:cNvSpPr>
          <p:nvPr/>
        </p:nvSpPr>
        <p:spPr bwMode="auto">
          <a:xfrm>
            <a:off x="6856413" y="3201988"/>
            <a:ext cx="171450" cy="136525"/>
          </a:xfrm>
          <a:custGeom>
            <a:avLst/>
            <a:gdLst>
              <a:gd name="T0" fmla="*/ 2147483646 w 108"/>
              <a:gd name="T1" fmla="*/ 2147483646 h 86"/>
              <a:gd name="T2" fmla="*/ 2147483646 w 108"/>
              <a:gd name="T3" fmla="*/ 2147483646 h 86"/>
              <a:gd name="T4" fmla="*/ 2147483646 w 108"/>
              <a:gd name="T5" fmla="*/ 2147483646 h 86"/>
              <a:gd name="T6" fmla="*/ 2147483646 w 108"/>
              <a:gd name="T7" fmla="*/ 2147483646 h 86"/>
              <a:gd name="T8" fmla="*/ 2147483646 w 108"/>
              <a:gd name="T9" fmla="*/ 2147483646 h 86"/>
              <a:gd name="T10" fmla="*/ 2147483646 w 108"/>
              <a:gd name="T11" fmla="*/ 2147483646 h 86"/>
              <a:gd name="T12" fmla="*/ 2147483646 w 108"/>
              <a:gd name="T13" fmla="*/ 2147483646 h 86"/>
              <a:gd name="T14" fmla="*/ 2147483646 w 108"/>
              <a:gd name="T15" fmla="*/ 2147483646 h 86"/>
              <a:gd name="T16" fmla="*/ 2147483646 w 108"/>
              <a:gd name="T17" fmla="*/ 2147483646 h 86"/>
              <a:gd name="T18" fmla="*/ 2147483646 w 108"/>
              <a:gd name="T19" fmla="*/ 2147483646 h 86"/>
              <a:gd name="T20" fmla="*/ 2147483646 w 108"/>
              <a:gd name="T21" fmla="*/ 2147483646 h 86"/>
              <a:gd name="T22" fmla="*/ 2147483646 w 108"/>
              <a:gd name="T23" fmla="*/ 2147483646 h 86"/>
              <a:gd name="T24" fmla="*/ 2147483646 w 108"/>
              <a:gd name="T25" fmla="*/ 0 h 86"/>
              <a:gd name="T26" fmla="*/ 2147483646 w 108"/>
              <a:gd name="T27" fmla="*/ 0 h 86"/>
              <a:gd name="T28" fmla="*/ 2147483646 w 108"/>
              <a:gd name="T29" fmla="*/ 2147483646 h 86"/>
              <a:gd name="T30" fmla="*/ 2147483646 w 108"/>
              <a:gd name="T31" fmla="*/ 2147483646 h 86"/>
              <a:gd name="T32" fmla="*/ 2147483646 w 108"/>
              <a:gd name="T33" fmla="*/ 2147483646 h 86"/>
              <a:gd name="T34" fmla="*/ 2147483646 w 108"/>
              <a:gd name="T35" fmla="*/ 2147483646 h 86"/>
              <a:gd name="T36" fmla="*/ 2147483646 w 108"/>
              <a:gd name="T37" fmla="*/ 2147483646 h 86"/>
              <a:gd name="T38" fmla="*/ 2147483646 w 108"/>
              <a:gd name="T39" fmla="*/ 2147483646 h 86"/>
              <a:gd name="T40" fmla="*/ 2147483646 w 108"/>
              <a:gd name="T41" fmla="*/ 2147483646 h 86"/>
              <a:gd name="T42" fmla="*/ 2147483646 w 108"/>
              <a:gd name="T43" fmla="*/ 2147483646 h 86"/>
              <a:gd name="T44" fmla="*/ 2147483646 w 108"/>
              <a:gd name="T45" fmla="*/ 2147483646 h 86"/>
              <a:gd name="T46" fmla="*/ 0 w 108"/>
              <a:gd name="T47" fmla="*/ 2147483646 h 86"/>
              <a:gd name="T48" fmla="*/ 2147483646 w 108"/>
              <a:gd name="T49" fmla="*/ 2147483646 h 86"/>
              <a:gd name="T50" fmla="*/ 2147483646 w 108"/>
              <a:gd name="T51" fmla="*/ 2147483646 h 86"/>
              <a:gd name="T52" fmla="*/ 2147483646 w 108"/>
              <a:gd name="T53" fmla="*/ 2147483646 h 86"/>
              <a:gd name="T54" fmla="*/ 2147483646 w 108"/>
              <a:gd name="T55" fmla="*/ 2147483646 h 86"/>
              <a:gd name="T56" fmla="*/ 2147483646 w 108"/>
              <a:gd name="T57" fmla="*/ 2147483646 h 86"/>
              <a:gd name="T58" fmla="*/ 2147483646 w 108"/>
              <a:gd name="T59" fmla="*/ 2147483646 h 8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8"/>
              <a:gd name="T91" fmla="*/ 0 h 86"/>
              <a:gd name="T92" fmla="*/ 108 w 108"/>
              <a:gd name="T93" fmla="*/ 86 h 8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8" h="86">
                <a:moveTo>
                  <a:pt x="10" y="48"/>
                </a:moveTo>
                <a:lnTo>
                  <a:pt x="8" y="32"/>
                </a:lnTo>
                <a:lnTo>
                  <a:pt x="8" y="24"/>
                </a:lnTo>
                <a:lnTo>
                  <a:pt x="10" y="20"/>
                </a:lnTo>
                <a:lnTo>
                  <a:pt x="18" y="12"/>
                </a:lnTo>
                <a:lnTo>
                  <a:pt x="20" y="4"/>
                </a:lnTo>
                <a:lnTo>
                  <a:pt x="26" y="8"/>
                </a:lnTo>
                <a:lnTo>
                  <a:pt x="38" y="8"/>
                </a:lnTo>
                <a:lnTo>
                  <a:pt x="40" y="4"/>
                </a:lnTo>
                <a:lnTo>
                  <a:pt x="46" y="4"/>
                </a:lnTo>
                <a:lnTo>
                  <a:pt x="52" y="10"/>
                </a:lnTo>
                <a:lnTo>
                  <a:pt x="70" y="8"/>
                </a:lnTo>
                <a:lnTo>
                  <a:pt x="82" y="0"/>
                </a:lnTo>
                <a:lnTo>
                  <a:pt x="108" y="0"/>
                </a:lnTo>
                <a:lnTo>
                  <a:pt x="108" y="4"/>
                </a:lnTo>
                <a:lnTo>
                  <a:pt x="94" y="14"/>
                </a:lnTo>
                <a:lnTo>
                  <a:pt x="90" y="46"/>
                </a:lnTo>
                <a:lnTo>
                  <a:pt x="54" y="68"/>
                </a:lnTo>
                <a:lnTo>
                  <a:pt x="28" y="84"/>
                </a:lnTo>
                <a:lnTo>
                  <a:pt x="20" y="86"/>
                </a:lnTo>
                <a:lnTo>
                  <a:pt x="12" y="82"/>
                </a:lnTo>
                <a:lnTo>
                  <a:pt x="6" y="80"/>
                </a:lnTo>
                <a:lnTo>
                  <a:pt x="2" y="78"/>
                </a:lnTo>
                <a:lnTo>
                  <a:pt x="0" y="74"/>
                </a:lnTo>
                <a:lnTo>
                  <a:pt x="10" y="66"/>
                </a:lnTo>
                <a:lnTo>
                  <a:pt x="12" y="60"/>
                </a:lnTo>
                <a:lnTo>
                  <a:pt x="18" y="56"/>
                </a:lnTo>
                <a:lnTo>
                  <a:pt x="22" y="50"/>
                </a:lnTo>
                <a:lnTo>
                  <a:pt x="18" y="46"/>
                </a:lnTo>
                <a:lnTo>
                  <a:pt x="10" y="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" name="Freeform 403"/>
          <p:cNvSpPr>
            <a:spLocks/>
          </p:cNvSpPr>
          <p:nvPr/>
        </p:nvSpPr>
        <p:spPr bwMode="auto">
          <a:xfrm>
            <a:off x="6824663" y="3316288"/>
            <a:ext cx="38100" cy="101600"/>
          </a:xfrm>
          <a:custGeom>
            <a:avLst/>
            <a:gdLst>
              <a:gd name="T0" fmla="*/ 2147483646 w 24"/>
              <a:gd name="T1" fmla="*/ 2147483646 h 64"/>
              <a:gd name="T2" fmla="*/ 2147483646 w 24"/>
              <a:gd name="T3" fmla="*/ 2147483646 h 64"/>
              <a:gd name="T4" fmla="*/ 2147483646 w 24"/>
              <a:gd name="T5" fmla="*/ 2147483646 h 64"/>
              <a:gd name="T6" fmla="*/ 2147483646 w 24"/>
              <a:gd name="T7" fmla="*/ 2147483646 h 64"/>
              <a:gd name="T8" fmla="*/ 2147483646 w 24"/>
              <a:gd name="T9" fmla="*/ 2147483646 h 64"/>
              <a:gd name="T10" fmla="*/ 2147483646 w 24"/>
              <a:gd name="T11" fmla="*/ 0 h 64"/>
              <a:gd name="T12" fmla="*/ 2147483646 w 24"/>
              <a:gd name="T13" fmla="*/ 2147483646 h 64"/>
              <a:gd name="T14" fmla="*/ 2147483646 w 24"/>
              <a:gd name="T15" fmla="*/ 2147483646 h 64"/>
              <a:gd name="T16" fmla="*/ 2147483646 w 24"/>
              <a:gd name="T17" fmla="*/ 2147483646 h 64"/>
              <a:gd name="T18" fmla="*/ 2147483646 w 24"/>
              <a:gd name="T19" fmla="*/ 2147483646 h 64"/>
              <a:gd name="T20" fmla="*/ 2147483646 w 24"/>
              <a:gd name="T21" fmla="*/ 2147483646 h 64"/>
              <a:gd name="T22" fmla="*/ 0 w 24"/>
              <a:gd name="T23" fmla="*/ 2147483646 h 64"/>
              <a:gd name="T24" fmla="*/ 2147483646 w 24"/>
              <a:gd name="T25" fmla="*/ 2147483646 h 64"/>
              <a:gd name="T26" fmla="*/ 2147483646 w 24"/>
              <a:gd name="T27" fmla="*/ 2147483646 h 64"/>
              <a:gd name="T28" fmla="*/ 2147483646 w 24"/>
              <a:gd name="T29" fmla="*/ 2147483646 h 64"/>
              <a:gd name="T30" fmla="*/ 2147483646 w 24"/>
              <a:gd name="T31" fmla="*/ 2147483646 h 64"/>
              <a:gd name="T32" fmla="*/ 2147483646 w 24"/>
              <a:gd name="T33" fmla="*/ 2147483646 h 64"/>
              <a:gd name="T34" fmla="*/ 2147483646 w 24"/>
              <a:gd name="T35" fmla="*/ 2147483646 h 64"/>
              <a:gd name="T36" fmla="*/ 2147483646 w 24"/>
              <a:gd name="T37" fmla="*/ 2147483646 h 64"/>
              <a:gd name="T38" fmla="*/ 2147483646 w 24"/>
              <a:gd name="T39" fmla="*/ 2147483646 h 64"/>
              <a:gd name="T40" fmla="*/ 2147483646 w 24"/>
              <a:gd name="T41" fmla="*/ 2147483646 h 64"/>
              <a:gd name="T42" fmla="*/ 2147483646 w 24"/>
              <a:gd name="T43" fmla="*/ 2147483646 h 6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4"/>
              <a:gd name="T67" fmla="*/ 0 h 64"/>
              <a:gd name="T68" fmla="*/ 24 w 24"/>
              <a:gd name="T69" fmla="*/ 64 h 6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4" h="64">
                <a:moveTo>
                  <a:pt x="16" y="14"/>
                </a:moveTo>
                <a:lnTo>
                  <a:pt x="22" y="14"/>
                </a:lnTo>
                <a:lnTo>
                  <a:pt x="24" y="8"/>
                </a:lnTo>
                <a:lnTo>
                  <a:pt x="22" y="6"/>
                </a:lnTo>
                <a:lnTo>
                  <a:pt x="20" y="2"/>
                </a:lnTo>
                <a:lnTo>
                  <a:pt x="14" y="0"/>
                </a:lnTo>
                <a:lnTo>
                  <a:pt x="14" y="6"/>
                </a:lnTo>
                <a:lnTo>
                  <a:pt x="12" y="14"/>
                </a:lnTo>
                <a:lnTo>
                  <a:pt x="10" y="20"/>
                </a:lnTo>
                <a:lnTo>
                  <a:pt x="6" y="26"/>
                </a:lnTo>
                <a:lnTo>
                  <a:pt x="4" y="30"/>
                </a:lnTo>
                <a:lnTo>
                  <a:pt x="0" y="36"/>
                </a:lnTo>
                <a:lnTo>
                  <a:pt x="2" y="40"/>
                </a:lnTo>
                <a:lnTo>
                  <a:pt x="6" y="48"/>
                </a:lnTo>
                <a:lnTo>
                  <a:pt x="10" y="58"/>
                </a:lnTo>
                <a:lnTo>
                  <a:pt x="12" y="64"/>
                </a:lnTo>
                <a:lnTo>
                  <a:pt x="18" y="52"/>
                </a:lnTo>
                <a:lnTo>
                  <a:pt x="20" y="42"/>
                </a:lnTo>
                <a:lnTo>
                  <a:pt x="20" y="30"/>
                </a:lnTo>
                <a:lnTo>
                  <a:pt x="16" y="30"/>
                </a:lnTo>
                <a:lnTo>
                  <a:pt x="14" y="18"/>
                </a:lnTo>
                <a:lnTo>
                  <a:pt x="16" y="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" name="Freeform 404"/>
          <p:cNvSpPr>
            <a:spLocks/>
          </p:cNvSpPr>
          <p:nvPr/>
        </p:nvSpPr>
        <p:spPr bwMode="auto">
          <a:xfrm>
            <a:off x="6948488" y="3192463"/>
            <a:ext cx="225425" cy="234950"/>
          </a:xfrm>
          <a:custGeom>
            <a:avLst/>
            <a:gdLst>
              <a:gd name="T0" fmla="*/ 226814063 w 142"/>
              <a:gd name="T1" fmla="*/ 5040313 h 148"/>
              <a:gd name="T2" fmla="*/ 236894688 w 142"/>
              <a:gd name="T3" fmla="*/ 25201563 h 148"/>
              <a:gd name="T4" fmla="*/ 267136563 w 142"/>
              <a:gd name="T5" fmla="*/ 70564375 h 148"/>
              <a:gd name="T6" fmla="*/ 287297813 w 142"/>
              <a:gd name="T7" fmla="*/ 75604688 h 148"/>
              <a:gd name="T8" fmla="*/ 277217188 w 142"/>
              <a:gd name="T9" fmla="*/ 90725625 h 148"/>
              <a:gd name="T10" fmla="*/ 282257500 w 142"/>
              <a:gd name="T11" fmla="*/ 110886875 h 148"/>
              <a:gd name="T12" fmla="*/ 267136563 w 142"/>
              <a:gd name="T13" fmla="*/ 120967500 h 148"/>
              <a:gd name="T14" fmla="*/ 252015625 w 142"/>
              <a:gd name="T15" fmla="*/ 156249688 h 148"/>
              <a:gd name="T16" fmla="*/ 282257500 w 142"/>
              <a:gd name="T17" fmla="*/ 186491563 h 148"/>
              <a:gd name="T18" fmla="*/ 297378438 w 142"/>
              <a:gd name="T19" fmla="*/ 211693125 h 148"/>
              <a:gd name="T20" fmla="*/ 332660625 w 142"/>
              <a:gd name="T21" fmla="*/ 226814063 h 148"/>
              <a:gd name="T22" fmla="*/ 352821875 w 142"/>
              <a:gd name="T23" fmla="*/ 246975313 h 148"/>
              <a:gd name="T24" fmla="*/ 342741250 w 142"/>
              <a:gd name="T25" fmla="*/ 282257500 h 148"/>
              <a:gd name="T26" fmla="*/ 357862188 w 142"/>
              <a:gd name="T27" fmla="*/ 312499375 h 148"/>
              <a:gd name="T28" fmla="*/ 352821875 w 142"/>
              <a:gd name="T29" fmla="*/ 327620313 h 148"/>
              <a:gd name="T30" fmla="*/ 332660625 w 142"/>
              <a:gd name="T31" fmla="*/ 332660625 h 148"/>
              <a:gd name="T32" fmla="*/ 307459063 w 142"/>
              <a:gd name="T33" fmla="*/ 352821875 h 148"/>
              <a:gd name="T34" fmla="*/ 307459063 w 142"/>
              <a:gd name="T35" fmla="*/ 372983125 h 148"/>
              <a:gd name="T36" fmla="*/ 226814063 w 142"/>
              <a:gd name="T37" fmla="*/ 372983125 h 148"/>
              <a:gd name="T38" fmla="*/ 191531875 w 142"/>
              <a:gd name="T39" fmla="*/ 342741250 h 148"/>
              <a:gd name="T40" fmla="*/ 171370625 w 142"/>
              <a:gd name="T41" fmla="*/ 342741250 h 148"/>
              <a:gd name="T42" fmla="*/ 146169063 w 142"/>
              <a:gd name="T43" fmla="*/ 302418750 h 148"/>
              <a:gd name="T44" fmla="*/ 55443438 w 142"/>
              <a:gd name="T45" fmla="*/ 252015625 h 148"/>
              <a:gd name="T46" fmla="*/ 5040313 w 142"/>
              <a:gd name="T47" fmla="*/ 241935000 h 148"/>
              <a:gd name="T48" fmla="*/ 0 w 142"/>
              <a:gd name="T49" fmla="*/ 181451250 h 148"/>
              <a:gd name="T50" fmla="*/ 80645000 w 142"/>
              <a:gd name="T51" fmla="*/ 131048125 h 148"/>
              <a:gd name="T52" fmla="*/ 90725625 w 142"/>
              <a:gd name="T53" fmla="*/ 50403125 h 148"/>
              <a:gd name="T54" fmla="*/ 126007813 w 142"/>
              <a:gd name="T55" fmla="*/ 25201563 h 148"/>
              <a:gd name="T56" fmla="*/ 126007813 w 142"/>
              <a:gd name="T57" fmla="*/ 15120938 h 148"/>
              <a:gd name="T58" fmla="*/ 151209375 w 142"/>
              <a:gd name="T59" fmla="*/ 0 h 148"/>
              <a:gd name="T60" fmla="*/ 221773750 w 142"/>
              <a:gd name="T61" fmla="*/ 15120938 h 148"/>
              <a:gd name="T62" fmla="*/ 226814063 w 142"/>
              <a:gd name="T63" fmla="*/ 5040313 h 1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42" h="148">
                <a:moveTo>
                  <a:pt x="90" y="2"/>
                </a:moveTo>
                <a:lnTo>
                  <a:pt x="94" y="10"/>
                </a:lnTo>
                <a:lnTo>
                  <a:pt x="106" y="28"/>
                </a:lnTo>
                <a:lnTo>
                  <a:pt x="114" y="30"/>
                </a:lnTo>
                <a:lnTo>
                  <a:pt x="110" y="36"/>
                </a:lnTo>
                <a:lnTo>
                  <a:pt x="112" y="44"/>
                </a:lnTo>
                <a:lnTo>
                  <a:pt x="106" y="48"/>
                </a:lnTo>
                <a:lnTo>
                  <a:pt x="100" y="62"/>
                </a:lnTo>
                <a:lnTo>
                  <a:pt x="112" y="74"/>
                </a:lnTo>
                <a:lnTo>
                  <a:pt x="118" y="84"/>
                </a:lnTo>
                <a:lnTo>
                  <a:pt x="132" y="90"/>
                </a:lnTo>
                <a:lnTo>
                  <a:pt x="140" y="98"/>
                </a:lnTo>
                <a:lnTo>
                  <a:pt x="136" y="112"/>
                </a:lnTo>
                <a:lnTo>
                  <a:pt x="142" y="124"/>
                </a:lnTo>
                <a:lnTo>
                  <a:pt x="140" y="130"/>
                </a:lnTo>
                <a:lnTo>
                  <a:pt x="132" y="132"/>
                </a:lnTo>
                <a:lnTo>
                  <a:pt x="122" y="140"/>
                </a:lnTo>
                <a:lnTo>
                  <a:pt x="122" y="148"/>
                </a:lnTo>
                <a:lnTo>
                  <a:pt x="90" y="148"/>
                </a:lnTo>
                <a:lnTo>
                  <a:pt x="76" y="136"/>
                </a:lnTo>
                <a:lnTo>
                  <a:pt x="68" y="136"/>
                </a:lnTo>
                <a:lnTo>
                  <a:pt x="58" y="120"/>
                </a:lnTo>
                <a:lnTo>
                  <a:pt x="22" y="100"/>
                </a:lnTo>
                <a:lnTo>
                  <a:pt x="2" y="96"/>
                </a:lnTo>
                <a:lnTo>
                  <a:pt x="0" y="72"/>
                </a:lnTo>
                <a:lnTo>
                  <a:pt x="32" y="52"/>
                </a:lnTo>
                <a:lnTo>
                  <a:pt x="36" y="20"/>
                </a:lnTo>
                <a:lnTo>
                  <a:pt x="50" y="10"/>
                </a:lnTo>
                <a:lnTo>
                  <a:pt x="50" y="6"/>
                </a:lnTo>
                <a:lnTo>
                  <a:pt x="60" y="0"/>
                </a:lnTo>
                <a:lnTo>
                  <a:pt x="88" y="6"/>
                </a:lnTo>
                <a:lnTo>
                  <a:pt x="9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12" name="Freeform 405"/>
          <p:cNvSpPr>
            <a:spLocks/>
          </p:cNvSpPr>
          <p:nvPr/>
        </p:nvSpPr>
        <p:spPr bwMode="auto">
          <a:xfrm>
            <a:off x="7142163" y="3398838"/>
            <a:ext cx="44450" cy="44450"/>
          </a:xfrm>
          <a:custGeom>
            <a:avLst/>
            <a:gdLst>
              <a:gd name="T0" fmla="*/ 2147483646 w 28"/>
              <a:gd name="T1" fmla="*/ 2147483646 h 28"/>
              <a:gd name="T2" fmla="*/ 2147483646 w 28"/>
              <a:gd name="T3" fmla="*/ 0 h 28"/>
              <a:gd name="T4" fmla="*/ 2147483646 w 28"/>
              <a:gd name="T5" fmla="*/ 0 h 28"/>
              <a:gd name="T6" fmla="*/ 2147483646 w 28"/>
              <a:gd name="T7" fmla="*/ 2147483646 h 28"/>
              <a:gd name="T8" fmla="*/ 0 w 28"/>
              <a:gd name="T9" fmla="*/ 2147483646 h 28"/>
              <a:gd name="T10" fmla="*/ 0 w 28"/>
              <a:gd name="T11" fmla="*/ 2147483646 h 28"/>
              <a:gd name="T12" fmla="*/ 2147483646 w 28"/>
              <a:gd name="T13" fmla="*/ 2147483646 h 28"/>
              <a:gd name="T14" fmla="*/ 2147483646 w 28"/>
              <a:gd name="T15" fmla="*/ 2147483646 h 28"/>
              <a:gd name="T16" fmla="*/ 2147483646 w 28"/>
              <a:gd name="T17" fmla="*/ 2147483646 h 28"/>
              <a:gd name="T18" fmla="*/ 2147483646 w 28"/>
              <a:gd name="T19" fmla="*/ 2147483646 h 28"/>
              <a:gd name="T20" fmla="*/ 2147483646 w 28"/>
              <a:gd name="T21" fmla="*/ 2147483646 h 28"/>
              <a:gd name="T22" fmla="*/ 2147483646 w 28"/>
              <a:gd name="T23" fmla="*/ 2147483646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"/>
              <a:gd name="T37" fmla="*/ 0 h 28"/>
              <a:gd name="T38" fmla="*/ 28 w 28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" h="28">
                <a:moveTo>
                  <a:pt x="28" y="4"/>
                </a:moveTo>
                <a:lnTo>
                  <a:pt x="18" y="0"/>
                </a:lnTo>
                <a:lnTo>
                  <a:pt x="14" y="0"/>
                </a:lnTo>
                <a:lnTo>
                  <a:pt x="10" y="2"/>
                </a:lnTo>
                <a:lnTo>
                  <a:pt x="0" y="10"/>
                </a:lnTo>
                <a:lnTo>
                  <a:pt x="0" y="18"/>
                </a:lnTo>
                <a:lnTo>
                  <a:pt x="10" y="20"/>
                </a:lnTo>
                <a:lnTo>
                  <a:pt x="18" y="28"/>
                </a:lnTo>
                <a:lnTo>
                  <a:pt x="26" y="28"/>
                </a:lnTo>
                <a:lnTo>
                  <a:pt x="22" y="18"/>
                </a:lnTo>
                <a:lnTo>
                  <a:pt x="22" y="12"/>
                </a:lnTo>
                <a:lnTo>
                  <a:pt x="28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3" name="Freeform 406"/>
          <p:cNvSpPr>
            <a:spLocks/>
          </p:cNvSpPr>
          <p:nvPr/>
        </p:nvSpPr>
        <p:spPr bwMode="auto">
          <a:xfrm>
            <a:off x="7253288" y="3516313"/>
            <a:ext cx="133350" cy="88900"/>
          </a:xfrm>
          <a:custGeom>
            <a:avLst/>
            <a:gdLst>
              <a:gd name="T0" fmla="*/ 0 w 84"/>
              <a:gd name="T1" fmla="*/ 2147483646 h 56"/>
              <a:gd name="T2" fmla="*/ 2147483646 w 84"/>
              <a:gd name="T3" fmla="*/ 2147483646 h 56"/>
              <a:gd name="T4" fmla="*/ 2147483646 w 84"/>
              <a:gd name="T5" fmla="*/ 2147483646 h 56"/>
              <a:gd name="T6" fmla="*/ 2147483646 w 84"/>
              <a:gd name="T7" fmla="*/ 2147483646 h 56"/>
              <a:gd name="T8" fmla="*/ 2147483646 w 84"/>
              <a:gd name="T9" fmla="*/ 2147483646 h 56"/>
              <a:gd name="T10" fmla="*/ 2147483646 w 84"/>
              <a:gd name="T11" fmla="*/ 2147483646 h 56"/>
              <a:gd name="T12" fmla="*/ 2147483646 w 84"/>
              <a:gd name="T13" fmla="*/ 2147483646 h 56"/>
              <a:gd name="T14" fmla="*/ 2147483646 w 84"/>
              <a:gd name="T15" fmla="*/ 2147483646 h 56"/>
              <a:gd name="T16" fmla="*/ 2147483646 w 84"/>
              <a:gd name="T17" fmla="*/ 0 h 56"/>
              <a:gd name="T18" fmla="*/ 2147483646 w 84"/>
              <a:gd name="T19" fmla="*/ 2147483646 h 56"/>
              <a:gd name="T20" fmla="*/ 2147483646 w 84"/>
              <a:gd name="T21" fmla="*/ 2147483646 h 56"/>
              <a:gd name="T22" fmla="*/ 2147483646 w 84"/>
              <a:gd name="T23" fmla="*/ 2147483646 h 56"/>
              <a:gd name="T24" fmla="*/ 2147483646 w 84"/>
              <a:gd name="T25" fmla="*/ 2147483646 h 56"/>
              <a:gd name="T26" fmla="*/ 2147483646 w 84"/>
              <a:gd name="T27" fmla="*/ 2147483646 h 56"/>
              <a:gd name="T28" fmla="*/ 2147483646 w 84"/>
              <a:gd name="T29" fmla="*/ 2147483646 h 56"/>
              <a:gd name="T30" fmla="*/ 2147483646 w 84"/>
              <a:gd name="T31" fmla="*/ 2147483646 h 56"/>
              <a:gd name="T32" fmla="*/ 2147483646 w 84"/>
              <a:gd name="T33" fmla="*/ 2147483646 h 56"/>
              <a:gd name="T34" fmla="*/ 2147483646 w 84"/>
              <a:gd name="T35" fmla="*/ 2147483646 h 56"/>
              <a:gd name="T36" fmla="*/ 2147483646 w 84"/>
              <a:gd name="T37" fmla="*/ 2147483646 h 56"/>
              <a:gd name="T38" fmla="*/ 0 w 84"/>
              <a:gd name="T39" fmla="*/ 2147483646 h 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4"/>
              <a:gd name="T61" fmla="*/ 0 h 56"/>
              <a:gd name="T62" fmla="*/ 84 w 84"/>
              <a:gd name="T63" fmla="*/ 56 h 5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4" h="56">
                <a:moveTo>
                  <a:pt x="0" y="24"/>
                </a:moveTo>
                <a:lnTo>
                  <a:pt x="8" y="34"/>
                </a:lnTo>
                <a:lnTo>
                  <a:pt x="22" y="50"/>
                </a:lnTo>
                <a:lnTo>
                  <a:pt x="48" y="56"/>
                </a:lnTo>
                <a:lnTo>
                  <a:pt x="66" y="56"/>
                </a:lnTo>
                <a:lnTo>
                  <a:pt x="84" y="24"/>
                </a:lnTo>
                <a:lnTo>
                  <a:pt x="82" y="10"/>
                </a:lnTo>
                <a:lnTo>
                  <a:pt x="80" y="2"/>
                </a:lnTo>
                <a:lnTo>
                  <a:pt x="76" y="0"/>
                </a:lnTo>
                <a:lnTo>
                  <a:pt x="68" y="10"/>
                </a:lnTo>
                <a:lnTo>
                  <a:pt x="58" y="18"/>
                </a:lnTo>
                <a:lnTo>
                  <a:pt x="50" y="28"/>
                </a:lnTo>
                <a:lnTo>
                  <a:pt x="42" y="30"/>
                </a:lnTo>
                <a:lnTo>
                  <a:pt x="32" y="26"/>
                </a:lnTo>
                <a:lnTo>
                  <a:pt x="26" y="30"/>
                </a:lnTo>
                <a:lnTo>
                  <a:pt x="22" y="32"/>
                </a:lnTo>
                <a:lnTo>
                  <a:pt x="14" y="30"/>
                </a:lnTo>
                <a:lnTo>
                  <a:pt x="8" y="24"/>
                </a:lnTo>
                <a:lnTo>
                  <a:pt x="4" y="20"/>
                </a:lnTo>
                <a:lnTo>
                  <a:pt x="0" y="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4" name="Freeform 407"/>
          <p:cNvSpPr>
            <a:spLocks/>
          </p:cNvSpPr>
          <p:nvPr/>
        </p:nvSpPr>
        <p:spPr bwMode="auto">
          <a:xfrm>
            <a:off x="7275513" y="3554413"/>
            <a:ext cx="196850" cy="206375"/>
          </a:xfrm>
          <a:custGeom>
            <a:avLst/>
            <a:gdLst>
              <a:gd name="T0" fmla="*/ 2147483646 w 124"/>
              <a:gd name="T1" fmla="*/ 2147483646 h 130"/>
              <a:gd name="T2" fmla="*/ 2147483646 w 124"/>
              <a:gd name="T3" fmla="*/ 0 h 130"/>
              <a:gd name="T4" fmla="*/ 2147483646 w 124"/>
              <a:gd name="T5" fmla="*/ 2147483646 h 130"/>
              <a:gd name="T6" fmla="*/ 2147483646 w 124"/>
              <a:gd name="T7" fmla="*/ 2147483646 h 130"/>
              <a:gd name="T8" fmla="*/ 2147483646 w 124"/>
              <a:gd name="T9" fmla="*/ 2147483646 h 130"/>
              <a:gd name="T10" fmla="*/ 2147483646 w 124"/>
              <a:gd name="T11" fmla="*/ 2147483646 h 130"/>
              <a:gd name="T12" fmla="*/ 2147483646 w 124"/>
              <a:gd name="T13" fmla="*/ 2147483646 h 130"/>
              <a:gd name="T14" fmla="*/ 2147483646 w 124"/>
              <a:gd name="T15" fmla="*/ 2147483646 h 130"/>
              <a:gd name="T16" fmla="*/ 2147483646 w 124"/>
              <a:gd name="T17" fmla="*/ 2147483646 h 130"/>
              <a:gd name="T18" fmla="*/ 2147483646 w 124"/>
              <a:gd name="T19" fmla="*/ 2147483646 h 130"/>
              <a:gd name="T20" fmla="*/ 2147483646 w 124"/>
              <a:gd name="T21" fmla="*/ 2147483646 h 130"/>
              <a:gd name="T22" fmla="*/ 2147483646 w 124"/>
              <a:gd name="T23" fmla="*/ 2147483646 h 130"/>
              <a:gd name="T24" fmla="*/ 2147483646 w 124"/>
              <a:gd name="T25" fmla="*/ 2147483646 h 130"/>
              <a:gd name="T26" fmla="*/ 2147483646 w 124"/>
              <a:gd name="T27" fmla="*/ 2147483646 h 130"/>
              <a:gd name="T28" fmla="*/ 2147483646 w 124"/>
              <a:gd name="T29" fmla="*/ 2147483646 h 130"/>
              <a:gd name="T30" fmla="*/ 2147483646 w 124"/>
              <a:gd name="T31" fmla="*/ 2147483646 h 130"/>
              <a:gd name="T32" fmla="*/ 2147483646 w 124"/>
              <a:gd name="T33" fmla="*/ 2147483646 h 130"/>
              <a:gd name="T34" fmla="*/ 2147483646 w 124"/>
              <a:gd name="T35" fmla="*/ 2147483646 h 130"/>
              <a:gd name="T36" fmla="*/ 2147483646 w 124"/>
              <a:gd name="T37" fmla="*/ 2147483646 h 130"/>
              <a:gd name="T38" fmla="*/ 2147483646 w 124"/>
              <a:gd name="T39" fmla="*/ 2147483646 h 130"/>
              <a:gd name="T40" fmla="*/ 2147483646 w 124"/>
              <a:gd name="T41" fmla="*/ 2147483646 h 130"/>
              <a:gd name="T42" fmla="*/ 0 w 124"/>
              <a:gd name="T43" fmla="*/ 2147483646 h 130"/>
              <a:gd name="T44" fmla="*/ 2147483646 w 124"/>
              <a:gd name="T45" fmla="*/ 2147483646 h 130"/>
              <a:gd name="T46" fmla="*/ 2147483646 w 124"/>
              <a:gd name="T47" fmla="*/ 2147483646 h 130"/>
              <a:gd name="T48" fmla="*/ 2147483646 w 124"/>
              <a:gd name="T49" fmla="*/ 2147483646 h 130"/>
              <a:gd name="T50" fmla="*/ 2147483646 w 124"/>
              <a:gd name="T51" fmla="*/ 2147483646 h 130"/>
              <a:gd name="T52" fmla="*/ 2147483646 w 124"/>
              <a:gd name="T53" fmla="*/ 2147483646 h 1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4"/>
              <a:gd name="T82" fmla="*/ 0 h 130"/>
              <a:gd name="T83" fmla="*/ 124 w 124"/>
              <a:gd name="T84" fmla="*/ 130 h 13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4" h="130">
                <a:moveTo>
                  <a:pt x="52" y="30"/>
                </a:moveTo>
                <a:lnTo>
                  <a:pt x="70" y="0"/>
                </a:lnTo>
                <a:lnTo>
                  <a:pt x="82" y="8"/>
                </a:lnTo>
                <a:lnTo>
                  <a:pt x="90" y="14"/>
                </a:lnTo>
                <a:lnTo>
                  <a:pt x="102" y="16"/>
                </a:lnTo>
                <a:lnTo>
                  <a:pt x="124" y="36"/>
                </a:lnTo>
                <a:lnTo>
                  <a:pt x="116" y="50"/>
                </a:lnTo>
                <a:lnTo>
                  <a:pt x="104" y="64"/>
                </a:lnTo>
                <a:lnTo>
                  <a:pt x="98" y="66"/>
                </a:lnTo>
                <a:lnTo>
                  <a:pt x="86" y="70"/>
                </a:lnTo>
                <a:lnTo>
                  <a:pt x="88" y="80"/>
                </a:lnTo>
                <a:lnTo>
                  <a:pt x="90" y="90"/>
                </a:lnTo>
                <a:lnTo>
                  <a:pt x="80" y="92"/>
                </a:lnTo>
                <a:lnTo>
                  <a:pt x="72" y="98"/>
                </a:lnTo>
                <a:lnTo>
                  <a:pt x="68" y="104"/>
                </a:lnTo>
                <a:lnTo>
                  <a:pt x="68" y="110"/>
                </a:lnTo>
                <a:lnTo>
                  <a:pt x="54" y="112"/>
                </a:lnTo>
                <a:lnTo>
                  <a:pt x="52" y="118"/>
                </a:lnTo>
                <a:lnTo>
                  <a:pt x="46" y="128"/>
                </a:lnTo>
                <a:lnTo>
                  <a:pt x="26" y="126"/>
                </a:lnTo>
                <a:lnTo>
                  <a:pt x="16" y="130"/>
                </a:lnTo>
                <a:lnTo>
                  <a:pt x="0" y="94"/>
                </a:lnTo>
                <a:lnTo>
                  <a:pt x="12" y="84"/>
                </a:lnTo>
                <a:lnTo>
                  <a:pt x="48" y="72"/>
                </a:lnTo>
                <a:lnTo>
                  <a:pt x="56" y="54"/>
                </a:lnTo>
                <a:lnTo>
                  <a:pt x="56" y="40"/>
                </a:lnTo>
                <a:lnTo>
                  <a:pt x="52" y="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5" name="Freeform 408"/>
          <p:cNvSpPr>
            <a:spLocks/>
          </p:cNvSpPr>
          <p:nvPr/>
        </p:nvSpPr>
        <p:spPr bwMode="auto">
          <a:xfrm>
            <a:off x="7043738" y="3703638"/>
            <a:ext cx="257175" cy="158750"/>
          </a:xfrm>
          <a:custGeom>
            <a:avLst/>
            <a:gdLst>
              <a:gd name="T0" fmla="*/ 2147483646 w 162"/>
              <a:gd name="T1" fmla="*/ 2147483646 h 100"/>
              <a:gd name="T2" fmla="*/ 2147483646 w 162"/>
              <a:gd name="T3" fmla="*/ 2147483646 h 100"/>
              <a:gd name="T4" fmla="*/ 2147483646 w 162"/>
              <a:gd name="T5" fmla="*/ 2147483646 h 100"/>
              <a:gd name="T6" fmla="*/ 2147483646 w 162"/>
              <a:gd name="T7" fmla="*/ 2147483646 h 100"/>
              <a:gd name="T8" fmla="*/ 2147483646 w 162"/>
              <a:gd name="T9" fmla="*/ 2147483646 h 100"/>
              <a:gd name="T10" fmla="*/ 0 w 162"/>
              <a:gd name="T11" fmla="*/ 2147483646 h 100"/>
              <a:gd name="T12" fmla="*/ 0 w 162"/>
              <a:gd name="T13" fmla="*/ 2147483646 h 100"/>
              <a:gd name="T14" fmla="*/ 2147483646 w 162"/>
              <a:gd name="T15" fmla="*/ 2147483646 h 100"/>
              <a:gd name="T16" fmla="*/ 2147483646 w 162"/>
              <a:gd name="T17" fmla="*/ 2147483646 h 100"/>
              <a:gd name="T18" fmla="*/ 2147483646 w 162"/>
              <a:gd name="T19" fmla="*/ 2147483646 h 100"/>
              <a:gd name="T20" fmla="*/ 2147483646 w 162"/>
              <a:gd name="T21" fmla="*/ 2147483646 h 100"/>
              <a:gd name="T22" fmla="*/ 2147483646 w 162"/>
              <a:gd name="T23" fmla="*/ 0 h 100"/>
              <a:gd name="T24" fmla="*/ 2147483646 w 162"/>
              <a:gd name="T25" fmla="*/ 0 h 100"/>
              <a:gd name="T26" fmla="*/ 2147483646 w 162"/>
              <a:gd name="T27" fmla="*/ 2147483646 h 100"/>
              <a:gd name="T28" fmla="*/ 2147483646 w 162"/>
              <a:gd name="T29" fmla="*/ 2147483646 h 100"/>
              <a:gd name="T30" fmla="*/ 2147483646 w 162"/>
              <a:gd name="T31" fmla="*/ 2147483646 h 100"/>
              <a:gd name="T32" fmla="*/ 2147483646 w 162"/>
              <a:gd name="T33" fmla="*/ 2147483646 h 100"/>
              <a:gd name="T34" fmla="*/ 2147483646 w 162"/>
              <a:gd name="T35" fmla="*/ 2147483646 h 100"/>
              <a:gd name="T36" fmla="*/ 2147483646 w 162"/>
              <a:gd name="T37" fmla="*/ 2147483646 h 100"/>
              <a:gd name="T38" fmla="*/ 2147483646 w 162"/>
              <a:gd name="T39" fmla="*/ 2147483646 h 100"/>
              <a:gd name="T40" fmla="*/ 2147483646 w 162"/>
              <a:gd name="T41" fmla="*/ 2147483646 h 100"/>
              <a:gd name="T42" fmla="*/ 2147483646 w 162"/>
              <a:gd name="T43" fmla="*/ 2147483646 h 100"/>
              <a:gd name="T44" fmla="*/ 2147483646 w 162"/>
              <a:gd name="T45" fmla="*/ 2147483646 h 100"/>
              <a:gd name="T46" fmla="*/ 2147483646 w 162"/>
              <a:gd name="T47" fmla="*/ 2147483646 h 100"/>
              <a:gd name="T48" fmla="*/ 2147483646 w 162"/>
              <a:gd name="T49" fmla="*/ 2147483646 h 1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62"/>
              <a:gd name="T76" fmla="*/ 0 h 100"/>
              <a:gd name="T77" fmla="*/ 162 w 162"/>
              <a:gd name="T78" fmla="*/ 100 h 1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62" h="100">
                <a:moveTo>
                  <a:pt x="50" y="86"/>
                </a:moveTo>
                <a:lnTo>
                  <a:pt x="42" y="92"/>
                </a:lnTo>
                <a:lnTo>
                  <a:pt x="36" y="100"/>
                </a:lnTo>
                <a:lnTo>
                  <a:pt x="16" y="100"/>
                </a:lnTo>
                <a:lnTo>
                  <a:pt x="8" y="96"/>
                </a:lnTo>
                <a:lnTo>
                  <a:pt x="0" y="66"/>
                </a:lnTo>
                <a:lnTo>
                  <a:pt x="0" y="42"/>
                </a:lnTo>
                <a:lnTo>
                  <a:pt x="8" y="24"/>
                </a:lnTo>
                <a:lnTo>
                  <a:pt x="42" y="22"/>
                </a:lnTo>
                <a:lnTo>
                  <a:pt x="72" y="28"/>
                </a:lnTo>
                <a:lnTo>
                  <a:pt x="98" y="4"/>
                </a:lnTo>
                <a:lnTo>
                  <a:pt x="128" y="0"/>
                </a:lnTo>
                <a:lnTo>
                  <a:pt x="146" y="0"/>
                </a:lnTo>
                <a:lnTo>
                  <a:pt x="162" y="36"/>
                </a:lnTo>
                <a:lnTo>
                  <a:pt x="150" y="42"/>
                </a:lnTo>
                <a:lnTo>
                  <a:pt x="142" y="48"/>
                </a:lnTo>
                <a:lnTo>
                  <a:pt x="142" y="56"/>
                </a:lnTo>
                <a:lnTo>
                  <a:pt x="136" y="60"/>
                </a:lnTo>
                <a:lnTo>
                  <a:pt x="114" y="66"/>
                </a:lnTo>
                <a:lnTo>
                  <a:pt x="104" y="68"/>
                </a:lnTo>
                <a:lnTo>
                  <a:pt x="96" y="80"/>
                </a:lnTo>
                <a:lnTo>
                  <a:pt x="78" y="78"/>
                </a:lnTo>
                <a:lnTo>
                  <a:pt x="70" y="88"/>
                </a:lnTo>
                <a:lnTo>
                  <a:pt x="56" y="88"/>
                </a:lnTo>
                <a:lnTo>
                  <a:pt x="50" y="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6" name="Freeform 409"/>
          <p:cNvSpPr>
            <a:spLocks/>
          </p:cNvSpPr>
          <p:nvPr/>
        </p:nvSpPr>
        <p:spPr bwMode="auto">
          <a:xfrm>
            <a:off x="7075488" y="3125788"/>
            <a:ext cx="485775" cy="409575"/>
          </a:xfrm>
          <a:custGeom>
            <a:avLst/>
            <a:gdLst>
              <a:gd name="T0" fmla="*/ 201612500 w 306"/>
              <a:gd name="T1" fmla="*/ 95765938 h 258"/>
              <a:gd name="T2" fmla="*/ 282257500 w 306"/>
              <a:gd name="T3" fmla="*/ 141128750 h 258"/>
              <a:gd name="T4" fmla="*/ 393144375 w 306"/>
              <a:gd name="T5" fmla="*/ 120967500 h 258"/>
              <a:gd name="T6" fmla="*/ 514111875 w 306"/>
              <a:gd name="T7" fmla="*/ 70564375 h 258"/>
              <a:gd name="T8" fmla="*/ 645160000 w 306"/>
              <a:gd name="T9" fmla="*/ 131048125 h 258"/>
              <a:gd name="T10" fmla="*/ 690522813 w 306"/>
              <a:gd name="T11" fmla="*/ 196572188 h 258"/>
              <a:gd name="T12" fmla="*/ 660280938 w 306"/>
              <a:gd name="T13" fmla="*/ 317539688 h 258"/>
              <a:gd name="T14" fmla="*/ 710684063 w 306"/>
              <a:gd name="T15" fmla="*/ 378023438 h 258"/>
              <a:gd name="T16" fmla="*/ 670361563 w 306"/>
              <a:gd name="T17" fmla="*/ 443547500 h 258"/>
              <a:gd name="T18" fmla="*/ 720764688 w 306"/>
              <a:gd name="T19" fmla="*/ 509071563 h 258"/>
              <a:gd name="T20" fmla="*/ 751006563 w 306"/>
              <a:gd name="T21" fmla="*/ 564515000 h 258"/>
              <a:gd name="T22" fmla="*/ 771167813 w 306"/>
              <a:gd name="T23" fmla="*/ 584676250 h 258"/>
              <a:gd name="T24" fmla="*/ 700603438 w 306"/>
              <a:gd name="T25" fmla="*/ 609877813 h 258"/>
              <a:gd name="T26" fmla="*/ 594756875 w 306"/>
              <a:gd name="T27" fmla="*/ 640119688 h 258"/>
              <a:gd name="T28" fmla="*/ 519152188 w 306"/>
              <a:gd name="T29" fmla="*/ 579635938 h 258"/>
              <a:gd name="T30" fmla="*/ 473789375 w 306"/>
              <a:gd name="T31" fmla="*/ 564515000 h 258"/>
              <a:gd name="T32" fmla="*/ 413305625 w 306"/>
              <a:gd name="T33" fmla="*/ 589716563 h 258"/>
              <a:gd name="T34" fmla="*/ 297378438 w 306"/>
              <a:gd name="T35" fmla="*/ 519152188 h 258"/>
              <a:gd name="T36" fmla="*/ 246975313 w 306"/>
              <a:gd name="T37" fmla="*/ 443547500 h 258"/>
              <a:gd name="T38" fmla="*/ 176410938 w 306"/>
              <a:gd name="T39" fmla="*/ 443547500 h 258"/>
              <a:gd name="T40" fmla="*/ 156249688 w 306"/>
              <a:gd name="T41" fmla="*/ 418345938 h 258"/>
              <a:gd name="T42" fmla="*/ 151209375 w 306"/>
              <a:gd name="T43" fmla="*/ 352821875 h 258"/>
              <a:gd name="T44" fmla="*/ 95765938 w 306"/>
              <a:gd name="T45" fmla="*/ 317539688 h 258"/>
              <a:gd name="T46" fmla="*/ 65524063 w 306"/>
              <a:gd name="T47" fmla="*/ 226814063 h 258"/>
              <a:gd name="T48" fmla="*/ 75604688 w 306"/>
              <a:gd name="T49" fmla="*/ 196572188 h 258"/>
              <a:gd name="T50" fmla="*/ 65524063 w 306"/>
              <a:gd name="T51" fmla="*/ 176410938 h 258"/>
              <a:gd name="T52" fmla="*/ 25201563 w 306"/>
              <a:gd name="T53" fmla="*/ 110886875 h 258"/>
              <a:gd name="T54" fmla="*/ 10080625 w 306"/>
              <a:gd name="T55" fmla="*/ 60483750 h 258"/>
              <a:gd name="T56" fmla="*/ 0 w 306"/>
              <a:gd name="T57" fmla="*/ 20161250 h 258"/>
              <a:gd name="T58" fmla="*/ 25201563 w 306"/>
              <a:gd name="T59" fmla="*/ 5040313 h 258"/>
              <a:gd name="T60" fmla="*/ 80645000 w 306"/>
              <a:gd name="T61" fmla="*/ 45362813 h 258"/>
              <a:gd name="T62" fmla="*/ 105846563 w 306"/>
              <a:gd name="T63" fmla="*/ 35282188 h 258"/>
              <a:gd name="T64" fmla="*/ 151209375 w 306"/>
              <a:gd name="T65" fmla="*/ 0 h 258"/>
              <a:gd name="T66" fmla="*/ 161290000 w 306"/>
              <a:gd name="T67" fmla="*/ 25201563 h 258"/>
              <a:gd name="T68" fmla="*/ 156249688 w 306"/>
              <a:gd name="T69" fmla="*/ 45362813 h 258"/>
              <a:gd name="T70" fmla="*/ 191531875 w 306"/>
              <a:gd name="T71" fmla="*/ 60483750 h 2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06" h="258">
                <a:moveTo>
                  <a:pt x="76" y="24"/>
                </a:moveTo>
                <a:lnTo>
                  <a:pt x="80" y="38"/>
                </a:lnTo>
                <a:lnTo>
                  <a:pt x="100" y="48"/>
                </a:lnTo>
                <a:lnTo>
                  <a:pt x="112" y="56"/>
                </a:lnTo>
                <a:lnTo>
                  <a:pt x="142" y="56"/>
                </a:lnTo>
                <a:lnTo>
                  <a:pt x="156" y="48"/>
                </a:lnTo>
                <a:lnTo>
                  <a:pt x="178" y="32"/>
                </a:lnTo>
                <a:lnTo>
                  <a:pt x="204" y="28"/>
                </a:lnTo>
                <a:lnTo>
                  <a:pt x="226" y="36"/>
                </a:lnTo>
                <a:lnTo>
                  <a:pt x="256" y="52"/>
                </a:lnTo>
                <a:lnTo>
                  <a:pt x="272" y="56"/>
                </a:lnTo>
                <a:lnTo>
                  <a:pt x="274" y="78"/>
                </a:lnTo>
                <a:lnTo>
                  <a:pt x="264" y="98"/>
                </a:lnTo>
                <a:lnTo>
                  <a:pt x="262" y="126"/>
                </a:lnTo>
                <a:lnTo>
                  <a:pt x="268" y="150"/>
                </a:lnTo>
                <a:lnTo>
                  <a:pt x="282" y="150"/>
                </a:lnTo>
                <a:lnTo>
                  <a:pt x="280" y="162"/>
                </a:lnTo>
                <a:lnTo>
                  <a:pt x="266" y="176"/>
                </a:lnTo>
                <a:lnTo>
                  <a:pt x="272" y="186"/>
                </a:lnTo>
                <a:lnTo>
                  <a:pt x="286" y="202"/>
                </a:lnTo>
                <a:lnTo>
                  <a:pt x="298" y="212"/>
                </a:lnTo>
                <a:lnTo>
                  <a:pt x="298" y="224"/>
                </a:lnTo>
                <a:lnTo>
                  <a:pt x="306" y="224"/>
                </a:lnTo>
                <a:lnTo>
                  <a:pt x="306" y="232"/>
                </a:lnTo>
                <a:lnTo>
                  <a:pt x="292" y="234"/>
                </a:lnTo>
                <a:lnTo>
                  <a:pt x="278" y="242"/>
                </a:lnTo>
                <a:lnTo>
                  <a:pt x="278" y="258"/>
                </a:lnTo>
                <a:lnTo>
                  <a:pt x="236" y="254"/>
                </a:lnTo>
                <a:lnTo>
                  <a:pt x="208" y="246"/>
                </a:lnTo>
                <a:lnTo>
                  <a:pt x="206" y="230"/>
                </a:lnTo>
                <a:lnTo>
                  <a:pt x="196" y="222"/>
                </a:lnTo>
                <a:lnTo>
                  <a:pt x="188" y="224"/>
                </a:lnTo>
                <a:lnTo>
                  <a:pt x="178" y="232"/>
                </a:lnTo>
                <a:lnTo>
                  <a:pt x="164" y="234"/>
                </a:lnTo>
                <a:lnTo>
                  <a:pt x="138" y="224"/>
                </a:lnTo>
                <a:lnTo>
                  <a:pt x="118" y="206"/>
                </a:lnTo>
                <a:lnTo>
                  <a:pt x="104" y="188"/>
                </a:lnTo>
                <a:lnTo>
                  <a:pt x="98" y="176"/>
                </a:lnTo>
                <a:lnTo>
                  <a:pt x="80" y="172"/>
                </a:lnTo>
                <a:lnTo>
                  <a:pt x="70" y="176"/>
                </a:lnTo>
                <a:lnTo>
                  <a:pt x="60" y="172"/>
                </a:lnTo>
                <a:lnTo>
                  <a:pt x="62" y="166"/>
                </a:lnTo>
                <a:lnTo>
                  <a:pt x="56" y="154"/>
                </a:lnTo>
                <a:lnTo>
                  <a:pt x="60" y="140"/>
                </a:lnTo>
                <a:lnTo>
                  <a:pt x="48" y="130"/>
                </a:lnTo>
                <a:lnTo>
                  <a:pt x="38" y="126"/>
                </a:lnTo>
                <a:lnTo>
                  <a:pt x="20" y="104"/>
                </a:lnTo>
                <a:lnTo>
                  <a:pt x="26" y="90"/>
                </a:lnTo>
                <a:lnTo>
                  <a:pt x="32" y="86"/>
                </a:lnTo>
                <a:lnTo>
                  <a:pt x="30" y="78"/>
                </a:lnTo>
                <a:lnTo>
                  <a:pt x="34" y="72"/>
                </a:lnTo>
                <a:lnTo>
                  <a:pt x="26" y="70"/>
                </a:lnTo>
                <a:lnTo>
                  <a:pt x="16" y="54"/>
                </a:lnTo>
                <a:lnTo>
                  <a:pt x="10" y="44"/>
                </a:lnTo>
                <a:lnTo>
                  <a:pt x="6" y="34"/>
                </a:lnTo>
                <a:lnTo>
                  <a:pt x="4" y="24"/>
                </a:lnTo>
                <a:lnTo>
                  <a:pt x="2" y="16"/>
                </a:lnTo>
                <a:lnTo>
                  <a:pt x="0" y="8"/>
                </a:lnTo>
                <a:lnTo>
                  <a:pt x="2" y="4"/>
                </a:lnTo>
                <a:lnTo>
                  <a:pt x="10" y="2"/>
                </a:lnTo>
                <a:lnTo>
                  <a:pt x="24" y="14"/>
                </a:lnTo>
                <a:lnTo>
                  <a:pt x="32" y="18"/>
                </a:lnTo>
                <a:lnTo>
                  <a:pt x="34" y="12"/>
                </a:lnTo>
                <a:lnTo>
                  <a:pt x="42" y="14"/>
                </a:lnTo>
                <a:lnTo>
                  <a:pt x="48" y="10"/>
                </a:lnTo>
                <a:lnTo>
                  <a:pt x="60" y="0"/>
                </a:lnTo>
                <a:lnTo>
                  <a:pt x="64" y="2"/>
                </a:lnTo>
                <a:lnTo>
                  <a:pt x="64" y="10"/>
                </a:lnTo>
                <a:lnTo>
                  <a:pt x="68" y="16"/>
                </a:lnTo>
                <a:lnTo>
                  <a:pt x="62" y="18"/>
                </a:lnTo>
                <a:lnTo>
                  <a:pt x="68" y="24"/>
                </a:lnTo>
                <a:lnTo>
                  <a:pt x="76" y="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17" name="Freeform 410"/>
          <p:cNvSpPr>
            <a:spLocks/>
          </p:cNvSpPr>
          <p:nvPr/>
        </p:nvSpPr>
        <p:spPr bwMode="auto">
          <a:xfrm>
            <a:off x="7491413" y="3160713"/>
            <a:ext cx="358775" cy="257175"/>
          </a:xfrm>
          <a:custGeom>
            <a:avLst/>
            <a:gdLst>
              <a:gd name="T0" fmla="*/ 30241875 w 226"/>
              <a:gd name="T1" fmla="*/ 141128750 h 162"/>
              <a:gd name="T2" fmla="*/ 60483750 w 226"/>
              <a:gd name="T3" fmla="*/ 141128750 h 162"/>
              <a:gd name="T4" fmla="*/ 85685313 w 226"/>
              <a:gd name="T5" fmla="*/ 151209375 h 162"/>
              <a:gd name="T6" fmla="*/ 110886875 w 226"/>
              <a:gd name="T7" fmla="*/ 120967500 h 162"/>
              <a:gd name="T8" fmla="*/ 141128750 w 226"/>
              <a:gd name="T9" fmla="*/ 110886875 h 162"/>
              <a:gd name="T10" fmla="*/ 171370625 w 226"/>
              <a:gd name="T11" fmla="*/ 65524063 h 162"/>
              <a:gd name="T12" fmla="*/ 211693125 w 226"/>
              <a:gd name="T13" fmla="*/ 50403125 h 162"/>
              <a:gd name="T14" fmla="*/ 241935000 w 226"/>
              <a:gd name="T15" fmla="*/ 50403125 h 162"/>
              <a:gd name="T16" fmla="*/ 292338125 w 226"/>
              <a:gd name="T17" fmla="*/ 65524063 h 162"/>
              <a:gd name="T18" fmla="*/ 317539688 w 226"/>
              <a:gd name="T19" fmla="*/ 75604688 h 162"/>
              <a:gd name="T20" fmla="*/ 367942813 w 226"/>
              <a:gd name="T21" fmla="*/ 45362813 h 162"/>
              <a:gd name="T22" fmla="*/ 388104063 w 226"/>
              <a:gd name="T23" fmla="*/ 40322500 h 162"/>
              <a:gd name="T24" fmla="*/ 413305625 w 226"/>
              <a:gd name="T25" fmla="*/ 0 h 162"/>
              <a:gd name="T26" fmla="*/ 433466875 w 226"/>
              <a:gd name="T27" fmla="*/ 15120938 h 162"/>
              <a:gd name="T28" fmla="*/ 438507188 w 226"/>
              <a:gd name="T29" fmla="*/ 45362813 h 162"/>
              <a:gd name="T30" fmla="*/ 433466875 w 226"/>
              <a:gd name="T31" fmla="*/ 65524063 h 162"/>
              <a:gd name="T32" fmla="*/ 433466875 w 226"/>
              <a:gd name="T33" fmla="*/ 80645000 h 162"/>
              <a:gd name="T34" fmla="*/ 458668438 w 226"/>
              <a:gd name="T35" fmla="*/ 75604688 h 162"/>
              <a:gd name="T36" fmla="*/ 478829688 w 226"/>
              <a:gd name="T37" fmla="*/ 65524063 h 162"/>
              <a:gd name="T38" fmla="*/ 498990938 w 226"/>
              <a:gd name="T39" fmla="*/ 50403125 h 162"/>
              <a:gd name="T40" fmla="*/ 569555313 w 226"/>
              <a:gd name="T41" fmla="*/ 50403125 h 162"/>
              <a:gd name="T42" fmla="*/ 569555313 w 226"/>
              <a:gd name="T43" fmla="*/ 70564375 h 162"/>
              <a:gd name="T44" fmla="*/ 539313438 w 226"/>
              <a:gd name="T45" fmla="*/ 75604688 h 162"/>
              <a:gd name="T46" fmla="*/ 498990938 w 226"/>
              <a:gd name="T47" fmla="*/ 75604688 h 162"/>
              <a:gd name="T48" fmla="*/ 478829688 w 226"/>
              <a:gd name="T49" fmla="*/ 75604688 h 162"/>
              <a:gd name="T50" fmla="*/ 468749063 w 226"/>
              <a:gd name="T51" fmla="*/ 80645000 h 162"/>
              <a:gd name="T52" fmla="*/ 438507188 w 226"/>
              <a:gd name="T53" fmla="*/ 100806250 h 162"/>
              <a:gd name="T54" fmla="*/ 423386250 w 226"/>
              <a:gd name="T55" fmla="*/ 115927188 h 162"/>
              <a:gd name="T56" fmla="*/ 433466875 w 226"/>
              <a:gd name="T57" fmla="*/ 131048125 h 162"/>
              <a:gd name="T58" fmla="*/ 438507188 w 226"/>
              <a:gd name="T59" fmla="*/ 146169063 h 162"/>
              <a:gd name="T60" fmla="*/ 433466875 w 226"/>
              <a:gd name="T61" fmla="*/ 171370625 h 162"/>
              <a:gd name="T62" fmla="*/ 423386250 w 226"/>
              <a:gd name="T63" fmla="*/ 196572188 h 162"/>
              <a:gd name="T64" fmla="*/ 383063750 w 226"/>
              <a:gd name="T65" fmla="*/ 211693125 h 162"/>
              <a:gd name="T66" fmla="*/ 372983125 w 226"/>
              <a:gd name="T67" fmla="*/ 241935000 h 162"/>
              <a:gd name="T68" fmla="*/ 357862188 w 226"/>
              <a:gd name="T69" fmla="*/ 252015625 h 162"/>
              <a:gd name="T70" fmla="*/ 347781563 w 226"/>
              <a:gd name="T71" fmla="*/ 277217188 h 162"/>
              <a:gd name="T72" fmla="*/ 347781563 w 226"/>
              <a:gd name="T73" fmla="*/ 312499375 h 162"/>
              <a:gd name="T74" fmla="*/ 287297813 w 226"/>
              <a:gd name="T75" fmla="*/ 312499375 h 162"/>
              <a:gd name="T76" fmla="*/ 277217188 w 226"/>
              <a:gd name="T77" fmla="*/ 332660625 h 162"/>
              <a:gd name="T78" fmla="*/ 236894688 w 226"/>
              <a:gd name="T79" fmla="*/ 332660625 h 162"/>
              <a:gd name="T80" fmla="*/ 226814063 w 226"/>
              <a:gd name="T81" fmla="*/ 347781563 h 162"/>
              <a:gd name="T82" fmla="*/ 221773750 w 226"/>
              <a:gd name="T83" fmla="*/ 393144375 h 162"/>
              <a:gd name="T84" fmla="*/ 196572188 w 226"/>
              <a:gd name="T85" fmla="*/ 398184688 h 162"/>
              <a:gd name="T86" fmla="*/ 105846563 w 226"/>
              <a:gd name="T87" fmla="*/ 408265313 h 162"/>
              <a:gd name="T88" fmla="*/ 60483750 w 226"/>
              <a:gd name="T89" fmla="*/ 408265313 h 162"/>
              <a:gd name="T90" fmla="*/ 45362813 w 226"/>
              <a:gd name="T91" fmla="*/ 393144375 h 162"/>
              <a:gd name="T92" fmla="*/ 20161250 w 226"/>
              <a:gd name="T93" fmla="*/ 403225000 h 162"/>
              <a:gd name="T94" fmla="*/ 10080625 w 226"/>
              <a:gd name="T95" fmla="*/ 388104063 h 162"/>
              <a:gd name="T96" fmla="*/ 45362813 w 226"/>
              <a:gd name="T97" fmla="*/ 352821875 h 162"/>
              <a:gd name="T98" fmla="*/ 50403125 w 226"/>
              <a:gd name="T99" fmla="*/ 322580000 h 162"/>
              <a:gd name="T100" fmla="*/ 15120938 w 226"/>
              <a:gd name="T101" fmla="*/ 322580000 h 162"/>
              <a:gd name="T102" fmla="*/ 10080625 w 226"/>
              <a:gd name="T103" fmla="*/ 287297813 h 162"/>
              <a:gd name="T104" fmla="*/ 0 w 226"/>
              <a:gd name="T105" fmla="*/ 262096250 h 162"/>
              <a:gd name="T106" fmla="*/ 5040313 w 226"/>
              <a:gd name="T107" fmla="*/ 191531875 h 162"/>
              <a:gd name="T108" fmla="*/ 30241875 w 226"/>
              <a:gd name="T109" fmla="*/ 141128750 h 1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26" h="162">
                <a:moveTo>
                  <a:pt x="12" y="56"/>
                </a:moveTo>
                <a:lnTo>
                  <a:pt x="24" y="56"/>
                </a:lnTo>
                <a:lnTo>
                  <a:pt x="34" y="60"/>
                </a:lnTo>
                <a:lnTo>
                  <a:pt x="44" y="48"/>
                </a:lnTo>
                <a:lnTo>
                  <a:pt x="56" y="44"/>
                </a:lnTo>
                <a:lnTo>
                  <a:pt x="68" y="26"/>
                </a:lnTo>
                <a:lnTo>
                  <a:pt x="84" y="20"/>
                </a:lnTo>
                <a:lnTo>
                  <a:pt x="96" y="20"/>
                </a:lnTo>
                <a:lnTo>
                  <a:pt x="116" y="26"/>
                </a:lnTo>
                <a:lnTo>
                  <a:pt x="126" y="30"/>
                </a:lnTo>
                <a:lnTo>
                  <a:pt x="146" y="18"/>
                </a:lnTo>
                <a:lnTo>
                  <a:pt x="154" y="16"/>
                </a:lnTo>
                <a:lnTo>
                  <a:pt x="164" y="0"/>
                </a:lnTo>
                <a:lnTo>
                  <a:pt x="172" y="6"/>
                </a:lnTo>
                <a:lnTo>
                  <a:pt x="174" y="18"/>
                </a:lnTo>
                <a:lnTo>
                  <a:pt x="172" y="26"/>
                </a:lnTo>
                <a:lnTo>
                  <a:pt x="172" y="32"/>
                </a:lnTo>
                <a:lnTo>
                  <a:pt x="182" y="30"/>
                </a:lnTo>
                <a:lnTo>
                  <a:pt x="190" y="26"/>
                </a:lnTo>
                <a:lnTo>
                  <a:pt x="198" y="20"/>
                </a:lnTo>
                <a:lnTo>
                  <a:pt x="226" y="20"/>
                </a:lnTo>
                <a:lnTo>
                  <a:pt x="226" y="28"/>
                </a:lnTo>
                <a:lnTo>
                  <a:pt x="214" y="30"/>
                </a:lnTo>
                <a:lnTo>
                  <a:pt x="198" y="30"/>
                </a:lnTo>
                <a:lnTo>
                  <a:pt x="190" y="30"/>
                </a:lnTo>
                <a:lnTo>
                  <a:pt x="186" y="32"/>
                </a:lnTo>
                <a:lnTo>
                  <a:pt x="174" y="40"/>
                </a:lnTo>
                <a:lnTo>
                  <a:pt x="168" y="46"/>
                </a:lnTo>
                <a:lnTo>
                  <a:pt x="172" y="52"/>
                </a:lnTo>
                <a:lnTo>
                  <a:pt x="174" y="58"/>
                </a:lnTo>
                <a:lnTo>
                  <a:pt x="172" y="68"/>
                </a:lnTo>
                <a:lnTo>
                  <a:pt x="168" y="78"/>
                </a:lnTo>
                <a:lnTo>
                  <a:pt x="152" y="84"/>
                </a:lnTo>
                <a:lnTo>
                  <a:pt x="148" y="96"/>
                </a:lnTo>
                <a:lnTo>
                  <a:pt x="142" y="100"/>
                </a:lnTo>
                <a:lnTo>
                  <a:pt x="138" y="110"/>
                </a:lnTo>
                <a:lnTo>
                  <a:pt x="138" y="124"/>
                </a:lnTo>
                <a:lnTo>
                  <a:pt x="114" y="124"/>
                </a:lnTo>
                <a:lnTo>
                  <a:pt x="110" y="132"/>
                </a:lnTo>
                <a:lnTo>
                  <a:pt x="94" y="132"/>
                </a:lnTo>
                <a:lnTo>
                  <a:pt x="90" y="138"/>
                </a:lnTo>
                <a:lnTo>
                  <a:pt x="88" y="156"/>
                </a:lnTo>
                <a:lnTo>
                  <a:pt x="78" y="158"/>
                </a:lnTo>
                <a:lnTo>
                  <a:pt x="42" y="162"/>
                </a:lnTo>
                <a:lnTo>
                  <a:pt x="24" y="162"/>
                </a:lnTo>
                <a:lnTo>
                  <a:pt x="18" y="156"/>
                </a:lnTo>
                <a:lnTo>
                  <a:pt x="8" y="160"/>
                </a:lnTo>
                <a:lnTo>
                  <a:pt x="4" y="154"/>
                </a:lnTo>
                <a:lnTo>
                  <a:pt x="18" y="140"/>
                </a:lnTo>
                <a:lnTo>
                  <a:pt x="20" y="128"/>
                </a:lnTo>
                <a:lnTo>
                  <a:pt x="6" y="128"/>
                </a:lnTo>
                <a:lnTo>
                  <a:pt x="4" y="114"/>
                </a:lnTo>
                <a:lnTo>
                  <a:pt x="0" y="104"/>
                </a:lnTo>
                <a:lnTo>
                  <a:pt x="2" y="76"/>
                </a:lnTo>
                <a:lnTo>
                  <a:pt x="12" y="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18" name="Freeform 411"/>
          <p:cNvSpPr>
            <a:spLocks/>
          </p:cNvSpPr>
          <p:nvPr/>
        </p:nvSpPr>
        <p:spPr bwMode="auto">
          <a:xfrm>
            <a:off x="7504113" y="3205163"/>
            <a:ext cx="406400" cy="368300"/>
          </a:xfrm>
          <a:custGeom>
            <a:avLst/>
            <a:gdLst>
              <a:gd name="T0" fmla="*/ 2147483646 w 256"/>
              <a:gd name="T1" fmla="*/ 2147483646 h 232"/>
              <a:gd name="T2" fmla="*/ 2147483646 w 256"/>
              <a:gd name="T3" fmla="*/ 2147483646 h 232"/>
              <a:gd name="T4" fmla="*/ 2147483646 w 256"/>
              <a:gd name="T5" fmla="*/ 2147483646 h 232"/>
              <a:gd name="T6" fmla="*/ 2147483646 w 256"/>
              <a:gd name="T7" fmla="*/ 2147483646 h 232"/>
              <a:gd name="T8" fmla="*/ 2147483646 w 256"/>
              <a:gd name="T9" fmla="*/ 2147483646 h 232"/>
              <a:gd name="T10" fmla="*/ 2147483646 w 256"/>
              <a:gd name="T11" fmla="*/ 2147483646 h 232"/>
              <a:gd name="T12" fmla="*/ 2147483646 w 256"/>
              <a:gd name="T13" fmla="*/ 2147483646 h 232"/>
              <a:gd name="T14" fmla="*/ 2147483646 w 256"/>
              <a:gd name="T15" fmla="*/ 2147483646 h 232"/>
              <a:gd name="T16" fmla="*/ 2147483646 w 256"/>
              <a:gd name="T17" fmla="*/ 2147483646 h 232"/>
              <a:gd name="T18" fmla="*/ 2147483646 w 256"/>
              <a:gd name="T19" fmla="*/ 2147483646 h 232"/>
              <a:gd name="T20" fmla="*/ 2147483646 w 256"/>
              <a:gd name="T21" fmla="*/ 2147483646 h 232"/>
              <a:gd name="T22" fmla="*/ 2147483646 w 256"/>
              <a:gd name="T23" fmla="*/ 2147483646 h 232"/>
              <a:gd name="T24" fmla="*/ 2147483646 w 256"/>
              <a:gd name="T25" fmla="*/ 2147483646 h 232"/>
              <a:gd name="T26" fmla="*/ 2147483646 w 256"/>
              <a:gd name="T27" fmla="*/ 2147483646 h 232"/>
              <a:gd name="T28" fmla="*/ 2147483646 w 256"/>
              <a:gd name="T29" fmla="*/ 2147483646 h 232"/>
              <a:gd name="T30" fmla="*/ 2147483646 w 256"/>
              <a:gd name="T31" fmla="*/ 0 h 232"/>
              <a:gd name="T32" fmla="*/ 2147483646 w 256"/>
              <a:gd name="T33" fmla="*/ 2147483646 h 232"/>
              <a:gd name="T34" fmla="*/ 2147483646 w 256"/>
              <a:gd name="T35" fmla="*/ 2147483646 h 232"/>
              <a:gd name="T36" fmla="*/ 2147483646 w 256"/>
              <a:gd name="T37" fmla="*/ 2147483646 h 232"/>
              <a:gd name="T38" fmla="*/ 2147483646 w 256"/>
              <a:gd name="T39" fmla="*/ 2147483646 h 232"/>
              <a:gd name="T40" fmla="*/ 2147483646 w 256"/>
              <a:gd name="T41" fmla="*/ 2147483646 h 232"/>
              <a:gd name="T42" fmla="*/ 2147483646 w 256"/>
              <a:gd name="T43" fmla="*/ 2147483646 h 232"/>
              <a:gd name="T44" fmla="*/ 2147483646 w 256"/>
              <a:gd name="T45" fmla="*/ 2147483646 h 232"/>
              <a:gd name="T46" fmla="*/ 2147483646 w 256"/>
              <a:gd name="T47" fmla="*/ 2147483646 h 232"/>
              <a:gd name="T48" fmla="*/ 2147483646 w 256"/>
              <a:gd name="T49" fmla="*/ 2147483646 h 232"/>
              <a:gd name="T50" fmla="*/ 2147483646 w 256"/>
              <a:gd name="T51" fmla="*/ 2147483646 h 232"/>
              <a:gd name="T52" fmla="*/ 2147483646 w 256"/>
              <a:gd name="T53" fmla="*/ 2147483646 h 232"/>
              <a:gd name="T54" fmla="*/ 2147483646 w 256"/>
              <a:gd name="T55" fmla="*/ 2147483646 h 232"/>
              <a:gd name="T56" fmla="*/ 2147483646 w 256"/>
              <a:gd name="T57" fmla="*/ 2147483646 h 232"/>
              <a:gd name="T58" fmla="*/ 2147483646 w 256"/>
              <a:gd name="T59" fmla="*/ 2147483646 h 232"/>
              <a:gd name="T60" fmla="*/ 2147483646 w 256"/>
              <a:gd name="T61" fmla="*/ 2147483646 h 232"/>
              <a:gd name="T62" fmla="*/ 2147483646 w 256"/>
              <a:gd name="T63" fmla="*/ 2147483646 h 232"/>
              <a:gd name="T64" fmla="*/ 2147483646 w 256"/>
              <a:gd name="T65" fmla="*/ 2147483646 h 23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6"/>
              <a:gd name="T100" fmla="*/ 0 h 232"/>
              <a:gd name="T101" fmla="*/ 256 w 256"/>
              <a:gd name="T102" fmla="*/ 232 h 23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6" h="232">
                <a:moveTo>
                  <a:pt x="8" y="208"/>
                </a:moveTo>
                <a:lnTo>
                  <a:pt x="8" y="192"/>
                </a:lnTo>
                <a:lnTo>
                  <a:pt x="22" y="184"/>
                </a:lnTo>
                <a:lnTo>
                  <a:pt x="36" y="182"/>
                </a:lnTo>
                <a:lnTo>
                  <a:pt x="36" y="174"/>
                </a:lnTo>
                <a:lnTo>
                  <a:pt x="28" y="174"/>
                </a:lnTo>
                <a:lnTo>
                  <a:pt x="28" y="162"/>
                </a:lnTo>
                <a:lnTo>
                  <a:pt x="16" y="152"/>
                </a:lnTo>
                <a:lnTo>
                  <a:pt x="0" y="132"/>
                </a:lnTo>
                <a:lnTo>
                  <a:pt x="10" y="128"/>
                </a:lnTo>
                <a:lnTo>
                  <a:pt x="16" y="134"/>
                </a:lnTo>
                <a:lnTo>
                  <a:pt x="34" y="134"/>
                </a:lnTo>
                <a:lnTo>
                  <a:pt x="54" y="132"/>
                </a:lnTo>
                <a:lnTo>
                  <a:pt x="70" y="130"/>
                </a:lnTo>
                <a:lnTo>
                  <a:pt x="80" y="128"/>
                </a:lnTo>
                <a:lnTo>
                  <a:pt x="82" y="110"/>
                </a:lnTo>
                <a:lnTo>
                  <a:pt x="86" y="104"/>
                </a:lnTo>
                <a:lnTo>
                  <a:pt x="102" y="104"/>
                </a:lnTo>
                <a:lnTo>
                  <a:pt x="106" y="96"/>
                </a:lnTo>
                <a:lnTo>
                  <a:pt x="130" y="96"/>
                </a:lnTo>
                <a:lnTo>
                  <a:pt x="130" y="82"/>
                </a:lnTo>
                <a:lnTo>
                  <a:pt x="134" y="72"/>
                </a:lnTo>
                <a:lnTo>
                  <a:pt x="140" y="68"/>
                </a:lnTo>
                <a:lnTo>
                  <a:pt x="144" y="56"/>
                </a:lnTo>
                <a:lnTo>
                  <a:pt x="160" y="50"/>
                </a:lnTo>
                <a:lnTo>
                  <a:pt x="166" y="30"/>
                </a:lnTo>
                <a:lnTo>
                  <a:pt x="160" y="18"/>
                </a:lnTo>
                <a:lnTo>
                  <a:pt x="166" y="12"/>
                </a:lnTo>
                <a:lnTo>
                  <a:pt x="182" y="2"/>
                </a:lnTo>
                <a:lnTo>
                  <a:pt x="190" y="2"/>
                </a:lnTo>
                <a:lnTo>
                  <a:pt x="206" y="2"/>
                </a:lnTo>
                <a:lnTo>
                  <a:pt x="218" y="0"/>
                </a:lnTo>
                <a:lnTo>
                  <a:pt x="224" y="2"/>
                </a:lnTo>
                <a:lnTo>
                  <a:pt x="236" y="6"/>
                </a:lnTo>
                <a:lnTo>
                  <a:pt x="236" y="16"/>
                </a:lnTo>
                <a:lnTo>
                  <a:pt x="256" y="24"/>
                </a:lnTo>
                <a:lnTo>
                  <a:pt x="254" y="30"/>
                </a:lnTo>
                <a:lnTo>
                  <a:pt x="250" y="42"/>
                </a:lnTo>
                <a:lnTo>
                  <a:pt x="234" y="46"/>
                </a:lnTo>
                <a:lnTo>
                  <a:pt x="204" y="42"/>
                </a:lnTo>
                <a:lnTo>
                  <a:pt x="206" y="72"/>
                </a:lnTo>
                <a:lnTo>
                  <a:pt x="214" y="78"/>
                </a:lnTo>
                <a:lnTo>
                  <a:pt x="222" y="86"/>
                </a:lnTo>
                <a:lnTo>
                  <a:pt x="216" y="92"/>
                </a:lnTo>
                <a:lnTo>
                  <a:pt x="214" y="106"/>
                </a:lnTo>
                <a:lnTo>
                  <a:pt x="172" y="160"/>
                </a:lnTo>
                <a:lnTo>
                  <a:pt x="158" y="164"/>
                </a:lnTo>
                <a:lnTo>
                  <a:pt x="150" y="160"/>
                </a:lnTo>
                <a:lnTo>
                  <a:pt x="142" y="160"/>
                </a:lnTo>
                <a:lnTo>
                  <a:pt x="132" y="172"/>
                </a:lnTo>
                <a:lnTo>
                  <a:pt x="132" y="182"/>
                </a:lnTo>
                <a:lnTo>
                  <a:pt x="140" y="182"/>
                </a:lnTo>
                <a:lnTo>
                  <a:pt x="144" y="196"/>
                </a:lnTo>
                <a:lnTo>
                  <a:pt x="150" y="202"/>
                </a:lnTo>
                <a:lnTo>
                  <a:pt x="156" y="210"/>
                </a:lnTo>
                <a:lnTo>
                  <a:pt x="156" y="220"/>
                </a:lnTo>
                <a:lnTo>
                  <a:pt x="142" y="220"/>
                </a:lnTo>
                <a:lnTo>
                  <a:pt x="138" y="226"/>
                </a:lnTo>
                <a:lnTo>
                  <a:pt x="130" y="220"/>
                </a:lnTo>
                <a:lnTo>
                  <a:pt x="122" y="220"/>
                </a:lnTo>
                <a:lnTo>
                  <a:pt x="116" y="232"/>
                </a:lnTo>
                <a:lnTo>
                  <a:pt x="104" y="228"/>
                </a:lnTo>
                <a:lnTo>
                  <a:pt x="86" y="204"/>
                </a:lnTo>
                <a:lnTo>
                  <a:pt x="86" y="200"/>
                </a:lnTo>
                <a:lnTo>
                  <a:pt x="38" y="204"/>
                </a:lnTo>
                <a:lnTo>
                  <a:pt x="34" y="210"/>
                </a:lnTo>
                <a:lnTo>
                  <a:pt x="8" y="2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9" name="Freeform 412"/>
          <p:cNvSpPr>
            <a:spLocks/>
          </p:cNvSpPr>
          <p:nvPr/>
        </p:nvSpPr>
        <p:spPr bwMode="auto">
          <a:xfrm>
            <a:off x="6843713" y="3306763"/>
            <a:ext cx="107950" cy="120650"/>
          </a:xfrm>
          <a:custGeom>
            <a:avLst/>
            <a:gdLst>
              <a:gd name="T0" fmla="*/ 2147483646 w 68"/>
              <a:gd name="T1" fmla="*/ 0 h 76"/>
              <a:gd name="T2" fmla="*/ 2147483646 w 68"/>
              <a:gd name="T3" fmla="*/ 2147483646 h 76"/>
              <a:gd name="T4" fmla="*/ 2147483646 w 68"/>
              <a:gd name="T5" fmla="*/ 2147483646 h 76"/>
              <a:gd name="T6" fmla="*/ 2147483646 w 68"/>
              <a:gd name="T7" fmla="*/ 2147483646 h 76"/>
              <a:gd name="T8" fmla="*/ 2147483646 w 68"/>
              <a:gd name="T9" fmla="*/ 2147483646 h 76"/>
              <a:gd name="T10" fmla="*/ 2147483646 w 68"/>
              <a:gd name="T11" fmla="*/ 2147483646 h 76"/>
              <a:gd name="T12" fmla="*/ 2147483646 w 68"/>
              <a:gd name="T13" fmla="*/ 2147483646 h 76"/>
              <a:gd name="T14" fmla="*/ 2147483646 w 68"/>
              <a:gd name="T15" fmla="*/ 2147483646 h 76"/>
              <a:gd name="T16" fmla="*/ 2147483646 w 68"/>
              <a:gd name="T17" fmla="*/ 2147483646 h 76"/>
              <a:gd name="T18" fmla="*/ 2147483646 w 68"/>
              <a:gd name="T19" fmla="*/ 2147483646 h 76"/>
              <a:gd name="T20" fmla="*/ 0 w 68"/>
              <a:gd name="T21" fmla="*/ 2147483646 h 76"/>
              <a:gd name="T22" fmla="*/ 2147483646 w 68"/>
              <a:gd name="T23" fmla="*/ 2147483646 h 76"/>
              <a:gd name="T24" fmla="*/ 2147483646 w 68"/>
              <a:gd name="T25" fmla="*/ 2147483646 h 76"/>
              <a:gd name="T26" fmla="*/ 2147483646 w 68"/>
              <a:gd name="T27" fmla="*/ 2147483646 h 76"/>
              <a:gd name="T28" fmla="*/ 2147483646 w 68"/>
              <a:gd name="T29" fmla="*/ 2147483646 h 76"/>
              <a:gd name="T30" fmla="*/ 2147483646 w 68"/>
              <a:gd name="T31" fmla="*/ 2147483646 h 76"/>
              <a:gd name="T32" fmla="*/ 2147483646 w 68"/>
              <a:gd name="T33" fmla="*/ 2147483646 h 76"/>
              <a:gd name="T34" fmla="*/ 2147483646 w 68"/>
              <a:gd name="T35" fmla="*/ 2147483646 h 76"/>
              <a:gd name="T36" fmla="*/ 2147483646 w 68"/>
              <a:gd name="T37" fmla="*/ 2147483646 h 76"/>
              <a:gd name="T38" fmla="*/ 2147483646 w 68"/>
              <a:gd name="T39" fmla="*/ 2147483646 h 76"/>
              <a:gd name="T40" fmla="*/ 2147483646 w 68"/>
              <a:gd name="T41" fmla="*/ 2147483646 h 76"/>
              <a:gd name="T42" fmla="*/ 2147483646 w 68"/>
              <a:gd name="T43" fmla="*/ 0 h 7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8"/>
              <a:gd name="T67" fmla="*/ 0 h 76"/>
              <a:gd name="T68" fmla="*/ 68 w 68"/>
              <a:gd name="T69" fmla="*/ 76 h 7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8" h="76">
                <a:moveTo>
                  <a:pt x="66" y="0"/>
                </a:moveTo>
                <a:lnTo>
                  <a:pt x="68" y="24"/>
                </a:lnTo>
                <a:lnTo>
                  <a:pt x="66" y="30"/>
                </a:lnTo>
                <a:lnTo>
                  <a:pt x="38" y="34"/>
                </a:lnTo>
                <a:lnTo>
                  <a:pt x="50" y="50"/>
                </a:lnTo>
                <a:lnTo>
                  <a:pt x="44" y="56"/>
                </a:lnTo>
                <a:lnTo>
                  <a:pt x="42" y="62"/>
                </a:lnTo>
                <a:lnTo>
                  <a:pt x="30" y="64"/>
                </a:lnTo>
                <a:lnTo>
                  <a:pt x="24" y="72"/>
                </a:lnTo>
                <a:lnTo>
                  <a:pt x="20" y="76"/>
                </a:lnTo>
                <a:lnTo>
                  <a:pt x="0" y="70"/>
                </a:lnTo>
                <a:lnTo>
                  <a:pt x="6" y="58"/>
                </a:lnTo>
                <a:lnTo>
                  <a:pt x="8" y="48"/>
                </a:lnTo>
                <a:lnTo>
                  <a:pt x="8" y="36"/>
                </a:lnTo>
                <a:lnTo>
                  <a:pt x="10" y="28"/>
                </a:lnTo>
                <a:lnTo>
                  <a:pt x="10" y="20"/>
                </a:lnTo>
                <a:lnTo>
                  <a:pt x="12" y="14"/>
                </a:lnTo>
                <a:lnTo>
                  <a:pt x="16" y="16"/>
                </a:lnTo>
                <a:lnTo>
                  <a:pt x="20" y="16"/>
                </a:lnTo>
                <a:lnTo>
                  <a:pt x="28" y="20"/>
                </a:lnTo>
                <a:lnTo>
                  <a:pt x="36" y="18"/>
                </a:lnTo>
                <a:lnTo>
                  <a:pt x="6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0" name="Freeform 413"/>
          <p:cNvSpPr>
            <a:spLocks/>
          </p:cNvSpPr>
          <p:nvPr/>
        </p:nvSpPr>
        <p:spPr bwMode="auto">
          <a:xfrm>
            <a:off x="6840538" y="3344863"/>
            <a:ext cx="523875" cy="425450"/>
          </a:xfrm>
          <a:custGeom>
            <a:avLst/>
            <a:gdLst>
              <a:gd name="T0" fmla="*/ 0 w 330"/>
              <a:gd name="T1" fmla="*/ 2147483646 h 268"/>
              <a:gd name="T2" fmla="*/ 2147483646 w 330"/>
              <a:gd name="T3" fmla="*/ 2147483646 h 268"/>
              <a:gd name="T4" fmla="*/ 2147483646 w 330"/>
              <a:gd name="T5" fmla="*/ 2147483646 h 268"/>
              <a:gd name="T6" fmla="*/ 2147483646 w 330"/>
              <a:gd name="T7" fmla="*/ 2147483646 h 268"/>
              <a:gd name="T8" fmla="*/ 2147483646 w 330"/>
              <a:gd name="T9" fmla="*/ 2147483646 h 268"/>
              <a:gd name="T10" fmla="*/ 2147483646 w 330"/>
              <a:gd name="T11" fmla="*/ 2147483646 h 268"/>
              <a:gd name="T12" fmla="*/ 2147483646 w 330"/>
              <a:gd name="T13" fmla="*/ 2147483646 h 268"/>
              <a:gd name="T14" fmla="*/ 2147483646 w 330"/>
              <a:gd name="T15" fmla="*/ 2147483646 h 268"/>
              <a:gd name="T16" fmla="*/ 2147483646 w 330"/>
              <a:gd name="T17" fmla="*/ 2147483646 h 268"/>
              <a:gd name="T18" fmla="*/ 2147483646 w 330"/>
              <a:gd name="T19" fmla="*/ 2147483646 h 268"/>
              <a:gd name="T20" fmla="*/ 2147483646 w 330"/>
              <a:gd name="T21" fmla="*/ 0 h 268"/>
              <a:gd name="T22" fmla="*/ 2147483646 w 330"/>
              <a:gd name="T23" fmla="*/ 2147483646 h 268"/>
              <a:gd name="T24" fmla="*/ 2147483646 w 330"/>
              <a:gd name="T25" fmla="*/ 2147483646 h 268"/>
              <a:gd name="T26" fmla="*/ 2147483646 w 330"/>
              <a:gd name="T27" fmla="*/ 2147483646 h 268"/>
              <a:gd name="T28" fmla="*/ 2147483646 w 330"/>
              <a:gd name="T29" fmla="*/ 2147483646 h 268"/>
              <a:gd name="T30" fmla="*/ 2147483646 w 330"/>
              <a:gd name="T31" fmla="*/ 2147483646 h 268"/>
              <a:gd name="T32" fmla="*/ 2147483646 w 330"/>
              <a:gd name="T33" fmla="*/ 2147483646 h 268"/>
              <a:gd name="T34" fmla="*/ 2147483646 w 330"/>
              <a:gd name="T35" fmla="*/ 2147483646 h 268"/>
              <a:gd name="T36" fmla="*/ 2147483646 w 330"/>
              <a:gd name="T37" fmla="*/ 2147483646 h 268"/>
              <a:gd name="T38" fmla="*/ 2147483646 w 330"/>
              <a:gd name="T39" fmla="*/ 2147483646 h 268"/>
              <a:gd name="T40" fmla="*/ 2147483646 w 330"/>
              <a:gd name="T41" fmla="*/ 2147483646 h 268"/>
              <a:gd name="T42" fmla="*/ 2147483646 w 330"/>
              <a:gd name="T43" fmla="*/ 2147483646 h 268"/>
              <a:gd name="T44" fmla="*/ 2147483646 w 330"/>
              <a:gd name="T45" fmla="*/ 2147483646 h 268"/>
              <a:gd name="T46" fmla="*/ 2147483646 w 330"/>
              <a:gd name="T47" fmla="*/ 2147483646 h 268"/>
              <a:gd name="T48" fmla="*/ 2147483646 w 330"/>
              <a:gd name="T49" fmla="*/ 2147483646 h 268"/>
              <a:gd name="T50" fmla="*/ 2147483646 w 330"/>
              <a:gd name="T51" fmla="*/ 2147483646 h 268"/>
              <a:gd name="T52" fmla="*/ 2147483646 w 330"/>
              <a:gd name="T53" fmla="*/ 2147483646 h 268"/>
              <a:gd name="T54" fmla="*/ 2147483646 w 330"/>
              <a:gd name="T55" fmla="*/ 2147483646 h 268"/>
              <a:gd name="T56" fmla="*/ 2147483646 w 330"/>
              <a:gd name="T57" fmla="*/ 2147483646 h 268"/>
              <a:gd name="T58" fmla="*/ 2147483646 w 330"/>
              <a:gd name="T59" fmla="*/ 2147483646 h 268"/>
              <a:gd name="T60" fmla="*/ 2147483646 w 330"/>
              <a:gd name="T61" fmla="*/ 2147483646 h 268"/>
              <a:gd name="T62" fmla="*/ 2147483646 w 330"/>
              <a:gd name="T63" fmla="*/ 2147483646 h 268"/>
              <a:gd name="T64" fmla="*/ 2147483646 w 330"/>
              <a:gd name="T65" fmla="*/ 2147483646 h 268"/>
              <a:gd name="T66" fmla="*/ 2147483646 w 330"/>
              <a:gd name="T67" fmla="*/ 2147483646 h 268"/>
              <a:gd name="T68" fmla="*/ 2147483646 w 330"/>
              <a:gd name="T69" fmla="*/ 2147483646 h 268"/>
              <a:gd name="T70" fmla="*/ 2147483646 w 330"/>
              <a:gd name="T71" fmla="*/ 2147483646 h 268"/>
              <a:gd name="T72" fmla="*/ 2147483646 w 330"/>
              <a:gd name="T73" fmla="*/ 2147483646 h 268"/>
              <a:gd name="T74" fmla="*/ 2147483646 w 330"/>
              <a:gd name="T75" fmla="*/ 2147483646 h 268"/>
              <a:gd name="T76" fmla="*/ 2147483646 w 330"/>
              <a:gd name="T77" fmla="*/ 2147483646 h 268"/>
              <a:gd name="T78" fmla="*/ 2147483646 w 330"/>
              <a:gd name="T79" fmla="*/ 2147483646 h 268"/>
              <a:gd name="T80" fmla="*/ 2147483646 w 330"/>
              <a:gd name="T81" fmla="*/ 2147483646 h 268"/>
              <a:gd name="T82" fmla="*/ 2147483646 w 330"/>
              <a:gd name="T83" fmla="*/ 2147483646 h 268"/>
              <a:gd name="T84" fmla="*/ 2147483646 w 330"/>
              <a:gd name="T85" fmla="*/ 2147483646 h 268"/>
              <a:gd name="T86" fmla="*/ 2147483646 w 330"/>
              <a:gd name="T87" fmla="*/ 2147483646 h 268"/>
              <a:gd name="T88" fmla="*/ 2147483646 w 330"/>
              <a:gd name="T89" fmla="*/ 2147483646 h 268"/>
              <a:gd name="T90" fmla="*/ 2147483646 w 330"/>
              <a:gd name="T91" fmla="*/ 2147483646 h 268"/>
              <a:gd name="T92" fmla="*/ 2147483646 w 330"/>
              <a:gd name="T93" fmla="*/ 2147483646 h 268"/>
              <a:gd name="T94" fmla="*/ 2147483646 w 330"/>
              <a:gd name="T95" fmla="*/ 2147483646 h 268"/>
              <a:gd name="T96" fmla="*/ 2147483646 w 330"/>
              <a:gd name="T97" fmla="*/ 2147483646 h 268"/>
              <a:gd name="T98" fmla="*/ 2147483646 w 330"/>
              <a:gd name="T99" fmla="*/ 2147483646 h 268"/>
              <a:gd name="T100" fmla="*/ 2147483646 w 330"/>
              <a:gd name="T101" fmla="*/ 2147483646 h 268"/>
              <a:gd name="T102" fmla="*/ 2147483646 w 330"/>
              <a:gd name="T103" fmla="*/ 2147483646 h 268"/>
              <a:gd name="T104" fmla="*/ 2147483646 w 330"/>
              <a:gd name="T105" fmla="*/ 2147483646 h 268"/>
              <a:gd name="T106" fmla="*/ 2147483646 w 330"/>
              <a:gd name="T107" fmla="*/ 2147483646 h 268"/>
              <a:gd name="T108" fmla="*/ 2147483646 w 330"/>
              <a:gd name="T109" fmla="*/ 2147483646 h 268"/>
              <a:gd name="T110" fmla="*/ 2147483646 w 330"/>
              <a:gd name="T111" fmla="*/ 2147483646 h 268"/>
              <a:gd name="T112" fmla="*/ 2147483646 w 330"/>
              <a:gd name="T113" fmla="*/ 2147483646 h 268"/>
              <a:gd name="T114" fmla="*/ 2147483646 w 330"/>
              <a:gd name="T115" fmla="*/ 2147483646 h 268"/>
              <a:gd name="T116" fmla="*/ 2147483646 w 330"/>
              <a:gd name="T117" fmla="*/ 2147483646 h 268"/>
              <a:gd name="T118" fmla="*/ 0 w 330"/>
              <a:gd name="T119" fmla="*/ 2147483646 h 2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30" h="268">
                <a:moveTo>
                  <a:pt x="0" y="68"/>
                </a:moveTo>
                <a:lnTo>
                  <a:pt x="4" y="46"/>
                </a:lnTo>
                <a:lnTo>
                  <a:pt x="22" y="52"/>
                </a:lnTo>
                <a:lnTo>
                  <a:pt x="26" y="48"/>
                </a:lnTo>
                <a:lnTo>
                  <a:pt x="32" y="40"/>
                </a:lnTo>
                <a:lnTo>
                  <a:pt x="44" y="38"/>
                </a:lnTo>
                <a:lnTo>
                  <a:pt x="46" y="32"/>
                </a:lnTo>
                <a:lnTo>
                  <a:pt x="52" y="26"/>
                </a:lnTo>
                <a:lnTo>
                  <a:pt x="40" y="10"/>
                </a:lnTo>
                <a:lnTo>
                  <a:pt x="68" y="6"/>
                </a:lnTo>
                <a:lnTo>
                  <a:pt x="70" y="0"/>
                </a:lnTo>
                <a:lnTo>
                  <a:pt x="90" y="4"/>
                </a:lnTo>
                <a:lnTo>
                  <a:pt x="126" y="24"/>
                </a:lnTo>
                <a:lnTo>
                  <a:pt x="134" y="36"/>
                </a:lnTo>
                <a:lnTo>
                  <a:pt x="136" y="40"/>
                </a:lnTo>
                <a:lnTo>
                  <a:pt x="144" y="42"/>
                </a:lnTo>
                <a:lnTo>
                  <a:pt x="158" y="52"/>
                </a:lnTo>
                <a:lnTo>
                  <a:pt x="174" y="52"/>
                </a:lnTo>
                <a:lnTo>
                  <a:pt x="190" y="52"/>
                </a:lnTo>
                <a:lnTo>
                  <a:pt x="200" y="54"/>
                </a:lnTo>
                <a:lnTo>
                  <a:pt x="208" y="62"/>
                </a:lnTo>
                <a:lnTo>
                  <a:pt x="216" y="62"/>
                </a:lnTo>
                <a:lnTo>
                  <a:pt x="226" y="82"/>
                </a:lnTo>
                <a:lnTo>
                  <a:pt x="234" y="88"/>
                </a:lnTo>
                <a:lnTo>
                  <a:pt x="242" y="96"/>
                </a:lnTo>
                <a:lnTo>
                  <a:pt x="244" y="110"/>
                </a:lnTo>
                <a:lnTo>
                  <a:pt x="248" y="118"/>
                </a:lnTo>
                <a:lnTo>
                  <a:pt x="256" y="128"/>
                </a:lnTo>
                <a:lnTo>
                  <a:pt x="260" y="132"/>
                </a:lnTo>
                <a:lnTo>
                  <a:pt x="282" y="158"/>
                </a:lnTo>
                <a:lnTo>
                  <a:pt x="290" y="160"/>
                </a:lnTo>
                <a:lnTo>
                  <a:pt x="302" y="164"/>
                </a:lnTo>
                <a:lnTo>
                  <a:pt x="308" y="166"/>
                </a:lnTo>
                <a:lnTo>
                  <a:pt x="326" y="164"/>
                </a:lnTo>
                <a:lnTo>
                  <a:pt x="330" y="172"/>
                </a:lnTo>
                <a:lnTo>
                  <a:pt x="330" y="186"/>
                </a:lnTo>
                <a:lnTo>
                  <a:pt x="322" y="204"/>
                </a:lnTo>
                <a:lnTo>
                  <a:pt x="306" y="208"/>
                </a:lnTo>
                <a:lnTo>
                  <a:pt x="290" y="216"/>
                </a:lnTo>
                <a:lnTo>
                  <a:pt x="274" y="226"/>
                </a:lnTo>
                <a:lnTo>
                  <a:pt x="258" y="224"/>
                </a:lnTo>
                <a:lnTo>
                  <a:pt x="226" y="230"/>
                </a:lnTo>
                <a:lnTo>
                  <a:pt x="200" y="254"/>
                </a:lnTo>
                <a:lnTo>
                  <a:pt x="170" y="248"/>
                </a:lnTo>
                <a:lnTo>
                  <a:pt x="136" y="250"/>
                </a:lnTo>
                <a:lnTo>
                  <a:pt x="128" y="268"/>
                </a:lnTo>
                <a:lnTo>
                  <a:pt x="120" y="250"/>
                </a:lnTo>
                <a:lnTo>
                  <a:pt x="106" y="232"/>
                </a:lnTo>
                <a:lnTo>
                  <a:pt x="96" y="212"/>
                </a:lnTo>
                <a:lnTo>
                  <a:pt x="88" y="202"/>
                </a:lnTo>
                <a:lnTo>
                  <a:pt x="76" y="200"/>
                </a:lnTo>
                <a:lnTo>
                  <a:pt x="68" y="184"/>
                </a:lnTo>
                <a:lnTo>
                  <a:pt x="68" y="160"/>
                </a:lnTo>
                <a:lnTo>
                  <a:pt x="56" y="142"/>
                </a:lnTo>
                <a:lnTo>
                  <a:pt x="42" y="136"/>
                </a:lnTo>
                <a:lnTo>
                  <a:pt x="38" y="126"/>
                </a:lnTo>
                <a:lnTo>
                  <a:pt x="38" y="114"/>
                </a:lnTo>
                <a:lnTo>
                  <a:pt x="18" y="90"/>
                </a:lnTo>
                <a:lnTo>
                  <a:pt x="8" y="70"/>
                </a:lnTo>
                <a:lnTo>
                  <a:pt x="0" y="6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1" name="Freeform 414"/>
          <p:cNvSpPr>
            <a:spLocks/>
          </p:cNvSpPr>
          <p:nvPr/>
        </p:nvSpPr>
        <p:spPr bwMode="auto">
          <a:xfrm>
            <a:off x="6846888" y="3338513"/>
            <a:ext cx="12700" cy="25400"/>
          </a:xfrm>
          <a:custGeom>
            <a:avLst/>
            <a:gdLst>
              <a:gd name="T0" fmla="*/ 20161250 w 8"/>
              <a:gd name="T1" fmla="*/ 0 h 16"/>
              <a:gd name="T2" fmla="*/ 5040313 w 8"/>
              <a:gd name="T3" fmla="*/ 0 h 16"/>
              <a:gd name="T4" fmla="*/ 0 w 8"/>
              <a:gd name="T5" fmla="*/ 10080625 h 16"/>
              <a:gd name="T6" fmla="*/ 0 w 8"/>
              <a:gd name="T7" fmla="*/ 25201563 h 16"/>
              <a:gd name="T8" fmla="*/ 5040313 w 8"/>
              <a:gd name="T9" fmla="*/ 40322500 h 16"/>
              <a:gd name="T10" fmla="*/ 15120938 w 8"/>
              <a:gd name="T11" fmla="*/ 40322500 h 16"/>
              <a:gd name="T12" fmla="*/ 20161250 w 8"/>
              <a:gd name="T13" fmla="*/ 20161250 h 16"/>
              <a:gd name="T14" fmla="*/ 20161250 w 8"/>
              <a:gd name="T15" fmla="*/ 5040313 h 16"/>
              <a:gd name="T16" fmla="*/ 20161250 w 8"/>
              <a:gd name="T17" fmla="*/ 0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" h="16">
                <a:moveTo>
                  <a:pt x="8" y="0"/>
                </a:moveTo>
                <a:lnTo>
                  <a:pt x="2" y="0"/>
                </a:lnTo>
                <a:lnTo>
                  <a:pt x="0" y="4"/>
                </a:lnTo>
                <a:lnTo>
                  <a:pt x="0" y="10"/>
                </a:lnTo>
                <a:lnTo>
                  <a:pt x="2" y="16"/>
                </a:lnTo>
                <a:lnTo>
                  <a:pt x="6" y="16"/>
                </a:lnTo>
                <a:lnTo>
                  <a:pt x="8" y="8"/>
                </a:lnTo>
                <a:lnTo>
                  <a:pt x="8" y="2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22" name="Freeform 415"/>
          <p:cNvSpPr>
            <a:spLocks/>
          </p:cNvSpPr>
          <p:nvPr/>
        </p:nvSpPr>
        <p:spPr bwMode="auto">
          <a:xfrm>
            <a:off x="7246938" y="3513138"/>
            <a:ext cx="15875" cy="41275"/>
          </a:xfrm>
          <a:custGeom>
            <a:avLst/>
            <a:gdLst>
              <a:gd name="T0" fmla="*/ 0 w 10"/>
              <a:gd name="T1" fmla="*/ 2147483646 h 26"/>
              <a:gd name="T2" fmla="*/ 0 w 10"/>
              <a:gd name="T3" fmla="*/ 2147483646 h 26"/>
              <a:gd name="T4" fmla="*/ 2147483646 w 10"/>
              <a:gd name="T5" fmla="*/ 0 h 26"/>
              <a:gd name="T6" fmla="*/ 2147483646 w 10"/>
              <a:gd name="T7" fmla="*/ 0 h 26"/>
              <a:gd name="T8" fmla="*/ 2147483646 w 10"/>
              <a:gd name="T9" fmla="*/ 2147483646 h 26"/>
              <a:gd name="T10" fmla="*/ 2147483646 w 10"/>
              <a:gd name="T11" fmla="*/ 2147483646 h 26"/>
              <a:gd name="T12" fmla="*/ 2147483646 w 10"/>
              <a:gd name="T13" fmla="*/ 2147483646 h 26"/>
              <a:gd name="T14" fmla="*/ 2147483646 w 10"/>
              <a:gd name="T15" fmla="*/ 2147483646 h 26"/>
              <a:gd name="T16" fmla="*/ 0 w 10"/>
              <a:gd name="T17" fmla="*/ 2147483646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26"/>
              <a:gd name="T29" fmla="*/ 10 w 10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26">
                <a:moveTo>
                  <a:pt x="0" y="22"/>
                </a:moveTo>
                <a:lnTo>
                  <a:pt x="0" y="10"/>
                </a:lnTo>
                <a:lnTo>
                  <a:pt x="4" y="0"/>
                </a:lnTo>
                <a:lnTo>
                  <a:pt x="8" y="0"/>
                </a:lnTo>
                <a:lnTo>
                  <a:pt x="10" y="8"/>
                </a:lnTo>
                <a:lnTo>
                  <a:pt x="10" y="14"/>
                </a:lnTo>
                <a:lnTo>
                  <a:pt x="8" y="22"/>
                </a:lnTo>
                <a:lnTo>
                  <a:pt x="4" y="26"/>
                </a:lnTo>
                <a:lnTo>
                  <a:pt x="0" y="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3" name="Freeform 416"/>
          <p:cNvSpPr>
            <a:spLocks/>
          </p:cNvSpPr>
          <p:nvPr/>
        </p:nvSpPr>
        <p:spPr bwMode="auto">
          <a:xfrm>
            <a:off x="7234238" y="3500438"/>
            <a:ext cx="12700" cy="19050"/>
          </a:xfrm>
          <a:custGeom>
            <a:avLst/>
            <a:gdLst>
              <a:gd name="T0" fmla="*/ 0 w 8"/>
              <a:gd name="T1" fmla="*/ 0 h 12"/>
              <a:gd name="T2" fmla="*/ 20161250 w 8"/>
              <a:gd name="T3" fmla="*/ 5040313 h 12"/>
              <a:gd name="T4" fmla="*/ 10080625 w 8"/>
              <a:gd name="T5" fmla="*/ 30241875 h 12"/>
              <a:gd name="T6" fmla="*/ 0 w 8"/>
              <a:gd name="T7" fmla="*/ 0 h 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" h="12">
                <a:moveTo>
                  <a:pt x="0" y="0"/>
                </a:moveTo>
                <a:lnTo>
                  <a:pt x="8" y="2"/>
                </a:lnTo>
                <a:lnTo>
                  <a:pt x="4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24" name="Freeform 418"/>
          <p:cNvSpPr>
            <a:spLocks/>
          </p:cNvSpPr>
          <p:nvPr/>
        </p:nvSpPr>
        <p:spPr bwMode="auto">
          <a:xfrm>
            <a:off x="6586538" y="3354388"/>
            <a:ext cx="273050" cy="273050"/>
          </a:xfrm>
          <a:custGeom>
            <a:avLst/>
            <a:gdLst>
              <a:gd name="T0" fmla="*/ 2147483646 w 172"/>
              <a:gd name="T1" fmla="*/ 0 h 172"/>
              <a:gd name="T2" fmla="*/ 2147483646 w 172"/>
              <a:gd name="T3" fmla="*/ 2147483646 h 172"/>
              <a:gd name="T4" fmla="*/ 2147483646 w 172"/>
              <a:gd name="T5" fmla="*/ 2147483646 h 172"/>
              <a:gd name="T6" fmla="*/ 2147483646 w 172"/>
              <a:gd name="T7" fmla="*/ 2147483646 h 172"/>
              <a:gd name="T8" fmla="*/ 2147483646 w 172"/>
              <a:gd name="T9" fmla="*/ 2147483646 h 172"/>
              <a:gd name="T10" fmla="*/ 2147483646 w 172"/>
              <a:gd name="T11" fmla="*/ 2147483646 h 172"/>
              <a:gd name="T12" fmla="*/ 2147483646 w 172"/>
              <a:gd name="T13" fmla="*/ 2147483646 h 172"/>
              <a:gd name="T14" fmla="*/ 2147483646 w 172"/>
              <a:gd name="T15" fmla="*/ 2147483646 h 172"/>
              <a:gd name="T16" fmla="*/ 2147483646 w 172"/>
              <a:gd name="T17" fmla="*/ 2147483646 h 172"/>
              <a:gd name="T18" fmla="*/ 2147483646 w 172"/>
              <a:gd name="T19" fmla="*/ 2147483646 h 172"/>
              <a:gd name="T20" fmla="*/ 2147483646 w 172"/>
              <a:gd name="T21" fmla="*/ 2147483646 h 172"/>
              <a:gd name="T22" fmla="*/ 2147483646 w 172"/>
              <a:gd name="T23" fmla="*/ 2147483646 h 172"/>
              <a:gd name="T24" fmla="*/ 2147483646 w 172"/>
              <a:gd name="T25" fmla="*/ 2147483646 h 172"/>
              <a:gd name="T26" fmla="*/ 2147483646 w 172"/>
              <a:gd name="T27" fmla="*/ 2147483646 h 172"/>
              <a:gd name="T28" fmla="*/ 2147483646 w 172"/>
              <a:gd name="T29" fmla="*/ 2147483646 h 172"/>
              <a:gd name="T30" fmla="*/ 2147483646 w 172"/>
              <a:gd name="T31" fmla="*/ 2147483646 h 172"/>
              <a:gd name="T32" fmla="*/ 2147483646 w 172"/>
              <a:gd name="T33" fmla="*/ 2147483646 h 172"/>
              <a:gd name="T34" fmla="*/ 2147483646 w 172"/>
              <a:gd name="T35" fmla="*/ 2147483646 h 172"/>
              <a:gd name="T36" fmla="*/ 2147483646 w 172"/>
              <a:gd name="T37" fmla="*/ 2147483646 h 172"/>
              <a:gd name="T38" fmla="*/ 2147483646 w 172"/>
              <a:gd name="T39" fmla="*/ 2147483646 h 172"/>
              <a:gd name="T40" fmla="*/ 2147483646 w 172"/>
              <a:gd name="T41" fmla="*/ 2147483646 h 172"/>
              <a:gd name="T42" fmla="*/ 2147483646 w 172"/>
              <a:gd name="T43" fmla="*/ 2147483646 h 172"/>
              <a:gd name="T44" fmla="*/ 2147483646 w 172"/>
              <a:gd name="T45" fmla="*/ 2147483646 h 172"/>
              <a:gd name="T46" fmla="*/ 2147483646 w 172"/>
              <a:gd name="T47" fmla="*/ 2147483646 h 172"/>
              <a:gd name="T48" fmla="*/ 2147483646 w 172"/>
              <a:gd name="T49" fmla="*/ 2147483646 h 172"/>
              <a:gd name="T50" fmla="*/ 2147483646 w 172"/>
              <a:gd name="T51" fmla="*/ 2147483646 h 172"/>
              <a:gd name="T52" fmla="*/ 2147483646 w 172"/>
              <a:gd name="T53" fmla="*/ 2147483646 h 172"/>
              <a:gd name="T54" fmla="*/ 2147483646 w 172"/>
              <a:gd name="T55" fmla="*/ 2147483646 h 172"/>
              <a:gd name="T56" fmla="*/ 2147483646 w 172"/>
              <a:gd name="T57" fmla="*/ 2147483646 h 172"/>
              <a:gd name="T58" fmla="*/ 2147483646 w 172"/>
              <a:gd name="T59" fmla="*/ 2147483646 h 172"/>
              <a:gd name="T60" fmla="*/ 2147483646 w 172"/>
              <a:gd name="T61" fmla="*/ 2147483646 h 172"/>
              <a:gd name="T62" fmla="*/ 2147483646 w 172"/>
              <a:gd name="T63" fmla="*/ 2147483646 h 172"/>
              <a:gd name="T64" fmla="*/ 2147483646 w 172"/>
              <a:gd name="T65" fmla="*/ 2147483646 h 172"/>
              <a:gd name="T66" fmla="*/ 2147483646 w 172"/>
              <a:gd name="T67" fmla="*/ 2147483646 h 172"/>
              <a:gd name="T68" fmla="*/ 2147483646 w 172"/>
              <a:gd name="T69" fmla="*/ 2147483646 h 172"/>
              <a:gd name="T70" fmla="*/ 2147483646 w 172"/>
              <a:gd name="T71" fmla="*/ 2147483646 h 172"/>
              <a:gd name="T72" fmla="*/ 2147483646 w 172"/>
              <a:gd name="T73" fmla="*/ 2147483646 h 172"/>
              <a:gd name="T74" fmla="*/ 0 w 172"/>
              <a:gd name="T75" fmla="*/ 2147483646 h 172"/>
              <a:gd name="T76" fmla="*/ 2147483646 w 172"/>
              <a:gd name="T77" fmla="*/ 2147483646 h 172"/>
              <a:gd name="T78" fmla="*/ 2147483646 w 172"/>
              <a:gd name="T79" fmla="*/ 0 h 17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2"/>
              <a:gd name="T121" fmla="*/ 0 h 172"/>
              <a:gd name="T122" fmla="*/ 172 w 172"/>
              <a:gd name="T123" fmla="*/ 172 h 17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2" h="172">
                <a:moveTo>
                  <a:pt x="6" y="0"/>
                </a:moveTo>
                <a:lnTo>
                  <a:pt x="16" y="4"/>
                </a:lnTo>
                <a:lnTo>
                  <a:pt x="24" y="2"/>
                </a:lnTo>
                <a:lnTo>
                  <a:pt x="48" y="12"/>
                </a:lnTo>
                <a:lnTo>
                  <a:pt x="66" y="16"/>
                </a:lnTo>
                <a:lnTo>
                  <a:pt x="80" y="14"/>
                </a:lnTo>
                <a:lnTo>
                  <a:pt x="90" y="8"/>
                </a:lnTo>
                <a:lnTo>
                  <a:pt x="112" y="6"/>
                </a:lnTo>
                <a:lnTo>
                  <a:pt x="122" y="12"/>
                </a:lnTo>
                <a:lnTo>
                  <a:pt x="134" y="10"/>
                </a:lnTo>
                <a:lnTo>
                  <a:pt x="150" y="12"/>
                </a:lnTo>
                <a:lnTo>
                  <a:pt x="154" y="20"/>
                </a:lnTo>
                <a:lnTo>
                  <a:pt x="162" y="40"/>
                </a:lnTo>
                <a:lnTo>
                  <a:pt x="158" y="44"/>
                </a:lnTo>
                <a:lnTo>
                  <a:pt x="152" y="56"/>
                </a:lnTo>
                <a:lnTo>
                  <a:pt x="150" y="66"/>
                </a:lnTo>
                <a:lnTo>
                  <a:pt x="146" y="70"/>
                </a:lnTo>
                <a:lnTo>
                  <a:pt x="140" y="60"/>
                </a:lnTo>
                <a:lnTo>
                  <a:pt x="136" y="48"/>
                </a:lnTo>
                <a:lnTo>
                  <a:pt x="130" y="40"/>
                </a:lnTo>
                <a:lnTo>
                  <a:pt x="126" y="28"/>
                </a:lnTo>
                <a:lnTo>
                  <a:pt x="122" y="16"/>
                </a:lnTo>
                <a:lnTo>
                  <a:pt x="122" y="24"/>
                </a:lnTo>
                <a:lnTo>
                  <a:pt x="124" y="42"/>
                </a:lnTo>
                <a:lnTo>
                  <a:pt x="128" y="54"/>
                </a:lnTo>
                <a:lnTo>
                  <a:pt x="136" y="64"/>
                </a:lnTo>
                <a:lnTo>
                  <a:pt x="142" y="72"/>
                </a:lnTo>
                <a:lnTo>
                  <a:pt x="150" y="96"/>
                </a:lnTo>
                <a:lnTo>
                  <a:pt x="170" y="130"/>
                </a:lnTo>
                <a:lnTo>
                  <a:pt x="172" y="136"/>
                </a:lnTo>
                <a:lnTo>
                  <a:pt x="172" y="152"/>
                </a:lnTo>
                <a:lnTo>
                  <a:pt x="164" y="152"/>
                </a:lnTo>
                <a:lnTo>
                  <a:pt x="144" y="172"/>
                </a:lnTo>
                <a:lnTo>
                  <a:pt x="134" y="166"/>
                </a:lnTo>
                <a:lnTo>
                  <a:pt x="6" y="164"/>
                </a:lnTo>
                <a:lnTo>
                  <a:pt x="6" y="38"/>
                </a:lnTo>
                <a:lnTo>
                  <a:pt x="2" y="36"/>
                </a:lnTo>
                <a:lnTo>
                  <a:pt x="0" y="24"/>
                </a:lnTo>
                <a:lnTo>
                  <a:pt x="6" y="20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5" name="Freeform 419"/>
          <p:cNvSpPr>
            <a:spLocks/>
          </p:cNvSpPr>
          <p:nvPr/>
        </p:nvSpPr>
        <p:spPr bwMode="auto">
          <a:xfrm>
            <a:off x="6200775" y="3316288"/>
            <a:ext cx="395288" cy="352425"/>
          </a:xfrm>
          <a:custGeom>
            <a:avLst/>
            <a:gdLst>
              <a:gd name="T0" fmla="*/ 88206374 w 249"/>
              <a:gd name="T1" fmla="*/ 0 h 222"/>
              <a:gd name="T2" fmla="*/ 128528925 w 249"/>
              <a:gd name="T3" fmla="*/ 10080625 h 222"/>
              <a:gd name="T4" fmla="*/ 199093389 w 249"/>
              <a:gd name="T5" fmla="*/ 20161250 h 222"/>
              <a:gd name="T6" fmla="*/ 234375621 w 249"/>
              <a:gd name="T7" fmla="*/ 40322500 h 222"/>
              <a:gd name="T8" fmla="*/ 249496578 w 249"/>
              <a:gd name="T9" fmla="*/ 70564375 h 222"/>
              <a:gd name="T10" fmla="*/ 269657854 w 249"/>
              <a:gd name="T11" fmla="*/ 85685313 h 222"/>
              <a:gd name="T12" fmla="*/ 315020723 w 249"/>
              <a:gd name="T13" fmla="*/ 85685313 h 222"/>
              <a:gd name="T14" fmla="*/ 345262637 w 249"/>
              <a:gd name="T15" fmla="*/ 105846563 h 222"/>
              <a:gd name="T16" fmla="*/ 395665825 w 249"/>
              <a:gd name="T17" fmla="*/ 136088438 h 222"/>
              <a:gd name="T18" fmla="*/ 430948058 w 249"/>
              <a:gd name="T19" fmla="*/ 100806250 h 222"/>
              <a:gd name="T20" fmla="*/ 435988376 w 249"/>
              <a:gd name="T21" fmla="*/ 75604688 h 222"/>
              <a:gd name="T22" fmla="*/ 420867420 w 249"/>
              <a:gd name="T23" fmla="*/ 55443438 h 222"/>
              <a:gd name="T24" fmla="*/ 446069014 w 249"/>
              <a:gd name="T25" fmla="*/ 30241875 h 222"/>
              <a:gd name="T26" fmla="*/ 481351246 w 249"/>
              <a:gd name="T27" fmla="*/ 15120938 h 222"/>
              <a:gd name="T28" fmla="*/ 526714116 w 249"/>
              <a:gd name="T29" fmla="*/ 20161250 h 222"/>
              <a:gd name="T30" fmla="*/ 561996348 w 249"/>
              <a:gd name="T31" fmla="*/ 40322500 h 222"/>
              <a:gd name="T32" fmla="*/ 597278580 w 249"/>
              <a:gd name="T33" fmla="*/ 55443438 h 222"/>
              <a:gd name="T34" fmla="*/ 627520494 w 249"/>
              <a:gd name="T35" fmla="*/ 60483750 h 222"/>
              <a:gd name="T36" fmla="*/ 627520494 w 249"/>
              <a:gd name="T37" fmla="*/ 110886875 h 222"/>
              <a:gd name="T38" fmla="*/ 612399537 w 249"/>
              <a:gd name="T39" fmla="*/ 120967500 h 222"/>
              <a:gd name="T40" fmla="*/ 617439856 w 249"/>
              <a:gd name="T41" fmla="*/ 151209375 h 222"/>
              <a:gd name="T42" fmla="*/ 627520494 w 249"/>
              <a:gd name="T43" fmla="*/ 156249688 h 222"/>
              <a:gd name="T44" fmla="*/ 627520494 w 249"/>
              <a:gd name="T45" fmla="*/ 473789375 h 222"/>
              <a:gd name="T46" fmla="*/ 627520494 w 249"/>
              <a:gd name="T47" fmla="*/ 559474688 h 222"/>
              <a:gd name="T48" fmla="*/ 582157624 w 249"/>
              <a:gd name="T49" fmla="*/ 559474688 h 222"/>
              <a:gd name="T50" fmla="*/ 244456259 w 249"/>
              <a:gd name="T51" fmla="*/ 423386250 h 222"/>
              <a:gd name="T52" fmla="*/ 229335303 w 249"/>
              <a:gd name="T53" fmla="*/ 438507188 h 222"/>
              <a:gd name="T54" fmla="*/ 199093389 w 249"/>
              <a:gd name="T55" fmla="*/ 453628125 h 222"/>
              <a:gd name="T56" fmla="*/ 173891795 w 249"/>
              <a:gd name="T57" fmla="*/ 433466875 h 222"/>
              <a:gd name="T58" fmla="*/ 148690201 w 249"/>
              <a:gd name="T59" fmla="*/ 423386250 h 222"/>
              <a:gd name="T60" fmla="*/ 108367650 w 249"/>
              <a:gd name="T61" fmla="*/ 413305625 h 222"/>
              <a:gd name="T62" fmla="*/ 93246693 w 249"/>
              <a:gd name="T63" fmla="*/ 398184688 h 222"/>
              <a:gd name="T64" fmla="*/ 83166055 w 249"/>
              <a:gd name="T65" fmla="*/ 378023438 h 222"/>
              <a:gd name="T66" fmla="*/ 35282232 w 249"/>
              <a:gd name="T67" fmla="*/ 372983125 h 222"/>
              <a:gd name="T68" fmla="*/ 20161276 w 249"/>
              <a:gd name="T69" fmla="*/ 342741250 h 222"/>
              <a:gd name="T70" fmla="*/ 10080638 w 249"/>
              <a:gd name="T71" fmla="*/ 317539688 h 222"/>
              <a:gd name="T72" fmla="*/ 0 w 249"/>
              <a:gd name="T73" fmla="*/ 292338125 h 222"/>
              <a:gd name="T74" fmla="*/ 20161276 w 249"/>
              <a:gd name="T75" fmla="*/ 282257500 h 222"/>
              <a:gd name="T76" fmla="*/ 20161276 w 249"/>
              <a:gd name="T77" fmla="*/ 166330313 h 222"/>
              <a:gd name="T78" fmla="*/ 10080638 w 249"/>
              <a:gd name="T79" fmla="*/ 120967500 h 222"/>
              <a:gd name="T80" fmla="*/ 30241913 w 249"/>
              <a:gd name="T81" fmla="*/ 105846563 h 222"/>
              <a:gd name="T82" fmla="*/ 30241913 w 249"/>
              <a:gd name="T83" fmla="*/ 65524063 h 222"/>
              <a:gd name="T84" fmla="*/ 83166055 w 249"/>
              <a:gd name="T85" fmla="*/ 30241875 h 222"/>
              <a:gd name="T86" fmla="*/ 88206374 w 249"/>
              <a:gd name="T87" fmla="*/ 25201563 h 222"/>
              <a:gd name="T88" fmla="*/ 88206374 w 249"/>
              <a:gd name="T89" fmla="*/ 0 h 2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49" h="222">
                <a:moveTo>
                  <a:pt x="35" y="0"/>
                </a:moveTo>
                <a:lnTo>
                  <a:pt x="51" y="4"/>
                </a:lnTo>
                <a:lnTo>
                  <a:pt x="79" y="8"/>
                </a:lnTo>
                <a:lnTo>
                  <a:pt x="93" y="16"/>
                </a:lnTo>
                <a:lnTo>
                  <a:pt x="99" y="28"/>
                </a:lnTo>
                <a:lnTo>
                  <a:pt x="107" y="34"/>
                </a:lnTo>
                <a:lnTo>
                  <a:pt x="125" y="34"/>
                </a:lnTo>
                <a:lnTo>
                  <a:pt x="137" y="42"/>
                </a:lnTo>
                <a:lnTo>
                  <a:pt x="157" y="54"/>
                </a:lnTo>
                <a:lnTo>
                  <a:pt x="171" y="40"/>
                </a:lnTo>
                <a:lnTo>
                  <a:pt x="173" y="30"/>
                </a:lnTo>
                <a:lnTo>
                  <a:pt x="167" y="22"/>
                </a:lnTo>
                <a:lnTo>
                  <a:pt x="177" y="12"/>
                </a:lnTo>
                <a:lnTo>
                  <a:pt x="191" y="6"/>
                </a:lnTo>
                <a:lnTo>
                  <a:pt x="209" y="8"/>
                </a:lnTo>
                <a:lnTo>
                  <a:pt x="223" y="16"/>
                </a:lnTo>
                <a:lnTo>
                  <a:pt x="237" y="22"/>
                </a:lnTo>
                <a:lnTo>
                  <a:pt x="249" y="24"/>
                </a:lnTo>
                <a:lnTo>
                  <a:pt x="249" y="44"/>
                </a:lnTo>
                <a:lnTo>
                  <a:pt x="243" y="48"/>
                </a:lnTo>
                <a:lnTo>
                  <a:pt x="245" y="60"/>
                </a:lnTo>
                <a:lnTo>
                  <a:pt x="249" y="62"/>
                </a:lnTo>
                <a:lnTo>
                  <a:pt x="249" y="188"/>
                </a:lnTo>
                <a:lnTo>
                  <a:pt x="249" y="222"/>
                </a:lnTo>
                <a:lnTo>
                  <a:pt x="231" y="222"/>
                </a:lnTo>
                <a:lnTo>
                  <a:pt x="97" y="168"/>
                </a:lnTo>
                <a:lnTo>
                  <a:pt x="91" y="174"/>
                </a:lnTo>
                <a:lnTo>
                  <a:pt x="79" y="180"/>
                </a:lnTo>
                <a:lnTo>
                  <a:pt x="69" y="172"/>
                </a:lnTo>
                <a:lnTo>
                  <a:pt x="59" y="168"/>
                </a:lnTo>
                <a:lnTo>
                  <a:pt x="43" y="164"/>
                </a:lnTo>
                <a:lnTo>
                  <a:pt x="37" y="158"/>
                </a:lnTo>
                <a:lnTo>
                  <a:pt x="33" y="150"/>
                </a:lnTo>
                <a:lnTo>
                  <a:pt x="14" y="148"/>
                </a:lnTo>
                <a:lnTo>
                  <a:pt x="8" y="136"/>
                </a:lnTo>
                <a:lnTo>
                  <a:pt x="4" y="126"/>
                </a:lnTo>
                <a:lnTo>
                  <a:pt x="0" y="116"/>
                </a:lnTo>
                <a:lnTo>
                  <a:pt x="8" y="112"/>
                </a:lnTo>
                <a:lnTo>
                  <a:pt x="8" y="66"/>
                </a:lnTo>
                <a:lnTo>
                  <a:pt x="4" y="48"/>
                </a:lnTo>
                <a:lnTo>
                  <a:pt x="12" y="42"/>
                </a:lnTo>
                <a:lnTo>
                  <a:pt x="12" y="26"/>
                </a:lnTo>
                <a:lnTo>
                  <a:pt x="33" y="12"/>
                </a:lnTo>
                <a:lnTo>
                  <a:pt x="35" y="10"/>
                </a:lnTo>
                <a:lnTo>
                  <a:pt x="3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26" name="Freeform 420"/>
          <p:cNvSpPr>
            <a:spLocks/>
          </p:cNvSpPr>
          <p:nvPr/>
        </p:nvSpPr>
        <p:spPr bwMode="auto">
          <a:xfrm>
            <a:off x="6153150" y="3198813"/>
            <a:ext cx="103188" cy="193675"/>
          </a:xfrm>
          <a:custGeom>
            <a:avLst/>
            <a:gdLst>
              <a:gd name="T0" fmla="*/ 2147483646 w 65"/>
              <a:gd name="T1" fmla="*/ 2147483646 h 122"/>
              <a:gd name="T2" fmla="*/ 2147483646 w 65"/>
              <a:gd name="T3" fmla="*/ 0 h 122"/>
              <a:gd name="T4" fmla="*/ 2147483646 w 65"/>
              <a:gd name="T5" fmla="*/ 0 h 122"/>
              <a:gd name="T6" fmla="*/ 2147483646 w 65"/>
              <a:gd name="T7" fmla="*/ 2147483646 h 122"/>
              <a:gd name="T8" fmla="*/ 2147483646 w 65"/>
              <a:gd name="T9" fmla="*/ 2147483646 h 122"/>
              <a:gd name="T10" fmla="*/ 2147483646 w 65"/>
              <a:gd name="T11" fmla="*/ 2147483646 h 122"/>
              <a:gd name="T12" fmla="*/ 2147483646 w 65"/>
              <a:gd name="T13" fmla="*/ 2147483646 h 122"/>
              <a:gd name="T14" fmla="*/ 2147483646 w 65"/>
              <a:gd name="T15" fmla="*/ 2147483646 h 122"/>
              <a:gd name="T16" fmla="*/ 2147483646 w 65"/>
              <a:gd name="T17" fmla="*/ 2147483646 h 122"/>
              <a:gd name="T18" fmla="*/ 2147483646 w 65"/>
              <a:gd name="T19" fmla="*/ 2147483646 h 122"/>
              <a:gd name="T20" fmla="*/ 2147483646 w 65"/>
              <a:gd name="T21" fmla="*/ 2147483646 h 122"/>
              <a:gd name="T22" fmla="*/ 2147483646 w 65"/>
              <a:gd name="T23" fmla="*/ 2147483646 h 122"/>
              <a:gd name="T24" fmla="*/ 2147483646 w 65"/>
              <a:gd name="T25" fmla="*/ 2147483646 h 122"/>
              <a:gd name="T26" fmla="*/ 2147483646 w 65"/>
              <a:gd name="T27" fmla="*/ 2147483646 h 122"/>
              <a:gd name="T28" fmla="*/ 2147483646 w 65"/>
              <a:gd name="T29" fmla="*/ 2147483646 h 122"/>
              <a:gd name="T30" fmla="*/ 2147483646 w 65"/>
              <a:gd name="T31" fmla="*/ 2147483646 h 122"/>
              <a:gd name="T32" fmla="*/ 2147483646 w 65"/>
              <a:gd name="T33" fmla="*/ 2147483646 h 122"/>
              <a:gd name="T34" fmla="*/ 2147483646 w 65"/>
              <a:gd name="T35" fmla="*/ 2147483646 h 122"/>
              <a:gd name="T36" fmla="*/ 2147483646 w 65"/>
              <a:gd name="T37" fmla="*/ 2147483646 h 122"/>
              <a:gd name="T38" fmla="*/ 2147483646 w 65"/>
              <a:gd name="T39" fmla="*/ 2147483646 h 122"/>
              <a:gd name="T40" fmla="*/ 2147483646 w 65"/>
              <a:gd name="T41" fmla="*/ 2147483646 h 122"/>
              <a:gd name="T42" fmla="*/ 2147483646 w 65"/>
              <a:gd name="T43" fmla="*/ 2147483646 h 122"/>
              <a:gd name="T44" fmla="*/ 2147483646 w 65"/>
              <a:gd name="T45" fmla="*/ 2147483646 h 122"/>
              <a:gd name="T46" fmla="*/ 2147483646 w 65"/>
              <a:gd name="T47" fmla="*/ 2147483646 h 122"/>
              <a:gd name="T48" fmla="*/ 2147483646 w 65"/>
              <a:gd name="T49" fmla="*/ 2147483646 h 122"/>
              <a:gd name="T50" fmla="*/ 2147483646 w 65"/>
              <a:gd name="T51" fmla="*/ 2147483646 h 122"/>
              <a:gd name="T52" fmla="*/ 2147483646 w 65"/>
              <a:gd name="T53" fmla="*/ 2147483646 h 122"/>
              <a:gd name="T54" fmla="*/ 2147483646 w 65"/>
              <a:gd name="T55" fmla="*/ 2147483646 h 122"/>
              <a:gd name="T56" fmla="*/ 0 w 65"/>
              <a:gd name="T57" fmla="*/ 2147483646 h 122"/>
              <a:gd name="T58" fmla="*/ 0 w 65"/>
              <a:gd name="T59" fmla="*/ 2147483646 h 122"/>
              <a:gd name="T60" fmla="*/ 2147483646 w 65"/>
              <a:gd name="T61" fmla="*/ 2147483646 h 122"/>
              <a:gd name="T62" fmla="*/ 2147483646 w 65"/>
              <a:gd name="T63" fmla="*/ 2147483646 h 122"/>
              <a:gd name="T64" fmla="*/ 2147483646 w 65"/>
              <a:gd name="T65" fmla="*/ 2147483646 h 12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"/>
              <a:gd name="T100" fmla="*/ 0 h 122"/>
              <a:gd name="T101" fmla="*/ 65 w 65"/>
              <a:gd name="T102" fmla="*/ 122 h 12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" h="122">
                <a:moveTo>
                  <a:pt x="16" y="6"/>
                </a:moveTo>
                <a:lnTo>
                  <a:pt x="30" y="0"/>
                </a:lnTo>
                <a:lnTo>
                  <a:pt x="38" y="0"/>
                </a:lnTo>
                <a:lnTo>
                  <a:pt x="42" y="8"/>
                </a:lnTo>
                <a:lnTo>
                  <a:pt x="48" y="10"/>
                </a:lnTo>
                <a:lnTo>
                  <a:pt x="54" y="6"/>
                </a:lnTo>
                <a:lnTo>
                  <a:pt x="58" y="8"/>
                </a:lnTo>
                <a:lnTo>
                  <a:pt x="56" y="14"/>
                </a:lnTo>
                <a:lnTo>
                  <a:pt x="50" y="16"/>
                </a:lnTo>
                <a:lnTo>
                  <a:pt x="46" y="24"/>
                </a:lnTo>
                <a:lnTo>
                  <a:pt x="50" y="28"/>
                </a:lnTo>
                <a:lnTo>
                  <a:pt x="58" y="32"/>
                </a:lnTo>
                <a:lnTo>
                  <a:pt x="58" y="38"/>
                </a:lnTo>
                <a:lnTo>
                  <a:pt x="52" y="44"/>
                </a:lnTo>
                <a:lnTo>
                  <a:pt x="46" y="46"/>
                </a:lnTo>
                <a:lnTo>
                  <a:pt x="40" y="54"/>
                </a:lnTo>
                <a:lnTo>
                  <a:pt x="44" y="64"/>
                </a:lnTo>
                <a:lnTo>
                  <a:pt x="54" y="64"/>
                </a:lnTo>
                <a:lnTo>
                  <a:pt x="58" y="70"/>
                </a:lnTo>
                <a:lnTo>
                  <a:pt x="65" y="74"/>
                </a:lnTo>
                <a:lnTo>
                  <a:pt x="65" y="84"/>
                </a:lnTo>
                <a:lnTo>
                  <a:pt x="42" y="100"/>
                </a:lnTo>
                <a:lnTo>
                  <a:pt x="42" y="116"/>
                </a:lnTo>
                <a:lnTo>
                  <a:pt x="34" y="122"/>
                </a:lnTo>
                <a:lnTo>
                  <a:pt x="28" y="120"/>
                </a:lnTo>
                <a:lnTo>
                  <a:pt x="26" y="108"/>
                </a:lnTo>
                <a:lnTo>
                  <a:pt x="24" y="92"/>
                </a:lnTo>
                <a:lnTo>
                  <a:pt x="10" y="76"/>
                </a:lnTo>
                <a:lnTo>
                  <a:pt x="0" y="64"/>
                </a:lnTo>
                <a:lnTo>
                  <a:pt x="0" y="56"/>
                </a:lnTo>
                <a:lnTo>
                  <a:pt x="12" y="46"/>
                </a:lnTo>
                <a:lnTo>
                  <a:pt x="12" y="10"/>
                </a:lnTo>
                <a:lnTo>
                  <a:pt x="16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7" name="Freeform 421"/>
          <p:cNvSpPr>
            <a:spLocks/>
          </p:cNvSpPr>
          <p:nvPr/>
        </p:nvSpPr>
        <p:spPr bwMode="auto">
          <a:xfrm>
            <a:off x="5743575" y="3208338"/>
            <a:ext cx="525463" cy="492125"/>
          </a:xfrm>
          <a:custGeom>
            <a:avLst/>
            <a:gdLst>
              <a:gd name="T0" fmla="*/ 0 w 331"/>
              <a:gd name="T1" fmla="*/ 413305625 h 310"/>
              <a:gd name="T2" fmla="*/ 0 w 331"/>
              <a:gd name="T3" fmla="*/ 367942813 h 310"/>
              <a:gd name="T4" fmla="*/ 80645077 w 331"/>
              <a:gd name="T5" fmla="*/ 317539688 h 310"/>
              <a:gd name="T6" fmla="*/ 136088567 w 331"/>
              <a:gd name="T7" fmla="*/ 312499375 h 310"/>
              <a:gd name="T8" fmla="*/ 196572375 w 331"/>
              <a:gd name="T9" fmla="*/ 262096250 h 310"/>
              <a:gd name="T10" fmla="*/ 201612692 w 331"/>
              <a:gd name="T11" fmla="*/ 241935000 h 310"/>
              <a:gd name="T12" fmla="*/ 241935230 w 331"/>
              <a:gd name="T13" fmla="*/ 216733438 h 310"/>
              <a:gd name="T14" fmla="*/ 302419038 w 331"/>
              <a:gd name="T15" fmla="*/ 211693125 h 310"/>
              <a:gd name="T16" fmla="*/ 302419038 w 331"/>
              <a:gd name="T17" fmla="*/ 191531875 h 310"/>
              <a:gd name="T18" fmla="*/ 282257769 w 331"/>
              <a:gd name="T19" fmla="*/ 166330313 h 310"/>
              <a:gd name="T20" fmla="*/ 282257769 w 331"/>
              <a:gd name="T21" fmla="*/ 100806250 h 310"/>
              <a:gd name="T22" fmla="*/ 277217451 w 331"/>
              <a:gd name="T23" fmla="*/ 85685313 h 310"/>
              <a:gd name="T24" fmla="*/ 317539990 w 331"/>
              <a:gd name="T25" fmla="*/ 55443438 h 310"/>
              <a:gd name="T26" fmla="*/ 347781893 w 331"/>
              <a:gd name="T27" fmla="*/ 50403125 h 310"/>
              <a:gd name="T28" fmla="*/ 388104432 w 331"/>
              <a:gd name="T29" fmla="*/ 25201563 h 310"/>
              <a:gd name="T30" fmla="*/ 453628557 w 331"/>
              <a:gd name="T31" fmla="*/ 15120938 h 310"/>
              <a:gd name="T32" fmla="*/ 514112364 w 331"/>
              <a:gd name="T33" fmla="*/ 5040313 h 310"/>
              <a:gd name="T34" fmla="*/ 549394585 w 331"/>
              <a:gd name="T35" fmla="*/ 10080625 h 310"/>
              <a:gd name="T36" fmla="*/ 569555854 w 331"/>
              <a:gd name="T37" fmla="*/ 15120938 h 310"/>
              <a:gd name="T38" fmla="*/ 599797758 w 331"/>
              <a:gd name="T39" fmla="*/ 0 h 310"/>
              <a:gd name="T40" fmla="*/ 640120297 w 331"/>
              <a:gd name="T41" fmla="*/ 0 h 310"/>
              <a:gd name="T42" fmla="*/ 660281566 w 331"/>
              <a:gd name="T43" fmla="*/ 0 h 310"/>
              <a:gd name="T44" fmla="*/ 680442835 w 331"/>
              <a:gd name="T45" fmla="*/ 10080625 h 310"/>
              <a:gd name="T46" fmla="*/ 680442835 w 331"/>
              <a:gd name="T47" fmla="*/ 100806250 h 310"/>
              <a:gd name="T48" fmla="*/ 650200931 w 331"/>
              <a:gd name="T49" fmla="*/ 126007813 h 310"/>
              <a:gd name="T50" fmla="*/ 650200931 w 331"/>
              <a:gd name="T51" fmla="*/ 146169063 h 310"/>
              <a:gd name="T52" fmla="*/ 710684739 w 331"/>
              <a:gd name="T53" fmla="*/ 216733438 h 310"/>
              <a:gd name="T54" fmla="*/ 720765373 w 331"/>
              <a:gd name="T55" fmla="*/ 287297813 h 310"/>
              <a:gd name="T56" fmla="*/ 735886325 w 331"/>
              <a:gd name="T57" fmla="*/ 292338125 h 310"/>
              <a:gd name="T58" fmla="*/ 740926643 w 331"/>
              <a:gd name="T59" fmla="*/ 332660625 h 310"/>
              <a:gd name="T60" fmla="*/ 745966960 w 331"/>
              <a:gd name="T61" fmla="*/ 453628125 h 310"/>
              <a:gd name="T62" fmla="*/ 725805691 w 331"/>
              <a:gd name="T63" fmla="*/ 463708750 h 310"/>
              <a:gd name="T64" fmla="*/ 735886325 w 331"/>
              <a:gd name="T65" fmla="*/ 488910313 h 310"/>
              <a:gd name="T66" fmla="*/ 761087912 w 331"/>
              <a:gd name="T67" fmla="*/ 544353750 h 310"/>
              <a:gd name="T68" fmla="*/ 808971720 w 331"/>
              <a:gd name="T69" fmla="*/ 549394063 h 310"/>
              <a:gd name="T70" fmla="*/ 819052354 w 331"/>
              <a:gd name="T71" fmla="*/ 569555313 h 310"/>
              <a:gd name="T72" fmla="*/ 834173306 w 331"/>
              <a:gd name="T73" fmla="*/ 584676250 h 310"/>
              <a:gd name="T74" fmla="*/ 665321883 w 331"/>
              <a:gd name="T75" fmla="*/ 685482500 h 310"/>
              <a:gd name="T76" fmla="*/ 569555854 w 331"/>
              <a:gd name="T77" fmla="*/ 766127500 h 310"/>
              <a:gd name="T78" fmla="*/ 519152681 w 331"/>
              <a:gd name="T79" fmla="*/ 776208125 h 310"/>
              <a:gd name="T80" fmla="*/ 473789826 w 331"/>
              <a:gd name="T81" fmla="*/ 781248438 h 310"/>
              <a:gd name="T82" fmla="*/ 478830143 w 331"/>
              <a:gd name="T83" fmla="*/ 740925938 h 310"/>
              <a:gd name="T84" fmla="*/ 428426970 w 331"/>
              <a:gd name="T85" fmla="*/ 720764688 h 310"/>
              <a:gd name="T86" fmla="*/ 403225384 w 331"/>
              <a:gd name="T87" fmla="*/ 695563125 h 310"/>
              <a:gd name="T88" fmla="*/ 0 w 331"/>
              <a:gd name="T89" fmla="*/ 413305625 h 31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31" h="310">
                <a:moveTo>
                  <a:pt x="0" y="164"/>
                </a:moveTo>
                <a:lnTo>
                  <a:pt x="0" y="146"/>
                </a:lnTo>
                <a:lnTo>
                  <a:pt x="32" y="126"/>
                </a:lnTo>
                <a:lnTo>
                  <a:pt x="54" y="124"/>
                </a:lnTo>
                <a:lnTo>
                  <a:pt x="78" y="104"/>
                </a:lnTo>
                <a:lnTo>
                  <a:pt x="80" y="96"/>
                </a:lnTo>
                <a:lnTo>
                  <a:pt x="96" y="86"/>
                </a:lnTo>
                <a:lnTo>
                  <a:pt x="120" y="84"/>
                </a:lnTo>
                <a:lnTo>
                  <a:pt x="120" y="76"/>
                </a:lnTo>
                <a:lnTo>
                  <a:pt x="112" y="66"/>
                </a:lnTo>
                <a:lnTo>
                  <a:pt x="112" y="40"/>
                </a:lnTo>
                <a:lnTo>
                  <a:pt x="110" y="34"/>
                </a:lnTo>
                <a:lnTo>
                  <a:pt x="126" y="22"/>
                </a:lnTo>
                <a:lnTo>
                  <a:pt x="138" y="20"/>
                </a:lnTo>
                <a:lnTo>
                  <a:pt x="154" y="10"/>
                </a:lnTo>
                <a:lnTo>
                  <a:pt x="180" y="6"/>
                </a:lnTo>
                <a:lnTo>
                  <a:pt x="204" y="2"/>
                </a:lnTo>
                <a:lnTo>
                  <a:pt x="218" y="4"/>
                </a:lnTo>
                <a:lnTo>
                  <a:pt x="226" y="6"/>
                </a:lnTo>
                <a:lnTo>
                  <a:pt x="238" y="0"/>
                </a:lnTo>
                <a:lnTo>
                  <a:pt x="254" y="0"/>
                </a:lnTo>
                <a:lnTo>
                  <a:pt x="262" y="0"/>
                </a:lnTo>
                <a:lnTo>
                  <a:pt x="270" y="4"/>
                </a:lnTo>
                <a:lnTo>
                  <a:pt x="270" y="40"/>
                </a:lnTo>
                <a:lnTo>
                  <a:pt x="258" y="50"/>
                </a:lnTo>
                <a:lnTo>
                  <a:pt x="258" y="58"/>
                </a:lnTo>
                <a:lnTo>
                  <a:pt x="282" y="86"/>
                </a:lnTo>
                <a:lnTo>
                  <a:pt x="286" y="114"/>
                </a:lnTo>
                <a:lnTo>
                  <a:pt x="292" y="116"/>
                </a:lnTo>
                <a:lnTo>
                  <a:pt x="294" y="132"/>
                </a:lnTo>
                <a:lnTo>
                  <a:pt x="296" y="180"/>
                </a:lnTo>
                <a:lnTo>
                  <a:pt x="288" y="184"/>
                </a:lnTo>
                <a:lnTo>
                  <a:pt x="292" y="194"/>
                </a:lnTo>
                <a:lnTo>
                  <a:pt x="302" y="216"/>
                </a:lnTo>
                <a:lnTo>
                  <a:pt x="321" y="218"/>
                </a:lnTo>
                <a:lnTo>
                  <a:pt x="325" y="226"/>
                </a:lnTo>
                <a:lnTo>
                  <a:pt x="331" y="232"/>
                </a:lnTo>
                <a:lnTo>
                  <a:pt x="264" y="272"/>
                </a:lnTo>
                <a:lnTo>
                  <a:pt x="226" y="304"/>
                </a:lnTo>
                <a:lnTo>
                  <a:pt x="206" y="308"/>
                </a:lnTo>
                <a:lnTo>
                  <a:pt x="188" y="310"/>
                </a:lnTo>
                <a:lnTo>
                  <a:pt x="190" y="294"/>
                </a:lnTo>
                <a:lnTo>
                  <a:pt x="170" y="286"/>
                </a:lnTo>
                <a:lnTo>
                  <a:pt x="160" y="276"/>
                </a:lnTo>
                <a:lnTo>
                  <a:pt x="0" y="1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28" name="Freeform 422"/>
          <p:cNvSpPr>
            <a:spLocks/>
          </p:cNvSpPr>
          <p:nvPr/>
        </p:nvSpPr>
        <p:spPr bwMode="auto">
          <a:xfrm>
            <a:off x="5635625" y="3240088"/>
            <a:ext cx="298450" cy="228600"/>
          </a:xfrm>
          <a:custGeom>
            <a:avLst/>
            <a:gdLst>
              <a:gd name="T0" fmla="*/ 2147483646 w 188"/>
              <a:gd name="T1" fmla="*/ 2147483646 h 144"/>
              <a:gd name="T2" fmla="*/ 0 w 188"/>
              <a:gd name="T3" fmla="*/ 2147483646 h 144"/>
              <a:gd name="T4" fmla="*/ 2147483646 w 188"/>
              <a:gd name="T5" fmla="*/ 2147483646 h 144"/>
              <a:gd name="T6" fmla="*/ 2147483646 w 188"/>
              <a:gd name="T7" fmla="*/ 2147483646 h 144"/>
              <a:gd name="T8" fmla="*/ 2147483646 w 188"/>
              <a:gd name="T9" fmla="*/ 2147483646 h 144"/>
              <a:gd name="T10" fmla="*/ 2147483646 w 188"/>
              <a:gd name="T11" fmla="*/ 2147483646 h 144"/>
              <a:gd name="T12" fmla="*/ 2147483646 w 188"/>
              <a:gd name="T13" fmla="*/ 2147483646 h 144"/>
              <a:gd name="T14" fmla="*/ 2147483646 w 188"/>
              <a:gd name="T15" fmla="*/ 2147483646 h 144"/>
              <a:gd name="T16" fmla="*/ 2147483646 w 188"/>
              <a:gd name="T17" fmla="*/ 2147483646 h 144"/>
              <a:gd name="T18" fmla="*/ 2147483646 w 188"/>
              <a:gd name="T19" fmla="*/ 2147483646 h 144"/>
              <a:gd name="T20" fmla="*/ 2147483646 w 188"/>
              <a:gd name="T21" fmla="*/ 2147483646 h 144"/>
              <a:gd name="T22" fmla="*/ 2147483646 w 188"/>
              <a:gd name="T23" fmla="*/ 2147483646 h 144"/>
              <a:gd name="T24" fmla="*/ 2147483646 w 188"/>
              <a:gd name="T25" fmla="*/ 2147483646 h 144"/>
              <a:gd name="T26" fmla="*/ 2147483646 w 188"/>
              <a:gd name="T27" fmla="*/ 0 h 144"/>
              <a:gd name="T28" fmla="*/ 2147483646 w 188"/>
              <a:gd name="T29" fmla="*/ 0 h 144"/>
              <a:gd name="T30" fmla="*/ 2147483646 w 188"/>
              <a:gd name="T31" fmla="*/ 2147483646 h 144"/>
              <a:gd name="T32" fmla="*/ 2147483646 w 188"/>
              <a:gd name="T33" fmla="*/ 2147483646 h 144"/>
              <a:gd name="T34" fmla="*/ 2147483646 w 188"/>
              <a:gd name="T35" fmla="*/ 2147483646 h 144"/>
              <a:gd name="T36" fmla="*/ 2147483646 w 188"/>
              <a:gd name="T37" fmla="*/ 2147483646 h 144"/>
              <a:gd name="T38" fmla="*/ 2147483646 w 188"/>
              <a:gd name="T39" fmla="*/ 2147483646 h 144"/>
              <a:gd name="T40" fmla="*/ 2147483646 w 188"/>
              <a:gd name="T41" fmla="*/ 2147483646 h 144"/>
              <a:gd name="T42" fmla="*/ 2147483646 w 188"/>
              <a:gd name="T43" fmla="*/ 2147483646 h 144"/>
              <a:gd name="T44" fmla="*/ 2147483646 w 188"/>
              <a:gd name="T45" fmla="*/ 2147483646 h 144"/>
              <a:gd name="T46" fmla="*/ 2147483646 w 188"/>
              <a:gd name="T47" fmla="*/ 2147483646 h 144"/>
              <a:gd name="T48" fmla="*/ 2147483646 w 188"/>
              <a:gd name="T49" fmla="*/ 2147483646 h 144"/>
              <a:gd name="T50" fmla="*/ 2147483646 w 188"/>
              <a:gd name="T51" fmla="*/ 2147483646 h 144"/>
              <a:gd name="T52" fmla="*/ 2147483646 w 188"/>
              <a:gd name="T53" fmla="*/ 2147483646 h 144"/>
              <a:gd name="T54" fmla="*/ 2147483646 w 188"/>
              <a:gd name="T55" fmla="*/ 2147483646 h 144"/>
              <a:gd name="T56" fmla="*/ 2147483646 w 188"/>
              <a:gd name="T57" fmla="*/ 2147483646 h 144"/>
              <a:gd name="T58" fmla="*/ 2147483646 w 188"/>
              <a:gd name="T59" fmla="*/ 2147483646 h 144"/>
              <a:gd name="T60" fmla="*/ 2147483646 w 188"/>
              <a:gd name="T61" fmla="*/ 2147483646 h 144"/>
              <a:gd name="T62" fmla="*/ 2147483646 w 188"/>
              <a:gd name="T63" fmla="*/ 2147483646 h 14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8"/>
              <a:gd name="T97" fmla="*/ 0 h 144"/>
              <a:gd name="T98" fmla="*/ 188 w 188"/>
              <a:gd name="T99" fmla="*/ 144 h 14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8" h="144">
                <a:moveTo>
                  <a:pt x="68" y="144"/>
                </a:moveTo>
                <a:lnTo>
                  <a:pt x="0" y="144"/>
                </a:lnTo>
                <a:lnTo>
                  <a:pt x="10" y="138"/>
                </a:lnTo>
                <a:lnTo>
                  <a:pt x="28" y="128"/>
                </a:lnTo>
                <a:lnTo>
                  <a:pt x="50" y="110"/>
                </a:lnTo>
                <a:lnTo>
                  <a:pt x="52" y="104"/>
                </a:lnTo>
                <a:lnTo>
                  <a:pt x="52" y="68"/>
                </a:lnTo>
                <a:lnTo>
                  <a:pt x="62" y="56"/>
                </a:lnTo>
                <a:lnTo>
                  <a:pt x="74" y="44"/>
                </a:lnTo>
                <a:lnTo>
                  <a:pt x="88" y="40"/>
                </a:lnTo>
                <a:lnTo>
                  <a:pt x="102" y="30"/>
                </a:lnTo>
                <a:lnTo>
                  <a:pt x="108" y="14"/>
                </a:lnTo>
                <a:lnTo>
                  <a:pt x="112" y="4"/>
                </a:lnTo>
                <a:lnTo>
                  <a:pt x="116" y="0"/>
                </a:lnTo>
                <a:lnTo>
                  <a:pt x="122" y="0"/>
                </a:lnTo>
                <a:lnTo>
                  <a:pt x="126" y="8"/>
                </a:lnTo>
                <a:lnTo>
                  <a:pt x="132" y="12"/>
                </a:lnTo>
                <a:lnTo>
                  <a:pt x="154" y="10"/>
                </a:lnTo>
                <a:lnTo>
                  <a:pt x="164" y="10"/>
                </a:lnTo>
                <a:lnTo>
                  <a:pt x="168" y="14"/>
                </a:lnTo>
                <a:lnTo>
                  <a:pt x="178" y="14"/>
                </a:lnTo>
                <a:lnTo>
                  <a:pt x="180" y="20"/>
                </a:lnTo>
                <a:lnTo>
                  <a:pt x="180" y="46"/>
                </a:lnTo>
                <a:lnTo>
                  <a:pt x="188" y="56"/>
                </a:lnTo>
                <a:lnTo>
                  <a:pt x="188" y="64"/>
                </a:lnTo>
                <a:lnTo>
                  <a:pt x="164" y="66"/>
                </a:lnTo>
                <a:lnTo>
                  <a:pt x="148" y="76"/>
                </a:lnTo>
                <a:lnTo>
                  <a:pt x="146" y="84"/>
                </a:lnTo>
                <a:lnTo>
                  <a:pt x="122" y="104"/>
                </a:lnTo>
                <a:lnTo>
                  <a:pt x="100" y="106"/>
                </a:lnTo>
                <a:lnTo>
                  <a:pt x="68" y="126"/>
                </a:lnTo>
                <a:lnTo>
                  <a:pt x="68" y="1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29" name="Freeform 423"/>
          <p:cNvSpPr>
            <a:spLocks/>
          </p:cNvSpPr>
          <p:nvPr/>
        </p:nvSpPr>
        <p:spPr bwMode="auto">
          <a:xfrm>
            <a:off x="5534025" y="3468688"/>
            <a:ext cx="209550" cy="168275"/>
          </a:xfrm>
          <a:custGeom>
            <a:avLst/>
            <a:gdLst>
              <a:gd name="T0" fmla="*/ 0 w 132"/>
              <a:gd name="T1" fmla="*/ 267136563 h 106"/>
              <a:gd name="T2" fmla="*/ 10080625 w 132"/>
              <a:gd name="T3" fmla="*/ 236894688 h 106"/>
              <a:gd name="T4" fmla="*/ 35282188 w 132"/>
              <a:gd name="T5" fmla="*/ 196572188 h 106"/>
              <a:gd name="T6" fmla="*/ 50403125 w 132"/>
              <a:gd name="T7" fmla="*/ 156249688 h 106"/>
              <a:gd name="T8" fmla="*/ 75604688 w 132"/>
              <a:gd name="T9" fmla="*/ 136088438 h 106"/>
              <a:gd name="T10" fmla="*/ 90725625 w 132"/>
              <a:gd name="T11" fmla="*/ 95765938 h 106"/>
              <a:gd name="T12" fmla="*/ 115927188 w 132"/>
              <a:gd name="T13" fmla="*/ 60483750 h 106"/>
              <a:gd name="T14" fmla="*/ 131048125 w 132"/>
              <a:gd name="T15" fmla="*/ 45362813 h 106"/>
              <a:gd name="T16" fmla="*/ 151209375 w 132"/>
              <a:gd name="T17" fmla="*/ 20161250 h 106"/>
              <a:gd name="T18" fmla="*/ 161290000 w 132"/>
              <a:gd name="T19" fmla="*/ 0 h 106"/>
              <a:gd name="T20" fmla="*/ 332660625 w 132"/>
              <a:gd name="T21" fmla="*/ 0 h 106"/>
              <a:gd name="T22" fmla="*/ 332660625 w 132"/>
              <a:gd name="T23" fmla="*/ 70564375 h 106"/>
              <a:gd name="T24" fmla="*/ 206652813 w 132"/>
              <a:gd name="T25" fmla="*/ 70564375 h 106"/>
              <a:gd name="T26" fmla="*/ 206652813 w 132"/>
              <a:gd name="T27" fmla="*/ 176410938 h 106"/>
              <a:gd name="T28" fmla="*/ 181451250 w 132"/>
              <a:gd name="T29" fmla="*/ 176410938 h 106"/>
              <a:gd name="T30" fmla="*/ 161290000 w 132"/>
              <a:gd name="T31" fmla="*/ 186491563 h 106"/>
              <a:gd name="T32" fmla="*/ 161290000 w 132"/>
              <a:gd name="T33" fmla="*/ 206652813 h 106"/>
              <a:gd name="T34" fmla="*/ 161290000 w 132"/>
              <a:gd name="T35" fmla="*/ 267136563 h 106"/>
              <a:gd name="T36" fmla="*/ 0 w 132"/>
              <a:gd name="T37" fmla="*/ 267136563 h 10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2" h="106">
                <a:moveTo>
                  <a:pt x="0" y="106"/>
                </a:moveTo>
                <a:lnTo>
                  <a:pt x="4" y="94"/>
                </a:lnTo>
                <a:lnTo>
                  <a:pt x="14" y="78"/>
                </a:lnTo>
                <a:lnTo>
                  <a:pt x="20" y="62"/>
                </a:lnTo>
                <a:lnTo>
                  <a:pt x="30" y="54"/>
                </a:lnTo>
                <a:lnTo>
                  <a:pt x="36" y="38"/>
                </a:lnTo>
                <a:lnTo>
                  <a:pt x="46" y="24"/>
                </a:lnTo>
                <a:lnTo>
                  <a:pt x="52" y="18"/>
                </a:lnTo>
                <a:lnTo>
                  <a:pt x="60" y="8"/>
                </a:lnTo>
                <a:lnTo>
                  <a:pt x="64" y="0"/>
                </a:lnTo>
                <a:lnTo>
                  <a:pt x="132" y="0"/>
                </a:lnTo>
                <a:lnTo>
                  <a:pt x="132" y="28"/>
                </a:lnTo>
                <a:lnTo>
                  <a:pt x="82" y="28"/>
                </a:lnTo>
                <a:lnTo>
                  <a:pt x="82" y="70"/>
                </a:lnTo>
                <a:lnTo>
                  <a:pt x="72" y="70"/>
                </a:lnTo>
                <a:lnTo>
                  <a:pt x="64" y="74"/>
                </a:lnTo>
                <a:lnTo>
                  <a:pt x="64" y="82"/>
                </a:lnTo>
                <a:lnTo>
                  <a:pt x="64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30" name="Freeform 424"/>
          <p:cNvSpPr>
            <a:spLocks/>
          </p:cNvSpPr>
          <p:nvPr/>
        </p:nvSpPr>
        <p:spPr bwMode="auto">
          <a:xfrm>
            <a:off x="5546725" y="3859213"/>
            <a:ext cx="76200" cy="44450"/>
          </a:xfrm>
          <a:custGeom>
            <a:avLst/>
            <a:gdLst>
              <a:gd name="T0" fmla="*/ 0 w 48"/>
              <a:gd name="T1" fmla="*/ 15120938 h 28"/>
              <a:gd name="T2" fmla="*/ 45362813 w 48"/>
              <a:gd name="T3" fmla="*/ 10080625 h 28"/>
              <a:gd name="T4" fmla="*/ 55443438 w 48"/>
              <a:gd name="T5" fmla="*/ 0 h 28"/>
              <a:gd name="T6" fmla="*/ 120967500 w 48"/>
              <a:gd name="T7" fmla="*/ 0 h 28"/>
              <a:gd name="T8" fmla="*/ 110886875 w 48"/>
              <a:gd name="T9" fmla="*/ 25201563 h 28"/>
              <a:gd name="T10" fmla="*/ 105846563 w 48"/>
              <a:gd name="T11" fmla="*/ 40322500 h 28"/>
              <a:gd name="T12" fmla="*/ 75604688 w 48"/>
              <a:gd name="T13" fmla="*/ 50403125 h 28"/>
              <a:gd name="T14" fmla="*/ 55443438 w 48"/>
              <a:gd name="T15" fmla="*/ 70564375 h 28"/>
              <a:gd name="T16" fmla="*/ 40322500 w 48"/>
              <a:gd name="T17" fmla="*/ 55443438 h 28"/>
              <a:gd name="T18" fmla="*/ 20161250 w 48"/>
              <a:gd name="T19" fmla="*/ 35282188 h 28"/>
              <a:gd name="T20" fmla="*/ 15120938 w 48"/>
              <a:gd name="T21" fmla="*/ 30241875 h 28"/>
              <a:gd name="T22" fmla="*/ 0 w 48"/>
              <a:gd name="T23" fmla="*/ 15120938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8" h="28">
                <a:moveTo>
                  <a:pt x="0" y="6"/>
                </a:moveTo>
                <a:lnTo>
                  <a:pt x="18" y="4"/>
                </a:lnTo>
                <a:lnTo>
                  <a:pt x="22" y="0"/>
                </a:lnTo>
                <a:lnTo>
                  <a:pt x="48" y="0"/>
                </a:lnTo>
                <a:lnTo>
                  <a:pt x="44" y="10"/>
                </a:lnTo>
                <a:lnTo>
                  <a:pt x="42" y="16"/>
                </a:lnTo>
                <a:lnTo>
                  <a:pt x="30" y="20"/>
                </a:lnTo>
                <a:lnTo>
                  <a:pt x="22" y="28"/>
                </a:lnTo>
                <a:lnTo>
                  <a:pt x="16" y="22"/>
                </a:lnTo>
                <a:lnTo>
                  <a:pt x="8" y="14"/>
                </a:lnTo>
                <a:lnTo>
                  <a:pt x="6" y="12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31" name="Freeform 425"/>
          <p:cNvSpPr>
            <a:spLocks/>
          </p:cNvSpPr>
          <p:nvPr/>
        </p:nvSpPr>
        <p:spPr bwMode="auto">
          <a:xfrm>
            <a:off x="5632450" y="3929063"/>
            <a:ext cx="69850" cy="76200"/>
          </a:xfrm>
          <a:custGeom>
            <a:avLst/>
            <a:gdLst>
              <a:gd name="T0" fmla="*/ 0 w 44"/>
              <a:gd name="T1" fmla="*/ 2147483646 h 48"/>
              <a:gd name="T2" fmla="*/ 2147483646 w 44"/>
              <a:gd name="T3" fmla="*/ 2147483646 h 48"/>
              <a:gd name="T4" fmla="*/ 2147483646 w 44"/>
              <a:gd name="T5" fmla="*/ 2147483646 h 48"/>
              <a:gd name="T6" fmla="*/ 2147483646 w 44"/>
              <a:gd name="T7" fmla="*/ 0 h 48"/>
              <a:gd name="T8" fmla="*/ 2147483646 w 44"/>
              <a:gd name="T9" fmla="*/ 2147483646 h 48"/>
              <a:gd name="T10" fmla="*/ 2147483646 w 44"/>
              <a:gd name="T11" fmla="*/ 2147483646 h 48"/>
              <a:gd name="T12" fmla="*/ 2147483646 w 44"/>
              <a:gd name="T13" fmla="*/ 2147483646 h 48"/>
              <a:gd name="T14" fmla="*/ 2147483646 w 44"/>
              <a:gd name="T15" fmla="*/ 2147483646 h 48"/>
              <a:gd name="T16" fmla="*/ 2147483646 w 44"/>
              <a:gd name="T17" fmla="*/ 2147483646 h 48"/>
              <a:gd name="T18" fmla="*/ 2147483646 w 44"/>
              <a:gd name="T19" fmla="*/ 2147483646 h 48"/>
              <a:gd name="T20" fmla="*/ 2147483646 w 44"/>
              <a:gd name="T21" fmla="*/ 2147483646 h 48"/>
              <a:gd name="T22" fmla="*/ 2147483646 w 44"/>
              <a:gd name="T23" fmla="*/ 2147483646 h 48"/>
              <a:gd name="T24" fmla="*/ 0 w 44"/>
              <a:gd name="T25" fmla="*/ 2147483646 h 48"/>
              <a:gd name="T26" fmla="*/ 0 w 44"/>
              <a:gd name="T27" fmla="*/ 2147483646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4"/>
              <a:gd name="T43" fmla="*/ 0 h 48"/>
              <a:gd name="T44" fmla="*/ 44 w 44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4" h="48">
                <a:moveTo>
                  <a:pt x="0" y="16"/>
                </a:moveTo>
                <a:lnTo>
                  <a:pt x="8" y="8"/>
                </a:lnTo>
                <a:lnTo>
                  <a:pt x="16" y="2"/>
                </a:lnTo>
                <a:lnTo>
                  <a:pt x="30" y="0"/>
                </a:lnTo>
                <a:lnTo>
                  <a:pt x="38" y="8"/>
                </a:lnTo>
                <a:lnTo>
                  <a:pt x="44" y="16"/>
                </a:lnTo>
                <a:lnTo>
                  <a:pt x="42" y="24"/>
                </a:lnTo>
                <a:lnTo>
                  <a:pt x="40" y="32"/>
                </a:lnTo>
                <a:lnTo>
                  <a:pt x="34" y="40"/>
                </a:lnTo>
                <a:lnTo>
                  <a:pt x="24" y="48"/>
                </a:lnTo>
                <a:lnTo>
                  <a:pt x="16" y="44"/>
                </a:lnTo>
                <a:lnTo>
                  <a:pt x="4" y="32"/>
                </a:lnTo>
                <a:lnTo>
                  <a:pt x="0" y="24"/>
                </a:lnTo>
                <a:lnTo>
                  <a:pt x="0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2" name="Freeform 426"/>
          <p:cNvSpPr>
            <a:spLocks/>
          </p:cNvSpPr>
          <p:nvPr/>
        </p:nvSpPr>
        <p:spPr bwMode="auto">
          <a:xfrm>
            <a:off x="5534025" y="3468688"/>
            <a:ext cx="314325" cy="339725"/>
          </a:xfrm>
          <a:custGeom>
            <a:avLst/>
            <a:gdLst>
              <a:gd name="T0" fmla="*/ 0 w 198"/>
              <a:gd name="T1" fmla="*/ 2147483646 h 214"/>
              <a:gd name="T2" fmla="*/ 2147483646 w 198"/>
              <a:gd name="T3" fmla="*/ 2147483646 h 214"/>
              <a:gd name="T4" fmla="*/ 2147483646 w 198"/>
              <a:gd name="T5" fmla="*/ 2147483646 h 214"/>
              <a:gd name="T6" fmla="*/ 2147483646 w 198"/>
              <a:gd name="T7" fmla="*/ 2147483646 h 214"/>
              <a:gd name="T8" fmla="*/ 2147483646 w 198"/>
              <a:gd name="T9" fmla="*/ 2147483646 h 214"/>
              <a:gd name="T10" fmla="*/ 2147483646 w 198"/>
              <a:gd name="T11" fmla="*/ 2147483646 h 214"/>
              <a:gd name="T12" fmla="*/ 2147483646 w 198"/>
              <a:gd name="T13" fmla="*/ 2147483646 h 214"/>
              <a:gd name="T14" fmla="*/ 2147483646 w 198"/>
              <a:gd name="T15" fmla="*/ 2147483646 h 214"/>
              <a:gd name="T16" fmla="*/ 2147483646 w 198"/>
              <a:gd name="T17" fmla="*/ 2147483646 h 214"/>
              <a:gd name="T18" fmla="*/ 2147483646 w 198"/>
              <a:gd name="T19" fmla="*/ 0 h 214"/>
              <a:gd name="T20" fmla="*/ 2147483646 w 198"/>
              <a:gd name="T21" fmla="*/ 2147483646 h 214"/>
              <a:gd name="T22" fmla="*/ 2147483646 w 198"/>
              <a:gd name="T23" fmla="*/ 2147483646 h 214"/>
              <a:gd name="T24" fmla="*/ 2147483646 w 198"/>
              <a:gd name="T25" fmla="*/ 2147483646 h 214"/>
              <a:gd name="T26" fmla="*/ 2147483646 w 198"/>
              <a:gd name="T27" fmla="*/ 2147483646 h 214"/>
              <a:gd name="T28" fmla="*/ 2147483646 w 198"/>
              <a:gd name="T29" fmla="*/ 2147483646 h 214"/>
              <a:gd name="T30" fmla="*/ 2147483646 w 198"/>
              <a:gd name="T31" fmla="*/ 2147483646 h 214"/>
              <a:gd name="T32" fmla="*/ 2147483646 w 198"/>
              <a:gd name="T33" fmla="*/ 2147483646 h 214"/>
              <a:gd name="T34" fmla="*/ 2147483646 w 198"/>
              <a:gd name="T35" fmla="*/ 2147483646 h 214"/>
              <a:gd name="T36" fmla="*/ 2147483646 w 198"/>
              <a:gd name="T37" fmla="*/ 2147483646 h 214"/>
              <a:gd name="T38" fmla="*/ 2147483646 w 198"/>
              <a:gd name="T39" fmla="*/ 2147483646 h 214"/>
              <a:gd name="T40" fmla="*/ 2147483646 w 198"/>
              <a:gd name="T41" fmla="*/ 2147483646 h 214"/>
              <a:gd name="T42" fmla="*/ 2147483646 w 198"/>
              <a:gd name="T43" fmla="*/ 2147483646 h 214"/>
              <a:gd name="T44" fmla="*/ 2147483646 w 198"/>
              <a:gd name="T45" fmla="*/ 2147483646 h 214"/>
              <a:gd name="T46" fmla="*/ 2147483646 w 198"/>
              <a:gd name="T47" fmla="*/ 2147483646 h 214"/>
              <a:gd name="T48" fmla="*/ 2147483646 w 198"/>
              <a:gd name="T49" fmla="*/ 2147483646 h 214"/>
              <a:gd name="T50" fmla="*/ 2147483646 w 198"/>
              <a:gd name="T51" fmla="*/ 2147483646 h 214"/>
              <a:gd name="T52" fmla="*/ 2147483646 w 198"/>
              <a:gd name="T53" fmla="*/ 2147483646 h 214"/>
              <a:gd name="T54" fmla="*/ 2147483646 w 198"/>
              <a:gd name="T55" fmla="*/ 2147483646 h 214"/>
              <a:gd name="T56" fmla="*/ 2147483646 w 198"/>
              <a:gd name="T57" fmla="*/ 2147483646 h 214"/>
              <a:gd name="T58" fmla="*/ 2147483646 w 198"/>
              <a:gd name="T59" fmla="*/ 2147483646 h 214"/>
              <a:gd name="T60" fmla="*/ 0 w 198"/>
              <a:gd name="T61" fmla="*/ 2147483646 h 214"/>
              <a:gd name="T62" fmla="*/ 0 w 198"/>
              <a:gd name="T63" fmla="*/ 2147483646 h 2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98"/>
              <a:gd name="T97" fmla="*/ 0 h 214"/>
              <a:gd name="T98" fmla="*/ 198 w 198"/>
              <a:gd name="T99" fmla="*/ 214 h 2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98" h="214">
                <a:moveTo>
                  <a:pt x="0" y="106"/>
                </a:moveTo>
                <a:lnTo>
                  <a:pt x="64" y="106"/>
                </a:lnTo>
                <a:lnTo>
                  <a:pt x="64" y="82"/>
                </a:lnTo>
                <a:lnTo>
                  <a:pt x="64" y="74"/>
                </a:lnTo>
                <a:lnTo>
                  <a:pt x="68" y="72"/>
                </a:lnTo>
                <a:lnTo>
                  <a:pt x="72" y="70"/>
                </a:lnTo>
                <a:lnTo>
                  <a:pt x="82" y="70"/>
                </a:lnTo>
                <a:lnTo>
                  <a:pt x="82" y="28"/>
                </a:lnTo>
                <a:lnTo>
                  <a:pt x="132" y="28"/>
                </a:lnTo>
                <a:lnTo>
                  <a:pt x="132" y="0"/>
                </a:lnTo>
                <a:lnTo>
                  <a:pt x="198" y="48"/>
                </a:lnTo>
                <a:lnTo>
                  <a:pt x="168" y="48"/>
                </a:lnTo>
                <a:lnTo>
                  <a:pt x="180" y="184"/>
                </a:lnTo>
                <a:lnTo>
                  <a:pt x="186" y="192"/>
                </a:lnTo>
                <a:lnTo>
                  <a:pt x="184" y="202"/>
                </a:lnTo>
                <a:lnTo>
                  <a:pt x="84" y="200"/>
                </a:lnTo>
                <a:lnTo>
                  <a:pt x="78" y="214"/>
                </a:lnTo>
                <a:lnTo>
                  <a:pt x="68" y="206"/>
                </a:lnTo>
                <a:lnTo>
                  <a:pt x="60" y="194"/>
                </a:lnTo>
                <a:lnTo>
                  <a:pt x="52" y="188"/>
                </a:lnTo>
                <a:lnTo>
                  <a:pt x="40" y="182"/>
                </a:lnTo>
                <a:lnTo>
                  <a:pt x="26" y="182"/>
                </a:lnTo>
                <a:lnTo>
                  <a:pt x="12" y="184"/>
                </a:lnTo>
                <a:lnTo>
                  <a:pt x="12" y="172"/>
                </a:lnTo>
                <a:lnTo>
                  <a:pt x="18" y="152"/>
                </a:lnTo>
                <a:lnTo>
                  <a:pt x="12" y="144"/>
                </a:lnTo>
                <a:lnTo>
                  <a:pt x="8" y="138"/>
                </a:lnTo>
                <a:lnTo>
                  <a:pt x="12" y="130"/>
                </a:lnTo>
                <a:lnTo>
                  <a:pt x="12" y="122"/>
                </a:lnTo>
                <a:lnTo>
                  <a:pt x="8" y="116"/>
                </a:lnTo>
                <a:lnTo>
                  <a:pt x="0" y="112"/>
                </a:lnTo>
                <a:lnTo>
                  <a:pt x="0" y="1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3" name="Freeform 427"/>
          <p:cNvSpPr>
            <a:spLocks/>
          </p:cNvSpPr>
          <p:nvPr/>
        </p:nvSpPr>
        <p:spPr bwMode="auto">
          <a:xfrm>
            <a:off x="5581650" y="3859213"/>
            <a:ext cx="184150" cy="139700"/>
          </a:xfrm>
          <a:custGeom>
            <a:avLst/>
            <a:gdLst>
              <a:gd name="T0" fmla="*/ 151209375 w 116"/>
              <a:gd name="T1" fmla="*/ 15120938 h 88"/>
              <a:gd name="T2" fmla="*/ 151209375 w 116"/>
              <a:gd name="T3" fmla="*/ 20161250 h 88"/>
              <a:gd name="T4" fmla="*/ 181451250 w 116"/>
              <a:gd name="T5" fmla="*/ 30241875 h 88"/>
              <a:gd name="T6" fmla="*/ 211693125 w 116"/>
              <a:gd name="T7" fmla="*/ 20161250 h 88"/>
              <a:gd name="T8" fmla="*/ 246975313 w 116"/>
              <a:gd name="T9" fmla="*/ 15120938 h 88"/>
              <a:gd name="T10" fmla="*/ 252015625 w 116"/>
              <a:gd name="T11" fmla="*/ 35282188 h 88"/>
              <a:gd name="T12" fmla="*/ 267136563 w 116"/>
              <a:gd name="T13" fmla="*/ 60483750 h 88"/>
              <a:gd name="T14" fmla="*/ 282257500 w 116"/>
              <a:gd name="T15" fmla="*/ 95765938 h 88"/>
              <a:gd name="T16" fmla="*/ 277217188 w 116"/>
              <a:gd name="T17" fmla="*/ 115927188 h 88"/>
              <a:gd name="T18" fmla="*/ 282257500 w 116"/>
              <a:gd name="T19" fmla="*/ 126007813 h 88"/>
              <a:gd name="T20" fmla="*/ 287297813 w 116"/>
              <a:gd name="T21" fmla="*/ 136088438 h 88"/>
              <a:gd name="T22" fmla="*/ 292338125 w 116"/>
              <a:gd name="T23" fmla="*/ 171370625 h 88"/>
              <a:gd name="T24" fmla="*/ 277217188 w 116"/>
              <a:gd name="T25" fmla="*/ 176410938 h 88"/>
              <a:gd name="T26" fmla="*/ 282257500 w 116"/>
              <a:gd name="T27" fmla="*/ 201612500 h 88"/>
              <a:gd name="T28" fmla="*/ 267136563 w 116"/>
              <a:gd name="T29" fmla="*/ 211693125 h 88"/>
              <a:gd name="T30" fmla="*/ 252015625 w 116"/>
              <a:gd name="T31" fmla="*/ 206652813 h 88"/>
              <a:gd name="T32" fmla="*/ 241935000 w 116"/>
              <a:gd name="T33" fmla="*/ 221773750 h 88"/>
              <a:gd name="T34" fmla="*/ 226814063 w 116"/>
              <a:gd name="T35" fmla="*/ 216733438 h 88"/>
              <a:gd name="T36" fmla="*/ 221773750 w 116"/>
              <a:gd name="T37" fmla="*/ 181451250 h 88"/>
              <a:gd name="T38" fmla="*/ 206652813 w 116"/>
              <a:gd name="T39" fmla="*/ 176410938 h 88"/>
              <a:gd name="T40" fmla="*/ 186491563 w 116"/>
              <a:gd name="T41" fmla="*/ 171370625 h 88"/>
              <a:gd name="T42" fmla="*/ 191531875 w 116"/>
              <a:gd name="T43" fmla="*/ 151209375 h 88"/>
              <a:gd name="T44" fmla="*/ 176410938 w 116"/>
              <a:gd name="T45" fmla="*/ 131048125 h 88"/>
              <a:gd name="T46" fmla="*/ 156249688 w 116"/>
              <a:gd name="T47" fmla="*/ 110886875 h 88"/>
              <a:gd name="T48" fmla="*/ 120967500 w 116"/>
              <a:gd name="T49" fmla="*/ 115927188 h 88"/>
              <a:gd name="T50" fmla="*/ 100806250 w 116"/>
              <a:gd name="T51" fmla="*/ 131048125 h 88"/>
              <a:gd name="T52" fmla="*/ 80645000 w 116"/>
              <a:gd name="T53" fmla="*/ 151209375 h 88"/>
              <a:gd name="T54" fmla="*/ 60483750 w 116"/>
              <a:gd name="T55" fmla="*/ 126007813 h 88"/>
              <a:gd name="T56" fmla="*/ 35282188 w 116"/>
              <a:gd name="T57" fmla="*/ 100806250 h 88"/>
              <a:gd name="T58" fmla="*/ 15120938 w 116"/>
              <a:gd name="T59" fmla="*/ 95765938 h 88"/>
              <a:gd name="T60" fmla="*/ 0 w 116"/>
              <a:gd name="T61" fmla="*/ 70564375 h 88"/>
              <a:gd name="T62" fmla="*/ 20161250 w 116"/>
              <a:gd name="T63" fmla="*/ 50403125 h 88"/>
              <a:gd name="T64" fmla="*/ 50403125 w 116"/>
              <a:gd name="T65" fmla="*/ 40322500 h 88"/>
              <a:gd name="T66" fmla="*/ 55443438 w 116"/>
              <a:gd name="T67" fmla="*/ 25201563 h 88"/>
              <a:gd name="T68" fmla="*/ 65524063 w 116"/>
              <a:gd name="T69" fmla="*/ 0 h 88"/>
              <a:gd name="T70" fmla="*/ 80645000 w 116"/>
              <a:gd name="T71" fmla="*/ 0 h 88"/>
              <a:gd name="T72" fmla="*/ 95765938 w 116"/>
              <a:gd name="T73" fmla="*/ 10080625 h 88"/>
              <a:gd name="T74" fmla="*/ 126007813 w 116"/>
              <a:gd name="T75" fmla="*/ 10080625 h 88"/>
              <a:gd name="T76" fmla="*/ 151209375 w 116"/>
              <a:gd name="T77" fmla="*/ 15120938 h 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16" h="88">
                <a:moveTo>
                  <a:pt x="60" y="6"/>
                </a:moveTo>
                <a:lnTo>
                  <a:pt x="60" y="8"/>
                </a:lnTo>
                <a:lnTo>
                  <a:pt x="72" y="12"/>
                </a:lnTo>
                <a:lnTo>
                  <a:pt x="84" y="8"/>
                </a:lnTo>
                <a:lnTo>
                  <a:pt x="98" y="6"/>
                </a:lnTo>
                <a:lnTo>
                  <a:pt x="100" y="14"/>
                </a:lnTo>
                <a:lnTo>
                  <a:pt x="106" y="24"/>
                </a:lnTo>
                <a:lnTo>
                  <a:pt x="112" y="38"/>
                </a:lnTo>
                <a:lnTo>
                  <a:pt x="110" y="46"/>
                </a:lnTo>
                <a:lnTo>
                  <a:pt x="112" y="50"/>
                </a:lnTo>
                <a:lnTo>
                  <a:pt x="114" y="54"/>
                </a:lnTo>
                <a:lnTo>
                  <a:pt x="116" y="68"/>
                </a:lnTo>
                <a:lnTo>
                  <a:pt x="110" y="70"/>
                </a:lnTo>
                <a:lnTo>
                  <a:pt x="112" y="80"/>
                </a:lnTo>
                <a:lnTo>
                  <a:pt x="106" y="84"/>
                </a:lnTo>
                <a:lnTo>
                  <a:pt x="100" y="82"/>
                </a:lnTo>
                <a:lnTo>
                  <a:pt x="96" y="88"/>
                </a:lnTo>
                <a:lnTo>
                  <a:pt x="90" y="86"/>
                </a:lnTo>
                <a:lnTo>
                  <a:pt x="88" y="72"/>
                </a:lnTo>
                <a:lnTo>
                  <a:pt x="82" y="70"/>
                </a:lnTo>
                <a:lnTo>
                  <a:pt x="74" y="68"/>
                </a:lnTo>
                <a:lnTo>
                  <a:pt x="76" y="60"/>
                </a:lnTo>
                <a:lnTo>
                  <a:pt x="70" y="52"/>
                </a:lnTo>
                <a:lnTo>
                  <a:pt x="62" y="44"/>
                </a:lnTo>
                <a:lnTo>
                  <a:pt x="48" y="46"/>
                </a:lnTo>
                <a:lnTo>
                  <a:pt x="40" y="52"/>
                </a:lnTo>
                <a:lnTo>
                  <a:pt x="32" y="60"/>
                </a:lnTo>
                <a:lnTo>
                  <a:pt x="24" y="50"/>
                </a:lnTo>
                <a:lnTo>
                  <a:pt x="14" y="40"/>
                </a:lnTo>
                <a:lnTo>
                  <a:pt x="6" y="38"/>
                </a:lnTo>
                <a:lnTo>
                  <a:pt x="0" y="28"/>
                </a:lnTo>
                <a:lnTo>
                  <a:pt x="8" y="20"/>
                </a:lnTo>
                <a:lnTo>
                  <a:pt x="20" y="16"/>
                </a:lnTo>
                <a:lnTo>
                  <a:pt x="22" y="10"/>
                </a:lnTo>
                <a:lnTo>
                  <a:pt x="26" y="0"/>
                </a:lnTo>
                <a:lnTo>
                  <a:pt x="32" y="0"/>
                </a:lnTo>
                <a:lnTo>
                  <a:pt x="38" y="4"/>
                </a:lnTo>
                <a:lnTo>
                  <a:pt x="50" y="4"/>
                </a:lnTo>
                <a:lnTo>
                  <a:pt x="6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34" name="Freeform 428"/>
          <p:cNvSpPr>
            <a:spLocks/>
          </p:cNvSpPr>
          <p:nvPr/>
        </p:nvSpPr>
        <p:spPr bwMode="auto">
          <a:xfrm>
            <a:off x="5670550" y="3967163"/>
            <a:ext cx="104775" cy="104775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2147483646 w 66"/>
              <a:gd name="T19" fmla="*/ 2147483646 h 66"/>
              <a:gd name="T20" fmla="*/ 2147483646 w 66"/>
              <a:gd name="T21" fmla="*/ 2147483646 h 66"/>
              <a:gd name="T22" fmla="*/ 2147483646 w 66"/>
              <a:gd name="T23" fmla="*/ 2147483646 h 66"/>
              <a:gd name="T24" fmla="*/ 2147483646 w 66"/>
              <a:gd name="T25" fmla="*/ 2147483646 h 66"/>
              <a:gd name="T26" fmla="*/ 0 w 66"/>
              <a:gd name="T27" fmla="*/ 2147483646 h 66"/>
              <a:gd name="T28" fmla="*/ 2147483646 w 66"/>
              <a:gd name="T29" fmla="*/ 2147483646 h 66"/>
              <a:gd name="T30" fmla="*/ 2147483646 w 66"/>
              <a:gd name="T31" fmla="*/ 0 h 66"/>
              <a:gd name="T32" fmla="*/ 2147483646 w 66"/>
              <a:gd name="T33" fmla="*/ 0 h 66"/>
              <a:gd name="T34" fmla="*/ 2147483646 w 66"/>
              <a:gd name="T35" fmla="*/ 2147483646 h 66"/>
              <a:gd name="T36" fmla="*/ 2147483646 w 66"/>
              <a:gd name="T37" fmla="*/ 2147483646 h 66"/>
              <a:gd name="T38" fmla="*/ 2147483646 w 66"/>
              <a:gd name="T39" fmla="*/ 2147483646 h 66"/>
              <a:gd name="T40" fmla="*/ 2147483646 w 66"/>
              <a:gd name="T41" fmla="*/ 2147483646 h 66"/>
              <a:gd name="T42" fmla="*/ 2147483646 w 66"/>
              <a:gd name="T43" fmla="*/ 2147483646 h 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6"/>
              <a:gd name="T67" fmla="*/ 0 h 66"/>
              <a:gd name="T68" fmla="*/ 66 w 66"/>
              <a:gd name="T69" fmla="*/ 66 h 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6" h="66">
                <a:moveTo>
                  <a:pt x="50" y="16"/>
                </a:moveTo>
                <a:lnTo>
                  <a:pt x="50" y="26"/>
                </a:lnTo>
                <a:lnTo>
                  <a:pt x="50" y="34"/>
                </a:lnTo>
                <a:lnTo>
                  <a:pt x="58" y="36"/>
                </a:lnTo>
                <a:lnTo>
                  <a:pt x="64" y="40"/>
                </a:lnTo>
                <a:lnTo>
                  <a:pt x="66" y="46"/>
                </a:lnTo>
                <a:lnTo>
                  <a:pt x="66" y="54"/>
                </a:lnTo>
                <a:lnTo>
                  <a:pt x="62" y="66"/>
                </a:lnTo>
                <a:lnTo>
                  <a:pt x="50" y="62"/>
                </a:lnTo>
                <a:lnTo>
                  <a:pt x="38" y="54"/>
                </a:lnTo>
                <a:lnTo>
                  <a:pt x="30" y="44"/>
                </a:lnTo>
                <a:lnTo>
                  <a:pt x="18" y="36"/>
                </a:lnTo>
                <a:lnTo>
                  <a:pt x="8" y="32"/>
                </a:lnTo>
                <a:lnTo>
                  <a:pt x="0" y="24"/>
                </a:lnTo>
                <a:lnTo>
                  <a:pt x="16" y="8"/>
                </a:lnTo>
                <a:lnTo>
                  <a:pt x="18" y="0"/>
                </a:lnTo>
                <a:lnTo>
                  <a:pt x="24" y="0"/>
                </a:lnTo>
                <a:lnTo>
                  <a:pt x="32" y="4"/>
                </a:lnTo>
                <a:lnTo>
                  <a:pt x="34" y="18"/>
                </a:lnTo>
                <a:lnTo>
                  <a:pt x="40" y="20"/>
                </a:lnTo>
                <a:lnTo>
                  <a:pt x="44" y="14"/>
                </a:lnTo>
                <a:lnTo>
                  <a:pt x="50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5" name="Freeform 429"/>
          <p:cNvSpPr>
            <a:spLocks/>
          </p:cNvSpPr>
          <p:nvPr/>
        </p:nvSpPr>
        <p:spPr bwMode="auto">
          <a:xfrm>
            <a:off x="6300788" y="3582988"/>
            <a:ext cx="266700" cy="409575"/>
          </a:xfrm>
          <a:custGeom>
            <a:avLst/>
            <a:gdLst>
              <a:gd name="T0" fmla="*/ 2147483646 w 168"/>
              <a:gd name="T1" fmla="*/ 2147483646 h 258"/>
              <a:gd name="T2" fmla="*/ 2147483646 w 168"/>
              <a:gd name="T3" fmla="*/ 2147483646 h 258"/>
              <a:gd name="T4" fmla="*/ 2147483646 w 168"/>
              <a:gd name="T5" fmla="*/ 2147483646 h 258"/>
              <a:gd name="T6" fmla="*/ 2147483646 w 168"/>
              <a:gd name="T7" fmla="*/ 2147483646 h 258"/>
              <a:gd name="T8" fmla="*/ 2147483646 w 168"/>
              <a:gd name="T9" fmla="*/ 2147483646 h 258"/>
              <a:gd name="T10" fmla="*/ 2147483646 w 168"/>
              <a:gd name="T11" fmla="*/ 2147483646 h 258"/>
              <a:gd name="T12" fmla="*/ 2147483646 w 168"/>
              <a:gd name="T13" fmla="*/ 2147483646 h 258"/>
              <a:gd name="T14" fmla="*/ 2147483646 w 168"/>
              <a:gd name="T15" fmla="*/ 2147483646 h 258"/>
              <a:gd name="T16" fmla="*/ 2147483646 w 168"/>
              <a:gd name="T17" fmla="*/ 2147483646 h 258"/>
              <a:gd name="T18" fmla="*/ 2147483646 w 168"/>
              <a:gd name="T19" fmla="*/ 2147483646 h 258"/>
              <a:gd name="T20" fmla="*/ 2147483646 w 168"/>
              <a:gd name="T21" fmla="*/ 2147483646 h 258"/>
              <a:gd name="T22" fmla="*/ 2147483646 w 168"/>
              <a:gd name="T23" fmla="*/ 2147483646 h 258"/>
              <a:gd name="T24" fmla="*/ 2147483646 w 168"/>
              <a:gd name="T25" fmla="*/ 2147483646 h 258"/>
              <a:gd name="T26" fmla="*/ 2147483646 w 168"/>
              <a:gd name="T27" fmla="*/ 2147483646 h 258"/>
              <a:gd name="T28" fmla="*/ 2147483646 w 168"/>
              <a:gd name="T29" fmla="*/ 2147483646 h 258"/>
              <a:gd name="T30" fmla="*/ 2147483646 w 168"/>
              <a:gd name="T31" fmla="*/ 2147483646 h 258"/>
              <a:gd name="T32" fmla="*/ 2147483646 w 168"/>
              <a:gd name="T33" fmla="*/ 2147483646 h 258"/>
              <a:gd name="T34" fmla="*/ 2147483646 w 168"/>
              <a:gd name="T35" fmla="*/ 2147483646 h 258"/>
              <a:gd name="T36" fmla="*/ 2147483646 w 168"/>
              <a:gd name="T37" fmla="*/ 2147483646 h 258"/>
              <a:gd name="T38" fmla="*/ 0 w 168"/>
              <a:gd name="T39" fmla="*/ 2147483646 h 258"/>
              <a:gd name="T40" fmla="*/ 2147483646 w 168"/>
              <a:gd name="T41" fmla="*/ 2147483646 h 258"/>
              <a:gd name="T42" fmla="*/ 2147483646 w 168"/>
              <a:gd name="T43" fmla="*/ 2147483646 h 258"/>
              <a:gd name="T44" fmla="*/ 2147483646 w 168"/>
              <a:gd name="T45" fmla="*/ 2147483646 h 258"/>
              <a:gd name="T46" fmla="*/ 2147483646 w 168"/>
              <a:gd name="T47" fmla="*/ 2147483646 h 258"/>
              <a:gd name="T48" fmla="*/ 2147483646 w 168"/>
              <a:gd name="T49" fmla="*/ 0 h 258"/>
              <a:gd name="T50" fmla="*/ 2147483646 w 168"/>
              <a:gd name="T51" fmla="*/ 2147483646 h 258"/>
              <a:gd name="T52" fmla="*/ 2147483646 w 168"/>
              <a:gd name="T53" fmla="*/ 2147483646 h 25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8"/>
              <a:gd name="T82" fmla="*/ 0 h 258"/>
              <a:gd name="T83" fmla="*/ 168 w 168"/>
              <a:gd name="T84" fmla="*/ 258 h 25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8" h="258">
                <a:moveTo>
                  <a:pt x="166" y="128"/>
                </a:moveTo>
                <a:lnTo>
                  <a:pt x="152" y="130"/>
                </a:lnTo>
                <a:lnTo>
                  <a:pt x="148" y="142"/>
                </a:lnTo>
                <a:lnTo>
                  <a:pt x="136" y="170"/>
                </a:lnTo>
                <a:lnTo>
                  <a:pt x="144" y="178"/>
                </a:lnTo>
                <a:lnTo>
                  <a:pt x="148" y="204"/>
                </a:lnTo>
                <a:lnTo>
                  <a:pt x="136" y="206"/>
                </a:lnTo>
                <a:lnTo>
                  <a:pt x="112" y="230"/>
                </a:lnTo>
                <a:lnTo>
                  <a:pt x="88" y="234"/>
                </a:lnTo>
                <a:lnTo>
                  <a:pt x="86" y="246"/>
                </a:lnTo>
                <a:lnTo>
                  <a:pt x="40" y="258"/>
                </a:lnTo>
                <a:lnTo>
                  <a:pt x="30" y="246"/>
                </a:lnTo>
                <a:lnTo>
                  <a:pt x="10" y="226"/>
                </a:lnTo>
                <a:lnTo>
                  <a:pt x="12" y="216"/>
                </a:lnTo>
                <a:lnTo>
                  <a:pt x="32" y="216"/>
                </a:lnTo>
                <a:lnTo>
                  <a:pt x="26" y="206"/>
                </a:lnTo>
                <a:lnTo>
                  <a:pt x="24" y="182"/>
                </a:lnTo>
                <a:lnTo>
                  <a:pt x="16" y="170"/>
                </a:lnTo>
                <a:lnTo>
                  <a:pt x="2" y="156"/>
                </a:lnTo>
                <a:lnTo>
                  <a:pt x="0" y="144"/>
                </a:lnTo>
                <a:lnTo>
                  <a:pt x="32" y="106"/>
                </a:lnTo>
                <a:lnTo>
                  <a:pt x="36" y="66"/>
                </a:lnTo>
                <a:lnTo>
                  <a:pt x="40" y="50"/>
                </a:lnTo>
                <a:lnTo>
                  <a:pt x="28" y="6"/>
                </a:lnTo>
                <a:lnTo>
                  <a:pt x="34" y="0"/>
                </a:lnTo>
                <a:lnTo>
                  <a:pt x="168" y="54"/>
                </a:lnTo>
                <a:lnTo>
                  <a:pt x="166" y="1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6" name="Freeform 430"/>
          <p:cNvSpPr>
            <a:spLocks/>
          </p:cNvSpPr>
          <p:nvPr/>
        </p:nvSpPr>
        <p:spPr bwMode="auto">
          <a:xfrm>
            <a:off x="5965825" y="3576638"/>
            <a:ext cx="398463" cy="307975"/>
          </a:xfrm>
          <a:custGeom>
            <a:avLst/>
            <a:gdLst>
              <a:gd name="T0" fmla="*/ 2147483646 w 251"/>
              <a:gd name="T1" fmla="*/ 2147483646 h 194"/>
              <a:gd name="T2" fmla="*/ 2147483646 w 251"/>
              <a:gd name="T3" fmla="*/ 2147483646 h 194"/>
              <a:gd name="T4" fmla="*/ 2147483646 w 251"/>
              <a:gd name="T5" fmla="*/ 2147483646 h 194"/>
              <a:gd name="T6" fmla="*/ 2147483646 w 251"/>
              <a:gd name="T7" fmla="*/ 2147483646 h 194"/>
              <a:gd name="T8" fmla="*/ 2147483646 w 251"/>
              <a:gd name="T9" fmla="*/ 2147483646 h 194"/>
              <a:gd name="T10" fmla="*/ 2147483646 w 251"/>
              <a:gd name="T11" fmla="*/ 2147483646 h 194"/>
              <a:gd name="T12" fmla="*/ 2147483646 w 251"/>
              <a:gd name="T13" fmla="*/ 2147483646 h 194"/>
              <a:gd name="T14" fmla="*/ 2147483646 w 251"/>
              <a:gd name="T15" fmla="*/ 0 h 194"/>
              <a:gd name="T16" fmla="*/ 2147483646 w 251"/>
              <a:gd name="T17" fmla="*/ 2147483646 h 194"/>
              <a:gd name="T18" fmla="*/ 2147483646 w 251"/>
              <a:gd name="T19" fmla="*/ 2147483646 h 194"/>
              <a:gd name="T20" fmla="*/ 2147483646 w 251"/>
              <a:gd name="T21" fmla="*/ 2147483646 h 194"/>
              <a:gd name="T22" fmla="*/ 2147483646 w 251"/>
              <a:gd name="T23" fmla="*/ 2147483646 h 194"/>
              <a:gd name="T24" fmla="*/ 2147483646 w 251"/>
              <a:gd name="T25" fmla="*/ 2147483646 h 194"/>
              <a:gd name="T26" fmla="*/ 2147483646 w 251"/>
              <a:gd name="T27" fmla="*/ 2147483646 h 194"/>
              <a:gd name="T28" fmla="*/ 2147483646 w 251"/>
              <a:gd name="T29" fmla="*/ 2147483646 h 194"/>
              <a:gd name="T30" fmla="*/ 2147483646 w 251"/>
              <a:gd name="T31" fmla="*/ 2147483646 h 194"/>
              <a:gd name="T32" fmla="*/ 2147483646 w 251"/>
              <a:gd name="T33" fmla="*/ 2147483646 h 194"/>
              <a:gd name="T34" fmla="*/ 2147483646 w 251"/>
              <a:gd name="T35" fmla="*/ 2147483646 h 194"/>
              <a:gd name="T36" fmla="*/ 2147483646 w 251"/>
              <a:gd name="T37" fmla="*/ 2147483646 h 194"/>
              <a:gd name="T38" fmla="*/ 2147483646 w 251"/>
              <a:gd name="T39" fmla="*/ 2147483646 h 194"/>
              <a:gd name="T40" fmla="*/ 2147483646 w 251"/>
              <a:gd name="T41" fmla="*/ 2147483646 h 194"/>
              <a:gd name="T42" fmla="*/ 2147483646 w 251"/>
              <a:gd name="T43" fmla="*/ 2147483646 h 194"/>
              <a:gd name="T44" fmla="*/ 2147483646 w 251"/>
              <a:gd name="T45" fmla="*/ 2147483646 h 194"/>
              <a:gd name="T46" fmla="*/ 2147483646 w 251"/>
              <a:gd name="T47" fmla="*/ 2147483646 h 194"/>
              <a:gd name="T48" fmla="*/ 2147483646 w 251"/>
              <a:gd name="T49" fmla="*/ 2147483646 h 194"/>
              <a:gd name="T50" fmla="*/ 2147483646 w 251"/>
              <a:gd name="T51" fmla="*/ 2147483646 h 194"/>
              <a:gd name="T52" fmla="*/ 2147483646 w 251"/>
              <a:gd name="T53" fmla="*/ 2147483646 h 194"/>
              <a:gd name="T54" fmla="*/ 2147483646 w 251"/>
              <a:gd name="T55" fmla="*/ 2147483646 h 194"/>
              <a:gd name="T56" fmla="*/ 2147483646 w 251"/>
              <a:gd name="T57" fmla="*/ 2147483646 h 194"/>
              <a:gd name="T58" fmla="*/ 2147483646 w 251"/>
              <a:gd name="T59" fmla="*/ 2147483646 h 194"/>
              <a:gd name="T60" fmla="*/ 2147483646 w 251"/>
              <a:gd name="T61" fmla="*/ 2147483646 h 194"/>
              <a:gd name="T62" fmla="*/ 2147483646 w 251"/>
              <a:gd name="T63" fmla="*/ 2147483646 h 194"/>
              <a:gd name="T64" fmla="*/ 0 w 251"/>
              <a:gd name="T65" fmla="*/ 2147483646 h 194"/>
              <a:gd name="T66" fmla="*/ 2147483646 w 251"/>
              <a:gd name="T67" fmla="*/ 2147483646 h 19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51"/>
              <a:gd name="T103" fmla="*/ 0 h 194"/>
              <a:gd name="T104" fmla="*/ 251 w 251"/>
              <a:gd name="T105" fmla="*/ 194 h 19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51" h="194">
                <a:moveTo>
                  <a:pt x="4" y="142"/>
                </a:moveTo>
                <a:lnTo>
                  <a:pt x="18" y="142"/>
                </a:lnTo>
                <a:lnTo>
                  <a:pt x="52" y="136"/>
                </a:lnTo>
                <a:lnTo>
                  <a:pt x="64" y="118"/>
                </a:lnTo>
                <a:lnTo>
                  <a:pt x="66" y="76"/>
                </a:lnTo>
                <a:lnTo>
                  <a:pt x="86" y="72"/>
                </a:lnTo>
                <a:lnTo>
                  <a:pt x="124" y="40"/>
                </a:lnTo>
                <a:lnTo>
                  <a:pt x="191" y="0"/>
                </a:lnTo>
                <a:lnTo>
                  <a:pt x="199" y="2"/>
                </a:lnTo>
                <a:lnTo>
                  <a:pt x="207" y="4"/>
                </a:lnTo>
                <a:lnTo>
                  <a:pt x="217" y="8"/>
                </a:lnTo>
                <a:lnTo>
                  <a:pt x="227" y="16"/>
                </a:lnTo>
                <a:lnTo>
                  <a:pt x="239" y="10"/>
                </a:lnTo>
                <a:lnTo>
                  <a:pt x="251" y="54"/>
                </a:lnTo>
                <a:lnTo>
                  <a:pt x="247" y="70"/>
                </a:lnTo>
                <a:lnTo>
                  <a:pt x="243" y="110"/>
                </a:lnTo>
                <a:lnTo>
                  <a:pt x="211" y="148"/>
                </a:lnTo>
                <a:lnTo>
                  <a:pt x="213" y="160"/>
                </a:lnTo>
                <a:lnTo>
                  <a:pt x="191" y="174"/>
                </a:lnTo>
                <a:lnTo>
                  <a:pt x="156" y="170"/>
                </a:lnTo>
                <a:lnTo>
                  <a:pt x="150" y="178"/>
                </a:lnTo>
                <a:lnTo>
                  <a:pt x="122" y="168"/>
                </a:lnTo>
                <a:lnTo>
                  <a:pt x="112" y="174"/>
                </a:lnTo>
                <a:lnTo>
                  <a:pt x="96" y="162"/>
                </a:lnTo>
                <a:lnTo>
                  <a:pt x="66" y="162"/>
                </a:lnTo>
                <a:lnTo>
                  <a:pt x="54" y="194"/>
                </a:lnTo>
                <a:lnTo>
                  <a:pt x="44" y="184"/>
                </a:lnTo>
                <a:lnTo>
                  <a:pt x="30" y="186"/>
                </a:lnTo>
                <a:lnTo>
                  <a:pt x="16" y="178"/>
                </a:lnTo>
                <a:lnTo>
                  <a:pt x="12" y="176"/>
                </a:lnTo>
                <a:lnTo>
                  <a:pt x="14" y="170"/>
                </a:lnTo>
                <a:lnTo>
                  <a:pt x="4" y="158"/>
                </a:lnTo>
                <a:lnTo>
                  <a:pt x="0" y="150"/>
                </a:lnTo>
                <a:lnTo>
                  <a:pt x="4" y="1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7" name="Freeform 431"/>
          <p:cNvSpPr>
            <a:spLocks/>
          </p:cNvSpPr>
          <p:nvPr/>
        </p:nvSpPr>
        <p:spPr bwMode="auto">
          <a:xfrm>
            <a:off x="6332538" y="3906838"/>
            <a:ext cx="320675" cy="203200"/>
          </a:xfrm>
          <a:custGeom>
            <a:avLst/>
            <a:gdLst>
              <a:gd name="T0" fmla="*/ 2147483646 w 202"/>
              <a:gd name="T1" fmla="*/ 2147483646 h 128"/>
              <a:gd name="T2" fmla="*/ 2147483646 w 202"/>
              <a:gd name="T3" fmla="*/ 2147483646 h 128"/>
              <a:gd name="T4" fmla="*/ 2147483646 w 202"/>
              <a:gd name="T5" fmla="*/ 2147483646 h 128"/>
              <a:gd name="T6" fmla="*/ 2147483646 w 202"/>
              <a:gd name="T7" fmla="*/ 2147483646 h 128"/>
              <a:gd name="T8" fmla="*/ 2147483646 w 202"/>
              <a:gd name="T9" fmla="*/ 2147483646 h 128"/>
              <a:gd name="T10" fmla="*/ 2147483646 w 202"/>
              <a:gd name="T11" fmla="*/ 0 h 128"/>
              <a:gd name="T12" fmla="*/ 2147483646 w 202"/>
              <a:gd name="T13" fmla="*/ 2147483646 h 128"/>
              <a:gd name="T14" fmla="*/ 2147483646 w 202"/>
              <a:gd name="T15" fmla="*/ 2147483646 h 128"/>
              <a:gd name="T16" fmla="*/ 2147483646 w 202"/>
              <a:gd name="T17" fmla="*/ 2147483646 h 128"/>
              <a:gd name="T18" fmla="*/ 2147483646 w 202"/>
              <a:gd name="T19" fmla="*/ 2147483646 h 128"/>
              <a:gd name="T20" fmla="*/ 2147483646 w 202"/>
              <a:gd name="T21" fmla="*/ 2147483646 h 128"/>
              <a:gd name="T22" fmla="*/ 2147483646 w 202"/>
              <a:gd name="T23" fmla="*/ 2147483646 h 128"/>
              <a:gd name="T24" fmla="*/ 2147483646 w 202"/>
              <a:gd name="T25" fmla="*/ 2147483646 h 128"/>
              <a:gd name="T26" fmla="*/ 2147483646 w 202"/>
              <a:gd name="T27" fmla="*/ 2147483646 h 128"/>
              <a:gd name="T28" fmla="*/ 2147483646 w 202"/>
              <a:gd name="T29" fmla="*/ 2147483646 h 128"/>
              <a:gd name="T30" fmla="*/ 2147483646 w 202"/>
              <a:gd name="T31" fmla="*/ 2147483646 h 128"/>
              <a:gd name="T32" fmla="*/ 2147483646 w 202"/>
              <a:gd name="T33" fmla="*/ 2147483646 h 128"/>
              <a:gd name="T34" fmla="*/ 2147483646 w 202"/>
              <a:gd name="T35" fmla="*/ 2147483646 h 128"/>
              <a:gd name="T36" fmla="*/ 2147483646 w 202"/>
              <a:gd name="T37" fmla="*/ 2147483646 h 128"/>
              <a:gd name="T38" fmla="*/ 2147483646 w 202"/>
              <a:gd name="T39" fmla="*/ 2147483646 h 128"/>
              <a:gd name="T40" fmla="*/ 2147483646 w 202"/>
              <a:gd name="T41" fmla="*/ 2147483646 h 128"/>
              <a:gd name="T42" fmla="*/ 2147483646 w 202"/>
              <a:gd name="T43" fmla="*/ 2147483646 h 128"/>
              <a:gd name="T44" fmla="*/ 0 w 202"/>
              <a:gd name="T45" fmla="*/ 2147483646 h 128"/>
              <a:gd name="T46" fmla="*/ 0 w 202"/>
              <a:gd name="T47" fmla="*/ 2147483646 h 128"/>
              <a:gd name="T48" fmla="*/ 2147483646 w 202"/>
              <a:gd name="T49" fmla="*/ 2147483646 h 1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2"/>
              <a:gd name="T76" fmla="*/ 0 h 128"/>
              <a:gd name="T77" fmla="*/ 202 w 202"/>
              <a:gd name="T78" fmla="*/ 128 h 12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2" h="128">
                <a:moveTo>
                  <a:pt x="20" y="54"/>
                </a:moveTo>
                <a:lnTo>
                  <a:pt x="66" y="42"/>
                </a:lnTo>
                <a:lnTo>
                  <a:pt x="68" y="30"/>
                </a:lnTo>
                <a:lnTo>
                  <a:pt x="92" y="26"/>
                </a:lnTo>
                <a:lnTo>
                  <a:pt x="116" y="2"/>
                </a:lnTo>
                <a:lnTo>
                  <a:pt x="128" y="0"/>
                </a:lnTo>
                <a:lnTo>
                  <a:pt x="140" y="8"/>
                </a:lnTo>
                <a:lnTo>
                  <a:pt x="142" y="22"/>
                </a:lnTo>
                <a:lnTo>
                  <a:pt x="142" y="34"/>
                </a:lnTo>
                <a:lnTo>
                  <a:pt x="180" y="60"/>
                </a:lnTo>
                <a:lnTo>
                  <a:pt x="202" y="92"/>
                </a:lnTo>
                <a:lnTo>
                  <a:pt x="172" y="90"/>
                </a:lnTo>
                <a:lnTo>
                  <a:pt x="138" y="100"/>
                </a:lnTo>
                <a:lnTo>
                  <a:pt x="126" y="108"/>
                </a:lnTo>
                <a:lnTo>
                  <a:pt x="104" y="106"/>
                </a:lnTo>
                <a:lnTo>
                  <a:pt x="92" y="102"/>
                </a:lnTo>
                <a:lnTo>
                  <a:pt x="78" y="88"/>
                </a:lnTo>
                <a:lnTo>
                  <a:pt x="64" y="104"/>
                </a:lnTo>
                <a:lnTo>
                  <a:pt x="62" y="118"/>
                </a:lnTo>
                <a:lnTo>
                  <a:pt x="32" y="116"/>
                </a:lnTo>
                <a:lnTo>
                  <a:pt x="24" y="128"/>
                </a:lnTo>
                <a:lnTo>
                  <a:pt x="10" y="112"/>
                </a:lnTo>
                <a:lnTo>
                  <a:pt x="0" y="86"/>
                </a:lnTo>
                <a:lnTo>
                  <a:pt x="0" y="70"/>
                </a:lnTo>
                <a:lnTo>
                  <a:pt x="20" y="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8" name="Freeform 432"/>
          <p:cNvSpPr>
            <a:spLocks/>
          </p:cNvSpPr>
          <p:nvPr/>
        </p:nvSpPr>
        <p:spPr bwMode="auto">
          <a:xfrm>
            <a:off x="6516688" y="3595688"/>
            <a:ext cx="419100" cy="488950"/>
          </a:xfrm>
          <a:custGeom>
            <a:avLst/>
            <a:gdLst>
              <a:gd name="T0" fmla="*/ 473789375 w 264"/>
              <a:gd name="T1" fmla="*/ 50403125 h 308"/>
              <a:gd name="T2" fmla="*/ 524192500 w 264"/>
              <a:gd name="T3" fmla="*/ 0 h 308"/>
              <a:gd name="T4" fmla="*/ 544353750 w 264"/>
              <a:gd name="T5" fmla="*/ 0 h 308"/>
              <a:gd name="T6" fmla="*/ 599797188 w 264"/>
              <a:gd name="T7" fmla="*/ 45362813 h 308"/>
              <a:gd name="T8" fmla="*/ 609877813 w 264"/>
              <a:gd name="T9" fmla="*/ 80645000 h 308"/>
              <a:gd name="T10" fmla="*/ 604837500 w 264"/>
              <a:gd name="T11" fmla="*/ 151209375 h 308"/>
              <a:gd name="T12" fmla="*/ 665321250 w 264"/>
              <a:gd name="T13" fmla="*/ 216733438 h 308"/>
              <a:gd name="T14" fmla="*/ 594756875 w 264"/>
              <a:gd name="T15" fmla="*/ 246975313 h 308"/>
              <a:gd name="T16" fmla="*/ 579635938 w 264"/>
              <a:gd name="T17" fmla="*/ 322580000 h 308"/>
              <a:gd name="T18" fmla="*/ 579635938 w 264"/>
              <a:gd name="T19" fmla="*/ 357862188 h 308"/>
              <a:gd name="T20" fmla="*/ 519152188 w 264"/>
              <a:gd name="T21" fmla="*/ 453628125 h 308"/>
              <a:gd name="T22" fmla="*/ 519152188 w 264"/>
              <a:gd name="T23" fmla="*/ 493950625 h 308"/>
              <a:gd name="T24" fmla="*/ 488910313 w 264"/>
              <a:gd name="T25" fmla="*/ 498990938 h 308"/>
              <a:gd name="T26" fmla="*/ 488910313 w 264"/>
              <a:gd name="T27" fmla="*/ 589716563 h 308"/>
              <a:gd name="T28" fmla="*/ 438507188 w 264"/>
              <a:gd name="T29" fmla="*/ 589716563 h 308"/>
              <a:gd name="T30" fmla="*/ 448587813 w 264"/>
              <a:gd name="T31" fmla="*/ 624998750 h 308"/>
              <a:gd name="T32" fmla="*/ 473789375 w 264"/>
              <a:gd name="T33" fmla="*/ 630039063 h 308"/>
              <a:gd name="T34" fmla="*/ 534273125 w 264"/>
              <a:gd name="T35" fmla="*/ 710684063 h 308"/>
              <a:gd name="T36" fmla="*/ 549394063 w 264"/>
              <a:gd name="T37" fmla="*/ 710684063 h 308"/>
              <a:gd name="T38" fmla="*/ 549394063 w 264"/>
              <a:gd name="T39" fmla="*/ 745966250 h 308"/>
              <a:gd name="T40" fmla="*/ 498990938 w 264"/>
              <a:gd name="T41" fmla="*/ 745966250 h 308"/>
              <a:gd name="T42" fmla="*/ 478829688 w 264"/>
              <a:gd name="T43" fmla="*/ 766127500 h 308"/>
              <a:gd name="T44" fmla="*/ 347781563 w 264"/>
              <a:gd name="T45" fmla="*/ 776208125 h 308"/>
              <a:gd name="T46" fmla="*/ 307459063 w 264"/>
              <a:gd name="T47" fmla="*/ 745966250 h 308"/>
              <a:gd name="T48" fmla="*/ 236894688 w 264"/>
              <a:gd name="T49" fmla="*/ 751006563 h 308"/>
              <a:gd name="T50" fmla="*/ 216733438 w 264"/>
              <a:gd name="T51" fmla="*/ 725805000 h 308"/>
              <a:gd name="T52" fmla="*/ 161290000 w 264"/>
              <a:gd name="T53" fmla="*/ 645160000 h 308"/>
              <a:gd name="T54" fmla="*/ 65524063 w 264"/>
              <a:gd name="T55" fmla="*/ 579635938 h 308"/>
              <a:gd name="T56" fmla="*/ 60483750 w 264"/>
              <a:gd name="T57" fmla="*/ 514111875 h 308"/>
              <a:gd name="T58" fmla="*/ 30241875 w 264"/>
              <a:gd name="T59" fmla="*/ 493950625 h 308"/>
              <a:gd name="T60" fmla="*/ 20161250 w 264"/>
              <a:gd name="T61" fmla="*/ 428426563 h 308"/>
              <a:gd name="T62" fmla="*/ 0 w 264"/>
              <a:gd name="T63" fmla="*/ 408265313 h 308"/>
              <a:gd name="T64" fmla="*/ 40322500 w 264"/>
              <a:gd name="T65" fmla="*/ 307459063 h 308"/>
              <a:gd name="T66" fmla="*/ 75604688 w 264"/>
              <a:gd name="T67" fmla="*/ 302418750 h 308"/>
              <a:gd name="T68" fmla="*/ 80645000 w 264"/>
              <a:gd name="T69" fmla="*/ 115927188 h 308"/>
              <a:gd name="T70" fmla="*/ 126007813 w 264"/>
              <a:gd name="T71" fmla="*/ 115927188 h 308"/>
              <a:gd name="T72" fmla="*/ 126007813 w 264"/>
              <a:gd name="T73" fmla="*/ 30241875 h 308"/>
              <a:gd name="T74" fmla="*/ 448587813 w 264"/>
              <a:gd name="T75" fmla="*/ 35282188 h 308"/>
              <a:gd name="T76" fmla="*/ 473789375 w 264"/>
              <a:gd name="T77" fmla="*/ 50403125 h 3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64" h="308">
                <a:moveTo>
                  <a:pt x="188" y="20"/>
                </a:moveTo>
                <a:lnTo>
                  <a:pt x="208" y="0"/>
                </a:lnTo>
                <a:lnTo>
                  <a:pt x="216" y="0"/>
                </a:lnTo>
                <a:lnTo>
                  <a:pt x="238" y="18"/>
                </a:lnTo>
                <a:lnTo>
                  <a:pt x="242" y="32"/>
                </a:lnTo>
                <a:lnTo>
                  <a:pt x="240" y="60"/>
                </a:lnTo>
                <a:lnTo>
                  <a:pt x="264" y="86"/>
                </a:lnTo>
                <a:lnTo>
                  <a:pt x="236" y="98"/>
                </a:lnTo>
                <a:lnTo>
                  <a:pt x="230" y="128"/>
                </a:lnTo>
                <a:lnTo>
                  <a:pt x="230" y="142"/>
                </a:lnTo>
                <a:lnTo>
                  <a:pt x="206" y="180"/>
                </a:lnTo>
                <a:lnTo>
                  <a:pt x="206" y="196"/>
                </a:lnTo>
                <a:lnTo>
                  <a:pt x="194" y="198"/>
                </a:lnTo>
                <a:lnTo>
                  <a:pt x="194" y="234"/>
                </a:lnTo>
                <a:lnTo>
                  <a:pt x="174" y="234"/>
                </a:lnTo>
                <a:lnTo>
                  <a:pt x="178" y="248"/>
                </a:lnTo>
                <a:lnTo>
                  <a:pt x="188" y="250"/>
                </a:lnTo>
                <a:lnTo>
                  <a:pt x="212" y="282"/>
                </a:lnTo>
                <a:lnTo>
                  <a:pt x="218" y="282"/>
                </a:lnTo>
                <a:lnTo>
                  <a:pt x="218" y="296"/>
                </a:lnTo>
                <a:lnTo>
                  <a:pt x="198" y="296"/>
                </a:lnTo>
                <a:lnTo>
                  <a:pt x="190" y="304"/>
                </a:lnTo>
                <a:lnTo>
                  <a:pt x="138" y="308"/>
                </a:lnTo>
                <a:lnTo>
                  <a:pt x="122" y="296"/>
                </a:lnTo>
                <a:lnTo>
                  <a:pt x="94" y="298"/>
                </a:lnTo>
                <a:lnTo>
                  <a:pt x="86" y="288"/>
                </a:lnTo>
                <a:lnTo>
                  <a:pt x="64" y="256"/>
                </a:lnTo>
                <a:lnTo>
                  <a:pt x="26" y="230"/>
                </a:lnTo>
                <a:lnTo>
                  <a:pt x="24" y="204"/>
                </a:lnTo>
                <a:lnTo>
                  <a:pt x="12" y="196"/>
                </a:lnTo>
                <a:lnTo>
                  <a:pt x="8" y="170"/>
                </a:lnTo>
                <a:lnTo>
                  <a:pt x="0" y="162"/>
                </a:lnTo>
                <a:lnTo>
                  <a:pt x="16" y="122"/>
                </a:lnTo>
                <a:lnTo>
                  <a:pt x="30" y="120"/>
                </a:lnTo>
                <a:lnTo>
                  <a:pt x="32" y="46"/>
                </a:lnTo>
                <a:lnTo>
                  <a:pt x="50" y="46"/>
                </a:lnTo>
                <a:lnTo>
                  <a:pt x="50" y="12"/>
                </a:lnTo>
                <a:lnTo>
                  <a:pt x="178" y="14"/>
                </a:lnTo>
                <a:lnTo>
                  <a:pt x="188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39" name="Freeform 433"/>
          <p:cNvSpPr>
            <a:spLocks/>
          </p:cNvSpPr>
          <p:nvPr/>
        </p:nvSpPr>
        <p:spPr bwMode="auto">
          <a:xfrm>
            <a:off x="6881813" y="3732213"/>
            <a:ext cx="158750" cy="136525"/>
          </a:xfrm>
          <a:custGeom>
            <a:avLst/>
            <a:gdLst>
              <a:gd name="T0" fmla="*/ 85685313 w 100"/>
              <a:gd name="T1" fmla="*/ 0 h 86"/>
              <a:gd name="T2" fmla="*/ 105846563 w 100"/>
              <a:gd name="T3" fmla="*/ 30241875 h 86"/>
              <a:gd name="T4" fmla="*/ 120967500 w 100"/>
              <a:gd name="T5" fmla="*/ 65524063 h 86"/>
              <a:gd name="T6" fmla="*/ 126007813 w 100"/>
              <a:gd name="T7" fmla="*/ 110886875 h 86"/>
              <a:gd name="T8" fmla="*/ 161290000 w 100"/>
              <a:gd name="T9" fmla="*/ 110886875 h 86"/>
              <a:gd name="T10" fmla="*/ 252015625 w 100"/>
              <a:gd name="T11" fmla="*/ 191531875 h 86"/>
              <a:gd name="T12" fmla="*/ 236894688 w 100"/>
              <a:gd name="T13" fmla="*/ 216733438 h 86"/>
              <a:gd name="T14" fmla="*/ 191531875 w 100"/>
              <a:gd name="T15" fmla="*/ 171370625 h 86"/>
              <a:gd name="T16" fmla="*/ 146169063 w 100"/>
              <a:gd name="T17" fmla="*/ 131048125 h 86"/>
              <a:gd name="T18" fmla="*/ 60483750 w 100"/>
              <a:gd name="T19" fmla="*/ 126007813 h 86"/>
              <a:gd name="T20" fmla="*/ 55443438 w 100"/>
              <a:gd name="T21" fmla="*/ 141128750 h 86"/>
              <a:gd name="T22" fmla="*/ 0 w 100"/>
              <a:gd name="T23" fmla="*/ 141128750 h 86"/>
              <a:gd name="T24" fmla="*/ 0 w 100"/>
              <a:gd name="T25" fmla="*/ 105846563 h 86"/>
              <a:gd name="T26" fmla="*/ 10080625 w 100"/>
              <a:gd name="T27" fmla="*/ 70564375 h 86"/>
              <a:gd name="T28" fmla="*/ 15120938 w 100"/>
              <a:gd name="T29" fmla="*/ 30241875 h 86"/>
              <a:gd name="T30" fmla="*/ 85685313 w 100"/>
              <a:gd name="T31" fmla="*/ 0 h 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0" h="86">
                <a:moveTo>
                  <a:pt x="34" y="0"/>
                </a:moveTo>
                <a:lnTo>
                  <a:pt x="42" y="12"/>
                </a:lnTo>
                <a:lnTo>
                  <a:pt x="48" y="26"/>
                </a:lnTo>
                <a:lnTo>
                  <a:pt x="50" y="44"/>
                </a:lnTo>
                <a:lnTo>
                  <a:pt x="64" y="44"/>
                </a:lnTo>
                <a:lnTo>
                  <a:pt x="100" y="76"/>
                </a:lnTo>
                <a:lnTo>
                  <a:pt x="94" y="86"/>
                </a:lnTo>
                <a:lnTo>
                  <a:pt x="76" y="68"/>
                </a:lnTo>
                <a:lnTo>
                  <a:pt x="58" y="52"/>
                </a:lnTo>
                <a:lnTo>
                  <a:pt x="24" y="50"/>
                </a:lnTo>
                <a:lnTo>
                  <a:pt x="22" y="56"/>
                </a:lnTo>
                <a:lnTo>
                  <a:pt x="0" y="56"/>
                </a:lnTo>
                <a:lnTo>
                  <a:pt x="0" y="42"/>
                </a:lnTo>
                <a:lnTo>
                  <a:pt x="4" y="28"/>
                </a:lnTo>
                <a:lnTo>
                  <a:pt x="6" y="12"/>
                </a:lnTo>
                <a:lnTo>
                  <a:pt x="3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40" name="Freeform 434"/>
          <p:cNvSpPr>
            <a:spLocks/>
          </p:cNvSpPr>
          <p:nvPr/>
        </p:nvSpPr>
        <p:spPr bwMode="auto">
          <a:xfrm>
            <a:off x="7018338" y="3852863"/>
            <a:ext cx="34925" cy="53975"/>
          </a:xfrm>
          <a:custGeom>
            <a:avLst/>
            <a:gdLst>
              <a:gd name="T0" fmla="*/ 55443438 w 22"/>
              <a:gd name="T1" fmla="*/ 40322500 h 34"/>
              <a:gd name="T2" fmla="*/ 35282188 w 22"/>
              <a:gd name="T3" fmla="*/ 55443438 h 34"/>
              <a:gd name="T4" fmla="*/ 40322500 w 22"/>
              <a:gd name="T5" fmla="*/ 85685313 h 34"/>
              <a:gd name="T6" fmla="*/ 0 w 22"/>
              <a:gd name="T7" fmla="*/ 80645000 h 34"/>
              <a:gd name="T8" fmla="*/ 0 w 22"/>
              <a:gd name="T9" fmla="*/ 50403125 h 34"/>
              <a:gd name="T10" fmla="*/ 20161250 w 22"/>
              <a:gd name="T11" fmla="*/ 25201563 h 34"/>
              <a:gd name="T12" fmla="*/ 35282188 w 22"/>
              <a:gd name="T13" fmla="*/ 0 h 34"/>
              <a:gd name="T14" fmla="*/ 55443438 w 22"/>
              <a:gd name="T15" fmla="*/ 40322500 h 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" h="34">
                <a:moveTo>
                  <a:pt x="22" y="16"/>
                </a:moveTo>
                <a:lnTo>
                  <a:pt x="14" y="22"/>
                </a:lnTo>
                <a:lnTo>
                  <a:pt x="16" y="34"/>
                </a:lnTo>
                <a:lnTo>
                  <a:pt x="0" y="32"/>
                </a:lnTo>
                <a:lnTo>
                  <a:pt x="0" y="20"/>
                </a:lnTo>
                <a:lnTo>
                  <a:pt x="8" y="10"/>
                </a:lnTo>
                <a:lnTo>
                  <a:pt x="14" y="0"/>
                </a:lnTo>
                <a:lnTo>
                  <a:pt x="22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41" name="Freeform 435"/>
          <p:cNvSpPr>
            <a:spLocks/>
          </p:cNvSpPr>
          <p:nvPr/>
        </p:nvSpPr>
        <p:spPr bwMode="auto">
          <a:xfrm>
            <a:off x="6992938" y="3881438"/>
            <a:ext cx="263525" cy="342900"/>
          </a:xfrm>
          <a:custGeom>
            <a:avLst/>
            <a:gdLst>
              <a:gd name="T0" fmla="*/ 151209375 w 166"/>
              <a:gd name="T1" fmla="*/ 65524063 h 216"/>
              <a:gd name="T2" fmla="*/ 196572188 w 166"/>
              <a:gd name="T3" fmla="*/ 45362813 h 216"/>
              <a:gd name="T4" fmla="*/ 367942813 w 166"/>
              <a:gd name="T5" fmla="*/ 20161250 h 216"/>
              <a:gd name="T6" fmla="*/ 413305625 w 166"/>
              <a:gd name="T7" fmla="*/ 0 h 216"/>
              <a:gd name="T8" fmla="*/ 418345938 w 166"/>
              <a:gd name="T9" fmla="*/ 55443438 h 216"/>
              <a:gd name="T10" fmla="*/ 398184688 w 166"/>
              <a:gd name="T11" fmla="*/ 75604688 h 216"/>
              <a:gd name="T12" fmla="*/ 332660625 w 166"/>
              <a:gd name="T13" fmla="*/ 201612500 h 216"/>
              <a:gd name="T14" fmla="*/ 201612500 w 166"/>
              <a:gd name="T15" fmla="*/ 383063750 h 216"/>
              <a:gd name="T16" fmla="*/ 30241875 w 166"/>
              <a:gd name="T17" fmla="*/ 544353750 h 216"/>
              <a:gd name="T18" fmla="*/ 5040313 w 166"/>
              <a:gd name="T19" fmla="*/ 509071563 h 216"/>
              <a:gd name="T20" fmla="*/ 0 w 166"/>
              <a:gd name="T21" fmla="*/ 367942813 h 216"/>
              <a:gd name="T22" fmla="*/ 40322500 w 166"/>
              <a:gd name="T23" fmla="*/ 342741250 h 216"/>
              <a:gd name="T24" fmla="*/ 40322500 w 166"/>
              <a:gd name="T25" fmla="*/ 317539688 h 216"/>
              <a:gd name="T26" fmla="*/ 100806250 w 166"/>
              <a:gd name="T27" fmla="*/ 282257500 h 216"/>
              <a:gd name="T28" fmla="*/ 166330313 w 166"/>
              <a:gd name="T29" fmla="*/ 272176875 h 216"/>
              <a:gd name="T30" fmla="*/ 272176875 w 166"/>
              <a:gd name="T31" fmla="*/ 156249688 h 216"/>
              <a:gd name="T32" fmla="*/ 131048125 w 166"/>
              <a:gd name="T33" fmla="*/ 120967500 h 216"/>
              <a:gd name="T34" fmla="*/ 80645000 w 166"/>
              <a:gd name="T35" fmla="*/ 65524063 h 216"/>
              <a:gd name="T36" fmla="*/ 80645000 w 166"/>
              <a:gd name="T37" fmla="*/ 40322500 h 216"/>
              <a:gd name="T38" fmla="*/ 100806250 w 166"/>
              <a:gd name="T39" fmla="*/ 20161250 h 216"/>
              <a:gd name="T40" fmla="*/ 151209375 w 166"/>
              <a:gd name="T41" fmla="*/ 65524063 h 2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" h="216">
                <a:moveTo>
                  <a:pt x="60" y="26"/>
                </a:moveTo>
                <a:lnTo>
                  <a:pt x="78" y="18"/>
                </a:lnTo>
                <a:lnTo>
                  <a:pt x="146" y="8"/>
                </a:lnTo>
                <a:lnTo>
                  <a:pt x="164" y="0"/>
                </a:lnTo>
                <a:lnTo>
                  <a:pt x="166" y="22"/>
                </a:lnTo>
                <a:lnTo>
                  <a:pt x="158" y="30"/>
                </a:lnTo>
                <a:lnTo>
                  <a:pt x="132" y="80"/>
                </a:lnTo>
                <a:lnTo>
                  <a:pt x="80" y="152"/>
                </a:lnTo>
                <a:lnTo>
                  <a:pt x="12" y="216"/>
                </a:lnTo>
                <a:lnTo>
                  <a:pt x="2" y="202"/>
                </a:lnTo>
                <a:lnTo>
                  <a:pt x="0" y="146"/>
                </a:lnTo>
                <a:lnTo>
                  <a:pt x="16" y="136"/>
                </a:lnTo>
                <a:lnTo>
                  <a:pt x="16" y="126"/>
                </a:lnTo>
                <a:lnTo>
                  <a:pt x="40" y="112"/>
                </a:lnTo>
                <a:lnTo>
                  <a:pt x="66" y="108"/>
                </a:lnTo>
                <a:lnTo>
                  <a:pt x="108" y="62"/>
                </a:lnTo>
                <a:lnTo>
                  <a:pt x="52" y="48"/>
                </a:lnTo>
                <a:lnTo>
                  <a:pt x="32" y="26"/>
                </a:lnTo>
                <a:lnTo>
                  <a:pt x="32" y="16"/>
                </a:lnTo>
                <a:lnTo>
                  <a:pt x="40" y="8"/>
                </a:lnTo>
                <a:lnTo>
                  <a:pt x="60" y="2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42" name="Freeform 436"/>
          <p:cNvSpPr>
            <a:spLocks/>
          </p:cNvSpPr>
          <p:nvPr/>
        </p:nvSpPr>
        <p:spPr bwMode="auto">
          <a:xfrm>
            <a:off x="6792913" y="3811588"/>
            <a:ext cx="371475" cy="282575"/>
          </a:xfrm>
          <a:custGeom>
            <a:avLst/>
            <a:gdLst>
              <a:gd name="T0" fmla="*/ 2147483646 w 234"/>
              <a:gd name="T1" fmla="*/ 2147483646 h 178"/>
              <a:gd name="T2" fmla="*/ 2147483646 w 234"/>
              <a:gd name="T3" fmla="*/ 2147483646 h 178"/>
              <a:gd name="T4" fmla="*/ 2147483646 w 234"/>
              <a:gd name="T5" fmla="*/ 0 h 178"/>
              <a:gd name="T6" fmla="*/ 2147483646 w 234"/>
              <a:gd name="T7" fmla="*/ 2147483646 h 178"/>
              <a:gd name="T8" fmla="*/ 2147483646 w 234"/>
              <a:gd name="T9" fmla="*/ 2147483646 h 178"/>
              <a:gd name="T10" fmla="*/ 2147483646 w 234"/>
              <a:gd name="T11" fmla="*/ 2147483646 h 178"/>
              <a:gd name="T12" fmla="*/ 2147483646 w 234"/>
              <a:gd name="T13" fmla="*/ 2147483646 h 178"/>
              <a:gd name="T14" fmla="*/ 2147483646 w 234"/>
              <a:gd name="T15" fmla="*/ 2147483646 h 178"/>
              <a:gd name="T16" fmla="*/ 2147483646 w 234"/>
              <a:gd name="T17" fmla="*/ 2147483646 h 178"/>
              <a:gd name="T18" fmla="*/ 2147483646 w 234"/>
              <a:gd name="T19" fmla="*/ 2147483646 h 178"/>
              <a:gd name="T20" fmla="*/ 2147483646 w 234"/>
              <a:gd name="T21" fmla="*/ 2147483646 h 178"/>
              <a:gd name="T22" fmla="*/ 2147483646 w 234"/>
              <a:gd name="T23" fmla="*/ 2147483646 h 178"/>
              <a:gd name="T24" fmla="*/ 2147483646 w 234"/>
              <a:gd name="T25" fmla="*/ 2147483646 h 178"/>
              <a:gd name="T26" fmla="*/ 2147483646 w 234"/>
              <a:gd name="T27" fmla="*/ 2147483646 h 178"/>
              <a:gd name="T28" fmla="*/ 2147483646 w 234"/>
              <a:gd name="T29" fmla="*/ 2147483646 h 178"/>
              <a:gd name="T30" fmla="*/ 2147483646 w 234"/>
              <a:gd name="T31" fmla="*/ 2147483646 h 178"/>
              <a:gd name="T32" fmla="*/ 2147483646 w 234"/>
              <a:gd name="T33" fmla="*/ 2147483646 h 178"/>
              <a:gd name="T34" fmla="*/ 2147483646 w 234"/>
              <a:gd name="T35" fmla="*/ 2147483646 h 178"/>
              <a:gd name="T36" fmla="*/ 2147483646 w 234"/>
              <a:gd name="T37" fmla="*/ 2147483646 h 178"/>
              <a:gd name="T38" fmla="*/ 2147483646 w 234"/>
              <a:gd name="T39" fmla="*/ 2147483646 h 178"/>
              <a:gd name="T40" fmla="*/ 2147483646 w 234"/>
              <a:gd name="T41" fmla="*/ 2147483646 h 178"/>
              <a:gd name="T42" fmla="*/ 2147483646 w 234"/>
              <a:gd name="T43" fmla="*/ 2147483646 h 178"/>
              <a:gd name="T44" fmla="*/ 2147483646 w 234"/>
              <a:gd name="T45" fmla="*/ 2147483646 h 178"/>
              <a:gd name="T46" fmla="*/ 0 w 234"/>
              <a:gd name="T47" fmla="*/ 2147483646 h 178"/>
              <a:gd name="T48" fmla="*/ 2147483646 w 234"/>
              <a:gd name="T49" fmla="*/ 2147483646 h 178"/>
              <a:gd name="T50" fmla="*/ 2147483646 w 234"/>
              <a:gd name="T51" fmla="*/ 2147483646 h 178"/>
              <a:gd name="T52" fmla="*/ 2147483646 w 234"/>
              <a:gd name="T53" fmla="*/ 2147483646 h 178"/>
              <a:gd name="T54" fmla="*/ 2147483646 w 234"/>
              <a:gd name="T55" fmla="*/ 2147483646 h 178"/>
              <a:gd name="T56" fmla="*/ 2147483646 w 234"/>
              <a:gd name="T57" fmla="*/ 2147483646 h 1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34"/>
              <a:gd name="T88" fmla="*/ 0 h 178"/>
              <a:gd name="T89" fmla="*/ 234 w 234"/>
              <a:gd name="T90" fmla="*/ 178 h 1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34" h="178">
                <a:moveTo>
                  <a:pt x="56" y="6"/>
                </a:moveTo>
                <a:lnTo>
                  <a:pt x="78" y="6"/>
                </a:lnTo>
                <a:lnTo>
                  <a:pt x="80" y="0"/>
                </a:lnTo>
                <a:lnTo>
                  <a:pt x="114" y="2"/>
                </a:lnTo>
                <a:lnTo>
                  <a:pt x="150" y="36"/>
                </a:lnTo>
                <a:lnTo>
                  <a:pt x="142" y="46"/>
                </a:lnTo>
                <a:lnTo>
                  <a:pt x="142" y="58"/>
                </a:lnTo>
                <a:lnTo>
                  <a:pt x="158" y="60"/>
                </a:lnTo>
                <a:lnTo>
                  <a:pt x="158" y="70"/>
                </a:lnTo>
                <a:lnTo>
                  <a:pt x="178" y="92"/>
                </a:lnTo>
                <a:lnTo>
                  <a:pt x="234" y="106"/>
                </a:lnTo>
                <a:lnTo>
                  <a:pt x="192" y="152"/>
                </a:lnTo>
                <a:lnTo>
                  <a:pt x="166" y="156"/>
                </a:lnTo>
                <a:lnTo>
                  <a:pt x="142" y="170"/>
                </a:lnTo>
                <a:lnTo>
                  <a:pt x="130" y="174"/>
                </a:lnTo>
                <a:lnTo>
                  <a:pt x="124" y="166"/>
                </a:lnTo>
                <a:lnTo>
                  <a:pt x="104" y="178"/>
                </a:lnTo>
                <a:lnTo>
                  <a:pt x="80" y="176"/>
                </a:lnTo>
                <a:lnTo>
                  <a:pt x="44" y="160"/>
                </a:lnTo>
                <a:lnTo>
                  <a:pt x="44" y="146"/>
                </a:lnTo>
                <a:lnTo>
                  <a:pt x="38" y="146"/>
                </a:lnTo>
                <a:lnTo>
                  <a:pt x="14" y="114"/>
                </a:lnTo>
                <a:lnTo>
                  <a:pt x="4" y="112"/>
                </a:lnTo>
                <a:lnTo>
                  <a:pt x="0" y="98"/>
                </a:lnTo>
                <a:lnTo>
                  <a:pt x="20" y="98"/>
                </a:lnTo>
                <a:lnTo>
                  <a:pt x="20" y="62"/>
                </a:lnTo>
                <a:lnTo>
                  <a:pt x="32" y="60"/>
                </a:lnTo>
                <a:lnTo>
                  <a:pt x="32" y="44"/>
                </a:lnTo>
                <a:lnTo>
                  <a:pt x="56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3" name="Freeform 437"/>
          <p:cNvSpPr>
            <a:spLocks/>
          </p:cNvSpPr>
          <p:nvPr/>
        </p:nvSpPr>
        <p:spPr bwMode="auto">
          <a:xfrm>
            <a:off x="6181725" y="3852863"/>
            <a:ext cx="188913" cy="282575"/>
          </a:xfrm>
          <a:custGeom>
            <a:avLst/>
            <a:gdLst>
              <a:gd name="T0" fmla="*/ 2147483646 w 119"/>
              <a:gd name="T1" fmla="*/ 0 h 178"/>
              <a:gd name="T2" fmla="*/ 2147483646 w 119"/>
              <a:gd name="T3" fmla="*/ 2147483646 h 178"/>
              <a:gd name="T4" fmla="*/ 2147483646 w 119"/>
              <a:gd name="T5" fmla="*/ 2147483646 h 178"/>
              <a:gd name="T6" fmla="*/ 2147483646 w 119"/>
              <a:gd name="T7" fmla="*/ 2147483646 h 178"/>
              <a:gd name="T8" fmla="*/ 2147483646 w 119"/>
              <a:gd name="T9" fmla="*/ 2147483646 h 178"/>
              <a:gd name="T10" fmla="*/ 2147483646 w 119"/>
              <a:gd name="T11" fmla="*/ 2147483646 h 178"/>
              <a:gd name="T12" fmla="*/ 2147483646 w 119"/>
              <a:gd name="T13" fmla="*/ 2147483646 h 178"/>
              <a:gd name="T14" fmla="*/ 2147483646 w 119"/>
              <a:gd name="T15" fmla="*/ 2147483646 h 178"/>
              <a:gd name="T16" fmla="*/ 2147483646 w 119"/>
              <a:gd name="T17" fmla="*/ 2147483646 h 178"/>
              <a:gd name="T18" fmla="*/ 2147483646 w 119"/>
              <a:gd name="T19" fmla="*/ 2147483646 h 178"/>
              <a:gd name="T20" fmla="*/ 2147483646 w 119"/>
              <a:gd name="T21" fmla="*/ 2147483646 h 178"/>
              <a:gd name="T22" fmla="*/ 2147483646 w 119"/>
              <a:gd name="T23" fmla="*/ 2147483646 h 178"/>
              <a:gd name="T24" fmla="*/ 2147483646 w 119"/>
              <a:gd name="T25" fmla="*/ 2147483646 h 178"/>
              <a:gd name="T26" fmla="*/ 2147483646 w 119"/>
              <a:gd name="T27" fmla="*/ 2147483646 h 178"/>
              <a:gd name="T28" fmla="*/ 2147483646 w 119"/>
              <a:gd name="T29" fmla="*/ 2147483646 h 178"/>
              <a:gd name="T30" fmla="*/ 2147483646 w 119"/>
              <a:gd name="T31" fmla="*/ 2147483646 h 178"/>
              <a:gd name="T32" fmla="*/ 2147483646 w 119"/>
              <a:gd name="T33" fmla="*/ 2147483646 h 178"/>
              <a:gd name="T34" fmla="*/ 0 w 119"/>
              <a:gd name="T35" fmla="*/ 2147483646 h 178"/>
              <a:gd name="T36" fmla="*/ 2147483646 w 119"/>
              <a:gd name="T37" fmla="*/ 2147483646 h 178"/>
              <a:gd name="T38" fmla="*/ 2147483646 w 119"/>
              <a:gd name="T39" fmla="*/ 2147483646 h 178"/>
              <a:gd name="T40" fmla="*/ 2147483646 w 119"/>
              <a:gd name="T41" fmla="*/ 2147483646 h 178"/>
              <a:gd name="T42" fmla="*/ 2147483646 w 119"/>
              <a:gd name="T43" fmla="*/ 2147483646 h 178"/>
              <a:gd name="T44" fmla="*/ 2147483646 w 119"/>
              <a:gd name="T45" fmla="*/ 2147483646 h 178"/>
              <a:gd name="T46" fmla="*/ 2147483646 w 119"/>
              <a:gd name="T47" fmla="*/ 2147483646 h 178"/>
              <a:gd name="T48" fmla="*/ 2147483646 w 119"/>
              <a:gd name="T49" fmla="*/ 2147483646 h 178"/>
              <a:gd name="T50" fmla="*/ 2147483646 w 119"/>
              <a:gd name="T51" fmla="*/ 0 h 17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9"/>
              <a:gd name="T79" fmla="*/ 0 h 178"/>
              <a:gd name="T80" fmla="*/ 119 w 119"/>
              <a:gd name="T81" fmla="*/ 178 h 17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9" h="178">
                <a:moveTo>
                  <a:pt x="91" y="0"/>
                </a:moveTo>
                <a:lnTo>
                  <a:pt x="99" y="12"/>
                </a:lnTo>
                <a:lnTo>
                  <a:pt x="101" y="36"/>
                </a:lnTo>
                <a:lnTo>
                  <a:pt x="107" y="46"/>
                </a:lnTo>
                <a:lnTo>
                  <a:pt x="87" y="46"/>
                </a:lnTo>
                <a:lnTo>
                  <a:pt x="85" y="56"/>
                </a:lnTo>
                <a:lnTo>
                  <a:pt x="115" y="88"/>
                </a:lnTo>
                <a:lnTo>
                  <a:pt x="95" y="104"/>
                </a:lnTo>
                <a:lnTo>
                  <a:pt x="95" y="120"/>
                </a:lnTo>
                <a:lnTo>
                  <a:pt x="105" y="146"/>
                </a:lnTo>
                <a:lnTo>
                  <a:pt x="119" y="162"/>
                </a:lnTo>
                <a:lnTo>
                  <a:pt x="117" y="176"/>
                </a:lnTo>
                <a:lnTo>
                  <a:pt x="99" y="178"/>
                </a:lnTo>
                <a:lnTo>
                  <a:pt x="99" y="170"/>
                </a:lnTo>
                <a:lnTo>
                  <a:pt x="18" y="170"/>
                </a:lnTo>
                <a:lnTo>
                  <a:pt x="18" y="146"/>
                </a:lnTo>
                <a:lnTo>
                  <a:pt x="10" y="138"/>
                </a:lnTo>
                <a:lnTo>
                  <a:pt x="0" y="132"/>
                </a:lnTo>
                <a:lnTo>
                  <a:pt x="2" y="114"/>
                </a:lnTo>
                <a:lnTo>
                  <a:pt x="22" y="96"/>
                </a:lnTo>
                <a:lnTo>
                  <a:pt x="32" y="96"/>
                </a:lnTo>
                <a:lnTo>
                  <a:pt x="43" y="104"/>
                </a:lnTo>
                <a:lnTo>
                  <a:pt x="83" y="28"/>
                </a:lnTo>
                <a:lnTo>
                  <a:pt x="93" y="26"/>
                </a:lnTo>
                <a:lnTo>
                  <a:pt x="91" y="12"/>
                </a:lnTo>
                <a:lnTo>
                  <a:pt x="9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4" name="Freeform 438"/>
          <p:cNvSpPr>
            <a:spLocks/>
          </p:cNvSpPr>
          <p:nvPr/>
        </p:nvSpPr>
        <p:spPr bwMode="auto">
          <a:xfrm>
            <a:off x="6032500" y="3830638"/>
            <a:ext cx="296863" cy="238125"/>
          </a:xfrm>
          <a:custGeom>
            <a:avLst/>
            <a:gdLst>
              <a:gd name="T0" fmla="*/ 2147483646 w 187"/>
              <a:gd name="T1" fmla="*/ 2147483646 h 150"/>
              <a:gd name="T2" fmla="*/ 2147483646 w 187"/>
              <a:gd name="T3" fmla="*/ 2147483646 h 150"/>
              <a:gd name="T4" fmla="*/ 2147483646 w 187"/>
              <a:gd name="T5" fmla="*/ 2147483646 h 150"/>
              <a:gd name="T6" fmla="*/ 2147483646 w 187"/>
              <a:gd name="T7" fmla="*/ 2147483646 h 150"/>
              <a:gd name="T8" fmla="*/ 2147483646 w 187"/>
              <a:gd name="T9" fmla="*/ 2147483646 h 150"/>
              <a:gd name="T10" fmla="*/ 2147483646 w 187"/>
              <a:gd name="T11" fmla="*/ 2147483646 h 150"/>
              <a:gd name="T12" fmla="*/ 0 w 187"/>
              <a:gd name="T13" fmla="*/ 2147483646 h 150"/>
              <a:gd name="T14" fmla="*/ 2147483646 w 187"/>
              <a:gd name="T15" fmla="*/ 2147483646 h 150"/>
              <a:gd name="T16" fmla="*/ 2147483646 w 187"/>
              <a:gd name="T17" fmla="*/ 2147483646 h 150"/>
              <a:gd name="T18" fmla="*/ 2147483646 w 187"/>
              <a:gd name="T19" fmla="*/ 2147483646 h 150"/>
              <a:gd name="T20" fmla="*/ 2147483646 w 187"/>
              <a:gd name="T21" fmla="*/ 2147483646 h 150"/>
              <a:gd name="T22" fmla="*/ 2147483646 w 187"/>
              <a:gd name="T23" fmla="*/ 2147483646 h 150"/>
              <a:gd name="T24" fmla="*/ 2147483646 w 187"/>
              <a:gd name="T25" fmla="*/ 2147483646 h 150"/>
              <a:gd name="T26" fmla="*/ 2147483646 w 187"/>
              <a:gd name="T27" fmla="*/ 2147483646 h 150"/>
              <a:gd name="T28" fmla="*/ 2147483646 w 187"/>
              <a:gd name="T29" fmla="*/ 2147483646 h 150"/>
              <a:gd name="T30" fmla="*/ 2147483646 w 187"/>
              <a:gd name="T31" fmla="*/ 2147483646 h 150"/>
              <a:gd name="T32" fmla="*/ 2147483646 w 187"/>
              <a:gd name="T33" fmla="*/ 2147483646 h 150"/>
              <a:gd name="T34" fmla="*/ 2147483646 w 187"/>
              <a:gd name="T35" fmla="*/ 0 h 150"/>
              <a:gd name="T36" fmla="*/ 2147483646 w 187"/>
              <a:gd name="T37" fmla="*/ 2147483646 h 150"/>
              <a:gd name="T38" fmla="*/ 2147483646 w 187"/>
              <a:gd name="T39" fmla="*/ 2147483646 h 150"/>
              <a:gd name="T40" fmla="*/ 2147483646 w 187"/>
              <a:gd name="T41" fmla="*/ 2147483646 h 150"/>
              <a:gd name="T42" fmla="*/ 2147483646 w 187"/>
              <a:gd name="T43" fmla="*/ 2147483646 h 150"/>
              <a:gd name="T44" fmla="*/ 2147483646 w 187"/>
              <a:gd name="T45" fmla="*/ 2147483646 h 150"/>
              <a:gd name="T46" fmla="*/ 2147483646 w 187"/>
              <a:gd name="T47" fmla="*/ 2147483646 h 150"/>
              <a:gd name="T48" fmla="*/ 2147483646 w 187"/>
              <a:gd name="T49" fmla="*/ 2147483646 h 150"/>
              <a:gd name="T50" fmla="*/ 2147483646 w 187"/>
              <a:gd name="T51" fmla="*/ 2147483646 h 1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7"/>
              <a:gd name="T79" fmla="*/ 0 h 150"/>
              <a:gd name="T80" fmla="*/ 187 w 187"/>
              <a:gd name="T81" fmla="*/ 150 h 15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7" h="150">
                <a:moveTo>
                  <a:pt x="94" y="146"/>
                </a:moveTo>
                <a:lnTo>
                  <a:pt x="64" y="150"/>
                </a:lnTo>
                <a:lnTo>
                  <a:pt x="44" y="148"/>
                </a:lnTo>
                <a:lnTo>
                  <a:pt x="46" y="132"/>
                </a:lnTo>
                <a:lnTo>
                  <a:pt x="22" y="118"/>
                </a:lnTo>
                <a:lnTo>
                  <a:pt x="2" y="116"/>
                </a:lnTo>
                <a:lnTo>
                  <a:pt x="0" y="78"/>
                </a:lnTo>
                <a:lnTo>
                  <a:pt x="22" y="52"/>
                </a:lnTo>
                <a:lnTo>
                  <a:pt x="10" y="42"/>
                </a:lnTo>
                <a:lnTo>
                  <a:pt x="12" y="34"/>
                </a:lnTo>
                <a:lnTo>
                  <a:pt x="24" y="2"/>
                </a:lnTo>
                <a:lnTo>
                  <a:pt x="54" y="2"/>
                </a:lnTo>
                <a:lnTo>
                  <a:pt x="70" y="14"/>
                </a:lnTo>
                <a:lnTo>
                  <a:pt x="80" y="8"/>
                </a:lnTo>
                <a:lnTo>
                  <a:pt x="108" y="18"/>
                </a:lnTo>
                <a:lnTo>
                  <a:pt x="114" y="10"/>
                </a:lnTo>
                <a:lnTo>
                  <a:pt x="149" y="14"/>
                </a:lnTo>
                <a:lnTo>
                  <a:pt x="171" y="0"/>
                </a:lnTo>
                <a:lnTo>
                  <a:pt x="185" y="14"/>
                </a:lnTo>
                <a:lnTo>
                  <a:pt x="187" y="40"/>
                </a:lnTo>
                <a:lnTo>
                  <a:pt x="177" y="42"/>
                </a:lnTo>
                <a:lnTo>
                  <a:pt x="137" y="118"/>
                </a:lnTo>
                <a:lnTo>
                  <a:pt x="126" y="110"/>
                </a:lnTo>
                <a:lnTo>
                  <a:pt x="116" y="110"/>
                </a:lnTo>
                <a:lnTo>
                  <a:pt x="96" y="128"/>
                </a:lnTo>
                <a:lnTo>
                  <a:pt x="94" y="1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5" name="Freeform 439"/>
          <p:cNvSpPr>
            <a:spLocks/>
          </p:cNvSpPr>
          <p:nvPr/>
        </p:nvSpPr>
        <p:spPr bwMode="auto">
          <a:xfrm>
            <a:off x="5981700" y="3868738"/>
            <a:ext cx="85725" cy="152400"/>
          </a:xfrm>
          <a:custGeom>
            <a:avLst/>
            <a:gdLst>
              <a:gd name="T0" fmla="*/ 2147483646 w 54"/>
              <a:gd name="T1" fmla="*/ 2147483646 h 96"/>
              <a:gd name="T2" fmla="*/ 2147483646 w 54"/>
              <a:gd name="T3" fmla="*/ 0 h 96"/>
              <a:gd name="T4" fmla="*/ 2147483646 w 54"/>
              <a:gd name="T5" fmla="*/ 2147483646 h 96"/>
              <a:gd name="T6" fmla="*/ 2147483646 w 54"/>
              <a:gd name="T7" fmla="*/ 2147483646 h 96"/>
              <a:gd name="T8" fmla="*/ 2147483646 w 54"/>
              <a:gd name="T9" fmla="*/ 2147483646 h 96"/>
              <a:gd name="T10" fmla="*/ 2147483646 w 54"/>
              <a:gd name="T11" fmla="*/ 2147483646 h 96"/>
              <a:gd name="T12" fmla="*/ 2147483646 w 54"/>
              <a:gd name="T13" fmla="*/ 2147483646 h 96"/>
              <a:gd name="T14" fmla="*/ 2147483646 w 54"/>
              <a:gd name="T15" fmla="*/ 2147483646 h 96"/>
              <a:gd name="T16" fmla="*/ 2147483646 w 54"/>
              <a:gd name="T17" fmla="*/ 2147483646 h 96"/>
              <a:gd name="T18" fmla="*/ 0 w 54"/>
              <a:gd name="T19" fmla="*/ 2147483646 h 96"/>
              <a:gd name="T20" fmla="*/ 2147483646 w 54"/>
              <a:gd name="T21" fmla="*/ 2147483646 h 96"/>
              <a:gd name="T22" fmla="*/ 2147483646 w 54"/>
              <a:gd name="T23" fmla="*/ 2147483646 h 96"/>
              <a:gd name="T24" fmla="*/ 2147483646 w 54"/>
              <a:gd name="T25" fmla="*/ 2147483646 h 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4"/>
              <a:gd name="T40" fmla="*/ 0 h 96"/>
              <a:gd name="T41" fmla="*/ 54 w 54"/>
              <a:gd name="T42" fmla="*/ 96 h 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4" h="96">
                <a:moveTo>
                  <a:pt x="20" y="2"/>
                </a:moveTo>
                <a:lnTo>
                  <a:pt x="34" y="0"/>
                </a:lnTo>
                <a:lnTo>
                  <a:pt x="44" y="10"/>
                </a:lnTo>
                <a:lnTo>
                  <a:pt x="42" y="18"/>
                </a:lnTo>
                <a:lnTo>
                  <a:pt x="54" y="28"/>
                </a:lnTo>
                <a:lnTo>
                  <a:pt x="32" y="54"/>
                </a:lnTo>
                <a:lnTo>
                  <a:pt x="34" y="92"/>
                </a:lnTo>
                <a:lnTo>
                  <a:pt x="12" y="96"/>
                </a:lnTo>
                <a:lnTo>
                  <a:pt x="12" y="48"/>
                </a:lnTo>
                <a:lnTo>
                  <a:pt x="0" y="32"/>
                </a:lnTo>
                <a:lnTo>
                  <a:pt x="4" y="20"/>
                </a:lnTo>
                <a:lnTo>
                  <a:pt x="20" y="16"/>
                </a:lnTo>
                <a:lnTo>
                  <a:pt x="2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6" name="Freeform 440"/>
          <p:cNvSpPr>
            <a:spLocks/>
          </p:cNvSpPr>
          <p:nvPr/>
        </p:nvSpPr>
        <p:spPr bwMode="auto">
          <a:xfrm>
            <a:off x="5953125" y="3900488"/>
            <a:ext cx="47625" cy="127000"/>
          </a:xfrm>
          <a:custGeom>
            <a:avLst/>
            <a:gdLst>
              <a:gd name="T0" fmla="*/ 2147483646 w 30"/>
              <a:gd name="T1" fmla="*/ 2147483646 h 80"/>
              <a:gd name="T2" fmla="*/ 2147483646 w 30"/>
              <a:gd name="T3" fmla="*/ 2147483646 h 80"/>
              <a:gd name="T4" fmla="*/ 2147483646 w 30"/>
              <a:gd name="T5" fmla="*/ 2147483646 h 80"/>
              <a:gd name="T6" fmla="*/ 2147483646 w 30"/>
              <a:gd name="T7" fmla="*/ 2147483646 h 80"/>
              <a:gd name="T8" fmla="*/ 2147483646 w 30"/>
              <a:gd name="T9" fmla="*/ 2147483646 h 80"/>
              <a:gd name="T10" fmla="*/ 0 w 30"/>
              <a:gd name="T11" fmla="*/ 0 h 80"/>
              <a:gd name="T12" fmla="*/ 2147483646 w 30"/>
              <a:gd name="T13" fmla="*/ 0 h 80"/>
              <a:gd name="T14" fmla="*/ 2147483646 w 30"/>
              <a:gd name="T15" fmla="*/ 2147483646 h 80"/>
              <a:gd name="T16" fmla="*/ 2147483646 w 30"/>
              <a:gd name="T17" fmla="*/ 2147483646 h 80"/>
              <a:gd name="T18" fmla="*/ 2147483646 w 30"/>
              <a:gd name="T19" fmla="*/ 2147483646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0"/>
              <a:gd name="T31" fmla="*/ 0 h 80"/>
              <a:gd name="T32" fmla="*/ 30 w 30"/>
              <a:gd name="T33" fmla="*/ 80 h 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0" h="80">
                <a:moveTo>
                  <a:pt x="30" y="76"/>
                </a:moveTo>
                <a:lnTo>
                  <a:pt x="16" y="80"/>
                </a:lnTo>
                <a:lnTo>
                  <a:pt x="12" y="48"/>
                </a:lnTo>
                <a:lnTo>
                  <a:pt x="8" y="34"/>
                </a:lnTo>
                <a:lnTo>
                  <a:pt x="12" y="18"/>
                </a:lnTo>
                <a:lnTo>
                  <a:pt x="0" y="0"/>
                </a:lnTo>
                <a:lnTo>
                  <a:pt x="22" y="0"/>
                </a:lnTo>
                <a:lnTo>
                  <a:pt x="18" y="12"/>
                </a:lnTo>
                <a:lnTo>
                  <a:pt x="30" y="28"/>
                </a:lnTo>
                <a:lnTo>
                  <a:pt x="30" y="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7" name="Freeform 441"/>
          <p:cNvSpPr>
            <a:spLocks/>
          </p:cNvSpPr>
          <p:nvPr/>
        </p:nvSpPr>
        <p:spPr bwMode="auto">
          <a:xfrm>
            <a:off x="5657850" y="3544888"/>
            <a:ext cx="409575" cy="374650"/>
          </a:xfrm>
          <a:custGeom>
            <a:avLst/>
            <a:gdLst>
              <a:gd name="T0" fmla="*/ 2147483646 w 258"/>
              <a:gd name="T1" fmla="*/ 0 h 236"/>
              <a:gd name="T2" fmla="*/ 2147483646 w 258"/>
              <a:gd name="T3" fmla="*/ 2147483646 h 236"/>
              <a:gd name="T4" fmla="*/ 2147483646 w 258"/>
              <a:gd name="T5" fmla="*/ 2147483646 h 236"/>
              <a:gd name="T6" fmla="*/ 2147483646 w 258"/>
              <a:gd name="T7" fmla="*/ 2147483646 h 236"/>
              <a:gd name="T8" fmla="*/ 2147483646 w 258"/>
              <a:gd name="T9" fmla="*/ 2147483646 h 236"/>
              <a:gd name="T10" fmla="*/ 2147483646 w 258"/>
              <a:gd name="T11" fmla="*/ 2147483646 h 236"/>
              <a:gd name="T12" fmla="*/ 2147483646 w 258"/>
              <a:gd name="T13" fmla="*/ 2147483646 h 236"/>
              <a:gd name="T14" fmla="*/ 2147483646 w 258"/>
              <a:gd name="T15" fmla="*/ 2147483646 h 236"/>
              <a:gd name="T16" fmla="*/ 2147483646 w 258"/>
              <a:gd name="T17" fmla="*/ 2147483646 h 236"/>
              <a:gd name="T18" fmla="*/ 2147483646 w 258"/>
              <a:gd name="T19" fmla="*/ 2147483646 h 236"/>
              <a:gd name="T20" fmla="*/ 2147483646 w 258"/>
              <a:gd name="T21" fmla="*/ 2147483646 h 236"/>
              <a:gd name="T22" fmla="*/ 2147483646 w 258"/>
              <a:gd name="T23" fmla="*/ 2147483646 h 236"/>
              <a:gd name="T24" fmla="*/ 2147483646 w 258"/>
              <a:gd name="T25" fmla="*/ 2147483646 h 236"/>
              <a:gd name="T26" fmla="*/ 2147483646 w 258"/>
              <a:gd name="T27" fmla="*/ 2147483646 h 236"/>
              <a:gd name="T28" fmla="*/ 2147483646 w 258"/>
              <a:gd name="T29" fmla="*/ 2147483646 h 236"/>
              <a:gd name="T30" fmla="*/ 2147483646 w 258"/>
              <a:gd name="T31" fmla="*/ 2147483646 h 236"/>
              <a:gd name="T32" fmla="*/ 2147483646 w 258"/>
              <a:gd name="T33" fmla="*/ 2147483646 h 236"/>
              <a:gd name="T34" fmla="*/ 2147483646 w 258"/>
              <a:gd name="T35" fmla="*/ 2147483646 h 236"/>
              <a:gd name="T36" fmla="*/ 2147483646 w 258"/>
              <a:gd name="T37" fmla="*/ 2147483646 h 236"/>
              <a:gd name="T38" fmla="*/ 2147483646 w 258"/>
              <a:gd name="T39" fmla="*/ 2147483646 h 236"/>
              <a:gd name="T40" fmla="*/ 2147483646 w 258"/>
              <a:gd name="T41" fmla="*/ 2147483646 h 236"/>
              <a:gd name="T42" fmla="*/ 2147483646 w 258"/>
              <a:gd name="T43" fmla="*/ 2147483646 h 236"/>
              <a:gd name="T44" fmla="*/ 2147483646 w 258"/>
              <a:gd name="T45" fmla="*/ 2147483646 h 236"/>
              <a:gd name="T46" fmla="*/ 2147483646 w 258"/>
              <a:gd name="T47" fmla="*/ 2147483646 h 236"/>
              <a:gd name="T48" fmla="*/ 2147483646 w 258"/>
              <a:gd name="T49" fmla="*/ 2147483646 h 236"/>
              <a:gd name="T50" fmla="*/ 2147483646 w 258"/>
              <a:gd name="T51" fmla="*/ 2147483646 h 236"/>
              <a:gd name="T52" fmla="*/ 2147483646 w 258"/>
              <a:gd name="T53" fmla="*/ 2147483646 h 236"/>
              <a:gd name="T54" fmla="*/ 0 w 258"/>
              <a:gd name="T55" fmla="*/ 2147483646 h 236"/>
              <a:gd name="T56" fmla="*/ 2147483646 w 258"/>
              <a:gd name="T57" fmla="*/ 2147483646 h 236"/>
              <a:gd name="T58" fmla="*/ 2147483646 w 258"/>
              <a:gd name="T59" fmla="*/ 2147483646 h 236"/>
              <a:gd name="T60" fmla="*/ 2147483646 w 258"/>
              <a:gd name="T61" fmla="*/ 2147483646 h 236"/>
              <a:gd name="T62" fmla="*/ 2147483646 w 258"/>
              <a:gd name="T63" fmla="*/ 2147483646 h 236"/>
              <a:gd name="T64" fmla="*/ 2147483646 w 258"/>
              <a:gd name="T65" fmla="*/ 0 h 236"/>
              <a:gd name="T66" fmla="*/ 2147483646 w 25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58"/>
              <a:gd name="T103" fmla="*/ 0 h 236"/>
              <a:gd name="T104" fmla="*/ 258 w 258"/>
              <a:gd name="T105" fmla="*/ 236 h 2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58" h="236">
                <a:moveTo>
                  <a:pt x="120" y="0"/>
                </a:moveTo>
                <a:lnTo>
                  <a:pt x="210" y="60"/>
                </a:lnTo>
                <a:lnTo>
                  <a:pt x="224" y="74"/>
                </a:lnTo>
                <a:lnTo>
                  <a:pt x="244" y="82"/>
                </a:lnTo>
                <a:lnTo>
                  <a:pt x="242" y="98"/>
                </a:lnTo>
                <a:lnTo>
                  <a:pt x="258" y="96"/>
                </a:lnTo>
                <a:lnTo>
                  <a:pt x="258" y="138"/>
                </a:lnTo>
                <a:lnTo>
                  <a:pt x="246" y="156"/>
                </a:lnTo>
                <a:lnTo>
                  <a:pt x="212" y="162"/>
                </a:lnTo>
                <a:lnTo>
                  <a:pt x="198" y="162"/>
                </a:lnTo>
                <a:lnTo>
                  <a:pt x="178" y="162"/>
                </a:lnTo>
                <a:lnTo>
                  <a:pt x="154" y="172"/>
                </a:lnTo>
                <a:lnTo>
                  <a:pt x="136" y="190"/>
                </a:lnTo>
                <a:lnTo>
                  <a:pt x="128" y="186"/>
                </a:lnTo>
                <a:lnTo>
                  <a:pt x="118" y="210"/>
                </a:lnTo>
                <a:lnTo>
                  <a:pt x="108" y="212"/>
                </a:lnTo>
                <a:lnTo>
                  <a:pt x="104" y="234"/>
                </a:lnTo>
                <a:lnTo>
                  <a:pt x="64" y="236"/>
                </a:lnTo>
                <a:lnTo>
                  <a:pt x="56" y="218"/>
                </a:lnTo>
                <a:lnTo>
                  <a:pt x="50" y="204"/>
                </a:lnTo>
                <a:lnTo>
                  <a:pt x="24" y="210"/>
                </a:lnTo>
                <a:lnTo>
                  <a:pt x="12" y="206"/>
                </a:lnTo>
                <a:lnTo>
                  <a:pt x="12" y="204"/>
                </a:lnTo>
                <a:lnTo>
                  <a:pt x="12" y="200"/>
                </a:lnTo>
                <a:lnTo>
                  <a:pt x="10" y="192"/>
                </a:lnTo>
                <a:lnTo>
                  <a:pt x="4" y="184"/>
                </a:lnTo>
                <a:lnTo>
                  <a:pt x="2" y="172"/>
                </a:lnTo>
                <a:lnTo>
                  <a:pt x="0" y="166"/>
                </a:lnTo>
                <a:lnTo>
                  <a:pt x="6" y="152"/>
                </a:lnTo>
                <a:lnTo>
                  <a:pt x="106" y="154"/>
                </a:lnTo>
                <a:lnTo>
                  <a:pt x="108" y="144"/>
                </a:lnTo>
                <a:lnTo>
                  <a:pt x="102" y="136"/>
                </a:lnTo>
                <a:lnTo>
                  <a:pt x="90" y="0"/>
                </a:lnTo>
                <a:lnTo>
                  <a:pt x="12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8" name="Freeform 442"/>
          <p:cNvSpPr>
            <a:spLocks/>
          </p:cNvSpPr>
          <p:nvPr/>
        </p:nvSpPr>
        <p:spPr bwMode="auto">
          <a:xfrm>
            <a:off x="5822950" y="3802063"/>
            <a:ext cx="190500" cy="136525"/>
          </a:xfrm>
          <a:custGeom>
            <a:avLst/>
            <a:gdLst>
              <a:gd name="T0" fmla="*/ 2147483646 w 120"/>
              <a:gd name="T1" fmla="*/ 2147483646 h 86"/>
              <a:gd name="T2" fmla="*/ 2147483646 w 120"/>
              <a:gd name="T3" fmla="*/ 2147483646 h 86"/>
              <a:gd name="T4" fmla="*/ 2147483646 w 120"/>
              <a:gd name="T5" fmla="*/ 2147483646 h 86"/>
              <a:gd name="T6" fmla="*/ 2147483646 w 120"/>
              <a:gd name="T7" fmla="*/ 2147483646 h 86"/>
              <a:gd name="T8" fmla="*/ 0 w 120"/>
              <a:gd name="T9" fmla="*/ 2147483646 h 86"/>
              <a:gd name="T10" fmla="*/ 2147483646 w 120"/>
              <a:gd name="T11" fmla="*/ 2147483646 h 86"/>
              <a:gd name="T12" fmla="*/ 2147483646 w 120"/>
              <a:gd name="T13" fmla="*/ 2147483646 h 86"/>
              <a:gd name="T14" fmla="*/ 2147483646 w 120"/>
              <a:gd name="T15" fmla="*/ 2147483646 h 86"/>
              <a:gd name="T16" fmla="*/ 2147483646 w 120"/>
              <a:gd name="T17" fmla="*/ 2147483646 h 86"/>
              <a:gd name="T18" fmla="*/ 2147483646 w 120"/>
              <a:gd name="T19" fmla="*/ 2147483646 h 86"/>
              <a:gd name="T20" fmla="*/ 2147483646 w 120"/>
              <a:gd name="T21" fmla="*/ 0 h 86"/>
              <a:gd name="T22" fmla="*/ 2147483646 w 120"/>
              <a:gd name="T23" fmla="*/ 0 h 86"/>
              <a:gd name="T24" fmla="*/ 2147483646 w 120"/>
              <a:gd name="T25" fmla="*/ 2147483646 h 86"/>
              <a:gd name="T26" fmla="*/ 2147483646 w 120"/>
              <a:gd name="T27" fmla="*/ 2147483646 h 86"/>
              <a:gd name="T28" fmla="*/ 2147483646 w 120"/>
              <a:gd name="T29" fmla="*/ 2147483646 h 86"/>
              <a:gd name="T30" fmla="*/ 2147483646 w 120"/>
              <a:gd name="T31" fmla="*/ 2147483646 h 86"/>
              <a:gd name="T32" fmla="*/ 2147483646 w 120"/>
              <a:gd name="T33" fmla="*/ 2147483646 h 86"/>
              <a:gd name="T34" fmla="*/ 2147483646 w 120"/>
              <a:gd name="T35" fmla="*/ 2147483646 h 86"/>
              <a:gd name="T36" fmla="*/ 2147483646 w 120"/>
              <a:gd name="T37" fmla="*/ 2147483646 h 86"/>
              <a:gd name="T38" fmla="*/ 2147483646 w 120"/>
              <a:gd name="T39" fmla="*/ 2147483646 h 86"/>
              <a:gd name="T40" fmla="*/ 2147483646 w 120"/>
              <a:gd name="T41" fmla="*/ 2147483646 h 8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0"/>
              <a:gd name="T64" fmla="*/ 0 h 86"/>
              <a:gd name="T65" fmla="*/ 120 w 120"/>
              <a:gd name="T66" fmla="*/ 86 h 8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0" h="86">
                <a:moveTo>
                  <a:pt x="44" y="62"/>
                </a:moveTo>
                <a:lnTo>
                  <a:pt x="44" y="84"/>
                </a:lnTo>
                <a:lnTo>
                  <a:pt x="30" y="78"/>
                </a:lnTo>
                <a:lnTo>
                  <a:pt x="20" y="86"/>
                </a:lnTo>
                <a:lnTo>
                  <a:pt x="0" y="72"/>
                </a:lnTo>
                <a:lnTo>
                  <a:pt x="4" y="50"/>
                </a:lnTo>
                <a:lnTo>
                  <a:pt x="14" y="48"/>
                </a:lnTo>
                <a:lnTo>
                  <a:pt x="24" y="24"/>
                </a:lnTo>
                <a:lnTo>
                  <a:pt x="32" y="28"/>
                </a:lnTo>
                <a:lnTo>
                  <a:pt x="50" y="10"/>
                </a:lnTo>
                <a:lnTo>
                  <a:pt x="74" y="0"/>
                </a:lnTo>
                <a:lnTo>
                  <a:pt x="94" y="0"/>
                </a:lnTo>
                <a:lnTo>
                  <a:pt x="90" y="8"/>
                </a:lnTo>
                <a:lnTo>
                  <a:pt x="92" y="14"/>
                </a:lnTo>
                <a:lnTo>
                  <a:pt x="104" y="28"/>
                </a:lnTo>
                <a:lnTo>
                  <a:pt x="102" y="34"/>
                </a:lnTo>
                <a:lnTo>
                  <a:pt x="120" y="44"/>
                </a:lnTo>
                <a:lnTo>
                  <a:pt x="120" y="58"/>
                </a:lnTo>
                <a:lnTo>
                  <a:pt x="104" y="62"/>
                </a:lnTo>
                <a:lnTo>
                  <a:pt x="82" y="62"/>
                </a:lnTo>
                <a:lnTo>
                  <a:pt x="44" y="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49" name="Freeform 443"/>
          <p:cNvSpPr>
            <a:spLocks/>
          </p:cNvSpPr>
          <p:nvPr/>
        </p:nvSpPr>
        <p:spPr bwMode="auto">
          <a:xfrm>
            <a:off x="5883275" y="3900488"/>
            <a:ext cx="95250" cy="158750"/>
          </a:xfrm>
          <a:custGeom>
            <a:avLst/>
            <a:gdLst>
              <a:gd name="T0" fmla="*/ 2147483646 w 60"/>
              <a:gd name="T1" fmla="*/ 2147483646 h 100"/>
              <a:gd name="T2" fmla="*/ 2147483646 w 60"/>
              <a:gd name="T3" fmla="*/ 2147483646 h 100"/>
              <a:gd name="T4" fmla="*/ 2147483646 w 60"/>
              <a:gd name="T5" fmla="*/ 2147483646 h 100"/>
              <a:gd name="T6" fmla="*/ 2147483646 w 60"/>
              <a:gd name="T7" fmla="*/ 2147483646 h 100"/>
              <a:gd name="T8" fmla="*/ 2147483646 w 60"/>
              <a:gd name="T9" fmla="*/ 2147483646 h 100"/>
              <a:gd name="T10" fmla="*/ 0 w 60"/>
              <a:gd name="T11" fmla="*/ 2147483646 h 100"/>
              <a:gd name="T12" fmla="*/ 2147483646 w 60"/>
              <a:gd name="T13" fmla="*/ 2147483646 h 100"/>
              <a:gd name="T14" fmla="*/ 2147483646 w 60"/>
              <a:gd name="T15" fmla="*/ 2147483646 h 100"/>
              <a:gd name="T16" fmla="*/ 2147483646 w 60"/>
              <a:gd name="T17" fmla="*/ 0 h 100"/>
              <a:gd name="T18" fmla="*/ 2147483646 w 60"/>
              <a:gd name="T19" fmla="*/ 0 h 100"/>
              <a:gd name="T20" fmla="*/ 2147483646 w 60"/>
              <a:gd name="T21" fmla="*/ 2147483646 h 100"/>
              <a:gd name="T22" fmla="*/ 2147483646 w 60"/>
              <a:gd name="T23" fmla="*/ 2147483646 h 100"/>
              <a:gd name="T24" fmla="*/ 2147483646 w 60"/>
              <a:gd name="T25" fmla="*/ 2147483646 h 100"/>
              <a:gd name="T26" fmla="*/ 2147483646 w 60"/>
              <a:gd name="T27" fmla="*/ 2147483646 h 100"/>
              <a:gd name="T28" fmla="*/ 2147483646 w 60"/>
              <a:gd name="T29" fmla="*/ 2147483646 h 1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0"/>
              <a:gd name="T46" fmla="*/ 0 h 100"/>
              <a:gd name="T47" fmla="*/ 60 w 60"/>
              <a:gd name="T48" fmla="*/ 100 h 1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0" h="100">
                <a:moveTo>
                  <a:pt x="60" y="80"/>
                </a:moveTo>
                <a:lnTo>
                  <a:pt x="48" y="86"/>
                </a:lnTo>
                <a:lnTo>
                  <a:pt x="36" y="96"/>
                </a:lnTo>
                <a:lnTo>
                  <a:pt x="20" y="100"/>
                </a:lnTo>
                <a:lnTo>
                  <a:pt x="8" y="94"/>
                </a:lnTo>
                <a:lnTo>
                  <a:pt x="0" y="72"/>
                </a:lnTo>
                <a:lnTo>
                  <a:pt x="10" y="50"/>
                </a:lnTo>
                <a:lnTo>
                  <a:pt x="6" y="22"/>
                </a:lnTo>
                <a:lnTo>
                  <a:pt x="6" y="0"/>
                </a:lnTo>
                <a:lnTo>
                  <a:pt x="44" y="0"/>
                </a:lnTo>
                <a:lnTo>
                  <a:pt x="56" y="18"/>
                </a:lnTo>
                <a:lnTo>
                  <a:pt x="52" y="30"/>
                </a:lnTo>
                <a:lnTo>
                  <a:pt x="54" y="40"/>
                </a:lnTo>
                <a:lnTo>
                  <a:pt x="56" y="48"/>
                </a:lnTo>
                <a:lnTo>
                  <a:pt x="60" y="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0" name="Freeform 444"/>
          <p:cNvSpPr>
            <a:spLocks/>
          </p:cNvSpPr>
          <p:nvPr/>
        </p:nvSpPr>
        <p:spPr bwMode="auto">
          <a:xfrm>
            <a:off x="5749925" y="3916363"/>
            <a:ext cx="149225" cy="155575"/>
          </a:xfrm>
          <a:custGeom>
            <a:avLst/>
            <a:gdLst>
              <a:gd name="T0" fmla="*/ 2147483646 w 94"/>
              <a:gd name="T1" fmla="*/ 2147483646 h 98"/>
              <a:gd name="T2" fmla="*/ 2147483646 w 94"/>
              <a:gd name="T3" fmla="*/ 2147483646 h 98"/>
              <a:gd name="T4" fmla="*/ 2147483646 w 94"/>
              <a:gd name="T5" fmla="*/ 2147483646 h 98"/>
              <a:gd name="T6" fmla="*/ 2147483646 w 94"/>
              <a:gd name="T7" fmla="*/ 2147483646 h 98"/>
              <a:gd name="T8" fmla="*/ 2147483646 w 94"/>
              <a:gd name="T9" fmla="*/ 2147483646 h 98"/>
              <a:gd name="T10" fmla="*/ 2147483646 w 94"/>
              <a:gd name="T11" fmla="*/ 2147483646 h 98"/>
              <a:gd name="T12" fmla="*/ 2147483646 w 94"/>
              <a:gd name="T13" fmla="*/ 2147483646 h 98"/>
              <a:gd name="T14" fmla="*/ 0 w 94"/>
              <a:gd name="T15" fmla="*/ 2147483646 h 98"/>
              <a:gd name="T16" fmla="*/ 0 w 94"/>
              <a:gd name="T17" fmla="*/ 2147483646 h 98"/>
              <a:gd name="T18" fmla="*/ 0 w 94"/>
              <a:gd name="T19" fmla="*/ 2147483646 h 98"/>
              <a:gd name="T20" fmla="*/ 2147483646 w 94"/>
              <a:gd name="T21" fmla="*/ 2147483646 h 98"/>
              <a:gd name="T22" fmla="*/ 2147483646 w 94"/>
              <a:gd name="T23" fmla="*/ 2147483646 h 98"/>
              <a:gd name="T24" fmla="*/ 2147483646 w 94"/>
              <a:gd name="T25" fmla="*/ 2147483646 h 98"/>
              <a:gd name="T26" fmla="*/ 2147483646 w 94"/>
              <a:gd name="T27" fmla="*/ 2147483646 h 98"/>
              <a:gd name="T28" fmla="*/ 2147483646 w 94"/>
              <a:gd name="T29" fmla="*/ 2147483646 h 98"/>
              <a:gd name="T30" fmla="*/ 2147483646 w 94"/>
              <a:gd name="T31" fmla="*/ 2147483646 h 98"/>
              <a:gd name="T32" fmla="*/ 2147483646 w 94"/>
              <a:gd name="T33" fmla="*/ 0 h 98"/>
              <a:gd name="T34" fmla="*/ 2147483646 w 94"/>
              <a:gd name="T35" fmla="*/ 2147483646 h 98"/>
              <a:gd name="T36" fmla="*/ 2147483646 w 94"/>
              <a:gd name="T37" fmla="*/ 2147483646 h 98"/>
              <a:gd name="T38" fmla="*/ 2147483646 w 94"/>
              <a:gd name="T39" fmla="*/ 2147483646 h 98"/>
              <a:gd name="T40" fmla="*/ 2147483646 w 94"/>
              <a:gd name="T41" fmla="*/ 2147483646 h 98"/>
              <a:gd name="T42" fmla="*/ 2147483646 w 94"/>
              <a:gd name="T43" fmla="*/ 2147483646 h 98"/>
              <a:gd name="T44" fmla="*/ 2147483646 w 94"/>
              <a:gd name="T45" fmla="*/ 2147483646 h 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4"/>
              <a:gd name="T70" fmla="*/ 0 h 98"/>
              <a:gd name="T71" fmla="*/ 94 w 94"/>
              <a:gd name="T72" fmla="*/ 98 h 9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4" h="98">
                <a:moveTo>
                  <a:pt x="92" y="84"/>
                </a:moveTo>
                <a:lnTo>
                  <a:pt x="50" y="84"/>
                </a:lnTo>
                <a:lnTo>
                  <a:pt x="24" y="94"/>
                </a:lnTo>
                <a:lnTo>
                  <a:pt x="12" y="98"/>
                </a:lnTo>
                <a:lnTo>
                  <a:pt x="16" y="78"/>
                </a:lnTo>
                <a:lnTo>
                  <a:pt x="14" y="72"/>
                </a:lnTo>
                <a:lnTo>
                  <a:pt x="8" y="68"/>
                </a:lnTo>
                <a:lnTo>
                  <a:pt x="0" y="66"/>
                </a:lnTo>
                <a:lnTo>
                  <a:pt x="0" y="56"/>
                </a:lnTo>
                <a:lnTo>
                  <a:pt x="0" y="48"/>
                </a:lnTo>
                <a:lnTo>
                  <a:pt x="6" y="44"/>
                </a:lnTo>
                <a:lnTo>
                  <a:pt x="4" y="34"/>
                </a:lnTo>
                <a:lnTo>
                  <a:pt x="10" y="32"/>
                </a:lnTo>
                <a:lnTo>
                  <a:pt x="8" y="18"/>
                </a:lnTo>
                <a:lnTo>
                  <a:pt x="4" y="10"/>
                </a:lnTo>
                <a:lnTo>
                  <a:pt x="6" y="2"/>
                </a:lnTo>
                <a:lnTo>
                  <a:pt x="46" y="0"/>
                </a:lnTo>
                <a:lnTo>
                  <a:pt x="66" y="14"/>
                </a:lnTo>
                <a:lnTo>
                  <a:pt x="76" y="6"/>
                </a:lnTo>
                <a:lnTo>
                  <a:pt x="90" y="12"/>
                </a:lnTo>
                <a:lnTo>
                  <a:pt x="94" y="40"/>
                </a:lnTo>
                <a:lnTo>
                  <a:pt x="84" y="62"/>
                </a:lnTo>
                <a:lnTo>
                  <a:pt x="92" y="8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1" name="Freeform 445"/>
          <p:cNvSpPr>
            <a:spLocks/>
          </p:cNvSpPr>
          <p:nvPr/>
        </p:nvSpPr>
        <p:spPr bwMode="auto">
          <a:xfrm>
            <a:off x="6203950" y="4122738"/>
            <a:ext cx="46038" cy="38100"/>
          </a:xfrm>
          <a:custGeom>
            <a:avLst/>
            <a:gdLst>
              <a:gd name="T0" fmla="*/ 10080734 w 29"/>
              <a:gd name="T1" fmla="*/ 0 h 24"/>
              <a:gd name="T2" fmla="*/ 73086119 w 29"/>
              <a:gd name="T3" fmla="*/ 0 h 24"/>
              <a:gd name="T4" fmla="*/ 65524774 w 29"/>
              <a:gd name="T5" fmla="*/ 55443438 h 24"/>
              <a:gd name="T6" fmla="*/ 5040367 w 29"/>
              <a:gd name="T7" fmla="*/ 60483750 h 24"/>
              <a:gd name="T8" fmla="*/ 0 w 29"/>
              <a:gd name="T9" fmla="*/ 25201563 h 24"/>
              <a:gd name="T10" fmla="*/ 10080734 w 29"/>
              <a:gd name="T11" fmla="*/ 0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" h="24">
                <a:moveTo>
                  <a:pt x="4" y="0"/>
                </a:moveTo>
                <a:lnTo>
                  <a:pt x="29" y="0"/>
                </a:lnTo>
                <a:lnTo>
                  <a:pt x="26" y="22"/>
                </a:lnTo>
                <a:lnTo>
                  <a:pt x="2" y="24"/>
                </a:lnTo>
                <a:lnTo>
                  <a:pt x="0" y="10"/>
                </a:lnTo>
                <a:lnTo>
                  <a:pt x="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52" name="Freeform 446"/>
          <p:cNvSpPr>
            <a:spLocks/>
          </p:cNvSpPr>
          <p:nvPr/>
        </p:nvSpPr>
        <p:spPr bwMode="auto">
          <a:xfrm>
            <a:off x="7053263" y="4484688"/>
            <a:ext cx="180975" cy="355600"/>
          </a:xfrm>
          <a:custGeom>
            <a:avLst/>
            <a:gdLst>
              <a:gd name="T0" fmla="*/ 55443438 w 114"/>
              <a:gd name="T1" fmla="*/ 176410938 h 224"/>
              <a:gd name="T2" fmla="*/ 115927188 w 114"/>
              <a:gd name="T3" fmla="*/ 151209375 h 224"/>
              <a:gd name="T4" fmla="*/ 176410938 w 114"/>
              <a:gd name="T5" fmla="*/ 110886875 h 224"/>
              <a:gd name="T6" fmla="*/ 196572188 w 114"/>
              <a:gd name="T7" fmla="*/ 75604688 h 224"/>
              <a:gd name="T8" fmla="*/ 216733438 w 114"/>
              <a:gd name="T9" fmla="*/ 65524063 h 224"/>
              <a:gd name="T10" fmla="*/ 236894688 w 114"/>
              <a:gd name="T11" fmla="*/ 25201563 h 224"/>
              <a:gd name="T12" fmla="*/ 241935000 w 114"/>
              <a:gd name="T13" fmla="*/ 0 h 224"/>
              <a:gd name="T14" fmla="*/ 272176875 w 114"/>
              <a:gd name="T15" fmla="*/ 50403125 h 224"/>
              <a:gd name="T16" fmla="*/ 282257500 w 114"/>
              <a:gd name="T17" fmla="*/ 100806250 h 224"/>
              <a:gd name="T18" fmla="*/ 287297813 w 114"/>
              <a:gd name="T19" fmla="*/ 131048125 h 224"/>
              <a:gd name="T20" fmla="*/ 287297813 w 114"/>
              <a:gd name="T21" fmla="*/ 161290000 h 224"/>
              <a:gd name="T22" fmla="*/ 257055938 w 114"/>
              <a:gd name="T23" fmla="*/ 166330313 h 224"/>
              <a:gd name="T24" fmla="*/ 257055938 w 114"/>
              <a:gd name="T25" fmla="*/ 206652813 h 224"/>
              <a:gd name="T26" fmla="*/ 206652813 w 114"/>
              <a:gd name="T27" fmla="*/ 378023438 h 224"/>
              <a:gd name="T28" fmla="*/ 186491563 w 114"/>
              <a:gd name="T29" fmla="*/ 458668438 h 224"/>
              <a:gd name="T30" fmla="*/ 156249688 w 114"/>
              <a:gd name="T31" fmla="*/ 539313438 h 224"/>
              <a:gd name="T32" fmla="*/ 100806250 w 114"/>
              <a:gd name="T33" fmla="*/ 564515000 h 224"/>
              <a:gd name="T34" fmla="*/ 45362813 w 114"/>
              <a:gd name="T35" fmla="*/ 559474688 h 224"/>
              <a:gd name="T36" fmla="*/ 20161250 w 114"/>
              <a:gd name="T37" fmla="*/ 509071563 h 224"/>
              <a:gd name="T38" fmla="*/ 15120938 w 114"/>
              <a:gd name="T39" fmla="*/ 458668438 h 224"/>
              <a:gd name="T40" fmla="*/ 0 w 114"/>
              <a:gd name="T41" fmla="*/ 413305625 h 224"/>
              <a:gd name="T42" fmla="*/ 40322500 w 114"/>
              <a:gd name="T43" fmla="*/ 357862188 h 224"/>
              <a:gd name="T44" fmla="*/ 50403125 w 114"/>
              <a:gd name="T45" fmla="*/ 307459063 h 224"/>
              <a:gd name="T46" fmla="*/ 40322500 w 114"/>
              <a:gd name="T47" fmla="*/ 267136563 h 224"/>
              <a:gd name="T48" fmla="*/ 25201563 w 114"/>
              <a:gd name="T49" fmla="*/ 226814063 h 224"/>
              <a:gd name="T50" fmla="*/ 45362813 w 114"/>
              <a:gd name="T51" fmla="*/ 201612500 h 224"/>
              <a:gd name="T52" fmla="*/ 55443438 w 114"/>
              <a:gd name="T53" fmla="*/ 176410938 h 2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14" h="224">
                <a:moveTo>
                  <a:pt x="22" y="70"/>
                </a:moveTo>
                <a:lnTo>
                  <a:pt x="46" y="60"/>
                </a:lnTo>
                <a:lnTo>
                  <a:pt x="70" y="44"/>
                </a:lnTo>
                <a:lnTo>
                  <a:pt x="78" y="30"/>
                </a:lnTo>
                <a:lnTo>
                  <a:pt x="86" y="26"/>
                </a:lnTo>
                <a:lnTo>
                  <a:pt x="94" y="10"/>
                </a:lnTo>
                <a:lnTo>
                  <a:pt x="96" y="0"/>
                </a:lnTo>
                <a:lnTo>
                  <a:pt x="108" y="20"/>
                </a:lnTo>
                <a:lnTo>
                  <a:pt x="112" y="40"/>
                </a:lnTo>
                <a:lnTo>
                  <a:pt x="114" y="52"/>
                </a:lnTo>
                <a:lnTo>
                  <a:pt x="114" y="64"/>
                </a:lnTo>
                <a:lnTo>
                  <a:pt x="102" y="66"/>
                </a:lnTo>
                <a:lnTo>
                  <a:pt x="102" y="82"/>
                </a:lnTo>
                <a:lnTo>
                  <a:pt x="82" y="150"/>
                </a:lnTo>
                <a:lnTo>
                  <a:pt x="74" y="182"/>
                </a:lnTo>
                <a:lnTo>
                  <a:pt x="62" y="214"/>
                </a:lnTo>
                <a:lnTo>
                  <a:pt x="40" y="224"/>
                </a:lnTo>
                <a:lnTo>
                  <a:pt x="18" y="222"/>
                </a:lnTo>
                <a:lnTo>
                  <a:pt x="8" y="202"/>
                </a:lnTo>
                <a:lnTo>
                  <a:pt x="6" y="182"/>
                </a:lnTo>
                <a:lnTo>
                  <a:pt x="0" y="164"/>
                </a:lnTo>
                <a:lnTo>
                  <a:pt x="16" y="142"/>
                </a:lnTo>
                <a:lnTo>
                  <a:pt x="20" y="122"/>
                </a:lnTo>
                <a:lnTo>
                  <a:pt x="16" y="106"/>
                </a:lnTo>
                <a:lnTo>
                  <a:pt x="10" y="90"/>
                </a:lnTo>
                <a:lnTo>
                  <a:pt x="18" y="80"/>
                </a:lnTo>
                <a:lnTo>
                  <a:pt x="22" y="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53" name="Freeform 447"/>
          <p:cNvSpPr>
            <a:spLocks/>
          </p:cNvSpPr>
          <p:nvPr/>
        </p:nvSpPr>
        <p:spPr bwMode="auto">
          <a:xfrm>
            <a:off x="6383338" y="4748213"/>
            <a:ext cx="412750" cy="346075"/>
          </a:xfrm>
          <a:custGeom>
            <a:avLst/>
            <a:gdLst>
              <a:gd name="T0" fmla="*/ 0 w 260"/>
              <a:gd name="T1" fmla="*/ 2147483646 h 218"/>
              <a:gd name="T2" fmla="*/ 2147483646 w 260"/>
              <a:gd name="T3" fmla="*/ 2147483646 h 218"/>
              <a:gd name="T4" fmla="*/ 2147483646 w 260"/>
              <a:gd name="T5" fmla="*/ 2147483646 h 218"/>
              <a:gd name="T6" fmla="*/ 2147483646 w 260"/>
              <a:gd name="T7" fmla="*/ 2147483646 h 218"/>
              <a:gd name="T8" fmla="*/ 2147483646 w 260"/>
              <a:gd name="T9" fmla="*/ 2147483646 h 218"/>
              <a:gd name="T10" fmla="*/ 2147483646 w 260"/>
              <a:gd name="T11" fmla="*/ 2147483646 h 218"/>
              <a:gd name="T12" fmla="*/ 2147483646 w 260"/>
              <a:gd name="T13" fmla="*/ 2147483646 h 218"/>
              <a:gd name="T14" fmla="*/ 2147483646 w 260"/>
              <a:gd name="T15" fmla="*/ 2147483646 h 218"/>
              <a:gd name="T16" fmla="*/ 2147483646 w 260"/>
              <a:gd name="T17" fmla="*/ 2147483646 h 218"/>
              <a:gd name="T18" fmla="*/ 2147483646 w 260"/>
              <a:gd name="T19" fmla="*/ 2147483646 h 218"/>
              <a:gd name="T20" fmla="*/ 2147483646 w 260"/>
              <a:gd name="T21" fmla="*/ 2147483646 h 218"/>
              <a:gd name="T22" fmla="*/ 2147483646 w 260"/>
              <a:gd name="T23" fmla="*/ 2147483646 h 218"/>
              <a:gd name="T24" fmla="*/ 2147483646 w 260"/>
              <a:gd name="T25" fmla="*/ 2147483646 h 218"/>
              <a:gd name="T26" fmla="*/ 2147483646 w 260"/>
              <a:gd name="T27" fmla="*/ 2147483646 h 218"/>
              <a:gd name="T28" fmla="*/ 2147483646 w 260"/>
              <a:gd name="T29" fmla="*/ 2147483646 h 218"/>
              <a:gd name="T30" fmla="*/ 2147483646 w 260"/>
              <a:gd name="T31" fmla="*/ 2147483646 h 218"/>
              <a:gd name="T32" fmla="*/ 2147483646 w 260"/>
              <a:gd name="T33" fmla="*/ 2147483646 h 218"/>
              <a:gd name="T34" fmla="*/ 2147483646 w 260"/>
              <a:gd name="T35" fmla="*/ 2147483646 h 218"/>
              <a:gd name="T36" fmla="*/ 2147483646 w 260"/>
              <a:gd name="T37" fmla="*/ 2147483646 h 218"/>
              <a:gd name="T38" fmla="*/ 2147483646 w 260"/>
              <a:gd name="T39" fmla="*/ 2147483646 h 218"/>
              <a:gd name="T40" fmla="*/ 2147483646 w 260"/>
              <a:gd name="T41" fmla="*/ 0 h 218"/>
              <a:gd name="T42" fmla="*/ 2147483646 w 260"/>
              <a:gd name="T43" fmla="*/ 2147483646 h 218"/>
              <a:gd name="T44" fmla="*/ 2147483646 w 260"/>
              <a:gd name="T45" fmla="*/ 2147483646 h 218"/>
              <a:gd name="T46" fmla="*/ 2147483646 w 260"/>
              <a:gd name="T47" fmla="*/ 2147483646 h 218"/>
              <a:gd name="T48" fmla="*/ 2147483646 w 260"/>
              <a:gd name="T49" fmla="*/ 2147483646 h 218"/>
              <a:gd name="T50" fmla="*/ 2147483646 w 260"/>
              <a:gd name="T51" fmla="*/ 2147483646 h 218"/>
              <a:gd name="T52" fmla="*/ 2147483646 w 260"/>
              <a:gd name="T53" fmla="*/ 2147483646 h 218"/>
              <a:gd name="T54" fmla="*/ 2147483646 w 260"/>
              <a:gd name="T55" fmla="*/ 2147483646 h 218"/>
              <a:gd name="T56" fmla="*/ 2147483646 w 260"/>
              <a:gd name="T57" fmla="*/ 2147483646 h 218"/>
              <a:gd name="T58" fmla="*/ 2147483646 w 260"/>
              <a:gd name="T59" fmla="*/ 2147483646 h 218"/>
              <a:gd name="T60" fmla="*/ 2147483646 w 260"/>
              <a:gd name="T61" fmla="*/ 2147483646 h 218"/>
              <a:gd name="T62" fmla="*/ 2147483646 w 260"/>
              <a:gd name="T63" fmla="*/ 2147483646 h 218"/>
              <a:gd name="T64" fmla="*/ 2147483646 w 260"/>
              <a:gd name="T65" fmla="*/ 2147483646 h 218"/>
              <a:gd name="T66" fmla="*/ 2147483646 w 260"/>
              <a:gd name="T67" fmla="*/ 2147483646 h 218"/>
              <a:gd name="T68" fmla="*/ 2147483646 w 260"/>
              <a:gd name="T69" fmla="*/ 2147483646 h 218"/>
              <a:gd name="T70" fmla="*/ 2147483646 w 260"/>
              <a:gd name="T71" fmla="*/ 2147483646 h 218"/>
              <a:gd name="T72" fmla="*/ 2147483646 w 260"/>
              <a:gd name="T73" fmla="*/ 2147483646 h 218"/>
              <a:gd name="T74" fmla="*/ 2147483646 w 260"/>
              <a:gd name="T75" fmla="*/ 2147483646 h 218"/>
              <a:gd name="T76" fmla="*/ 2147483646 w 260"/>
              <a:gd name="T77" fmla="*/ 2147483646 h 218"/>
              <a:gd name="T78" fmla="*/ 2147483646 w 260"/>
              <a:gd name="T79" fmla="*/ 2147483646 h 218"/>
              <a:gd name="T80" fmla="*/ 2147483646 w 260"/>
              <a:gd name="T81" fmla="*/ 2147483646 h 218"/>
              <a:gd name="T82" fmla="*/ 2147483646 w 260"/>
              <a:gd name="T83" fmla="*/ 2147483646 h 218"/>
              <a:gd name="T84" fmla="*/ 2147483646 w 260"/>
              <a:gd name="T85" fmla="*/ 2147483646 h 218"/>
              <a:gd name="T86" fmla="*/ 2147483646 w 260"/>
              <a:gd name="T87" fmla="*/ 2147483646 h 218"/>
              <a:gd name="T88" fmla="*/ 2147483646 w 260"/>
              <a:gd name="T89" fmla="*/ 2147483646 h 218"/>
              <a:gd name="T90" fmla="*/ 2147483646 w 260"/>
              <a:gd name="T91" fmla="*/ 2147483646 h 218"/>
              <a:gd name="T92" fmla="*/ 2147483646 w 260"/>
              <a:gd name="T93" fmla="*/ 2147483646 h 218"/>
              <a:gd name="T94" fmla="*/ 2147483646 w 260"/>
              <a:gd name="T95" fmla="*/ 2147483646 h 218"/>
              <a:gd name="T96" fmla="*/ 2147483646 w 260"/>
              <a:gd name="T97" fmla="*/ 2147483646 h 218"/>
              <a:gd name="T98" fmla="*/ 0 w 260"/>
              <a:gd name="T99" fmla="*/ 2147483646 h 21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60"/>
              <a:gd name="T151" fmla="*/ 0 h 218"/>
              <a:gd name="T152" fmla="*/ 260 w 260"/>
              <a:gd name="T153" fmla="*/ 218 h 21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60" h="218">
                <a:moveTo>
                  <a:pt x="0" y="108"/>
                </a:moveTo>
                <a:lnTo>
                  <a:pt x="2" y="104"/>
                </a:lnTo>
                <a:lnTo>
                  <a:pt x="6" y="102"/>
                </a:lnTo>
                <a:lnTo>
                  <a:pt x="8" y="102"/>
                </a:lnTo>
                <a:lnTo>
                  <a:pt x="14" y="110"/>
                </a:lnTo>
                <a:lnTo>
                  <a:pt x="22" y="114"/>
                </a:lnTo>
                <a:lnTo>
                  <a:pt x="38" y="114"/>
                </a:lnTo>
                <a:lnTo>
                  <a:pt x="54" y="104"/>
                </a:lnTo>
                <a:lnTo>
                  <a:pt x="54" y="46"/>
                </a:lnTo>
                <a:lnTo>
                  <a:pt x="66" y="58"/>
                </a:lnTo>
                <a:lnTo>
                  <a:pt x="66" y="78"/>
                </a:lnTo>
                <a:lnTo>
                  <a:pt x="82" y="78"/>
                </a:lnTo>
                <a:lnTo>
                  <a:pt x="96" y="66"/>
                </a:lnTo>
                <a:lnTo>
                  <a:pt x="100" y="54"/>
                </a:lnTo>
                <a:lnTo>
                  <a:pt x="110" y="54"/>
                </a:lnTo>
                <a:lnTo>
                  <a:pt x="120" y="62"/>
                </a:lnTo>
                <a:lnTo>
                  <a:pt x="140" y="60"/>
                </a:lnTo>
                <a:lnTo>
                  <a:pt x="148" y="46"/>
                </a:lnTo>
                <a:lnTo>
                  <a:pt x="186" y="6"/>
                </a:lnTo>
                <a:lnTo>
                  <a:pt x="196" y="6"/>
                </a:lnTo>
                <a:lnTo>
                  <a:pt x="198" y="0"/>
                </a:lnTo>
                <a:lnTo>
                  <a:pt x="228" y="2"/>
                </a:lnTo>
                <a:lnTo>
                  <a:pt x="236" y="8"/>
                </a:lnTo>
                <a:lnTo>
                  <a:pt x="241" y="31"/>
                </a:lnTo>
                <a:lnTo>
                  <a:pt x="241" y="55"/>
                </a:lnTo>
                <a:lnTo>
                  <a:pt x="217" y="69"/>
                </a:lnTo>
                <a:lnTo>
                  <a:pt x="227" y="93"/>
                </a:lnTo>
                <a:lnTo>
                  <a:pt x="260" y="80"/>
                </a:lnTo>
                <a:lnTo>
                  <a:pt x="254" y="90"/>
                </a:lnTo>
                <a:lnTo>
                  <a:pt x="254" y="104"/>
                </a:lnTo>
                <a:lnTo>
                  <a:pt x="246" y="110"/>
                </a:lnTo>
                <a:lnTo>
                  <a:pt x="230" y="130"/>
                </a:lnTo>
                <a:lnTo>
                  <a:pt x="224" y="142"/>
                </a:lnTo>
                <a:lnTo>
                  <a:pt x="210" y="160"/>
                </a:lnTo>
                <a:lnTo>
                  <a:pt x="188" y="176"/>
                </a:lnTo>
                <a:lnTo>
                  <a:pt x="164" y="198"/>
                </a:lnTo>
                <a:lnTo>
                  <a:pt x="142" y="202"/>
                </a:lnTo>
                <a:lnTo>
                  <a:pt x="128" y="208"/>
                </a:lnTo>
                <a:lnTo>
                  <a:pt x="110" y="206"/>
                </a:lnTo>
                <a:lnTo>
                  <a:pt x="88" y="206"/>
                </a:lnTo>
                <a:lnTo>
                  <a:pt x="70" y="212"/>
                </a:lnTo>
                <a:lnTo>
                  <a:pt x="50" y="218"/>
                </a:lnTo>
                <a:lnTo>
                  <a:pt x="34" y="210"/>
                </a:lnTo>
                <a:lnTo>
                  <a:pt x="28" y="198"/>
                </a:lnTo>
                <a:lnTo>
                  <a:pt x="20" y="184"/>
                </a:lnTo>
                <a:lnTo>
                  <a:pt x="30" y="172"/>
                </a:lnTo>
                <a:lnTo>
                  <a:pt x="22" y="158"/>
                </a:lnTo>
                <a:lnTo>
                  <a:pt x="12" y="144"/>
                </a:lnTo>
                <a:lnTo>
                  <a:pt x="6" y="122"/>
                </a:lnTo>
                <a:lnTo>
                  <a:pt x="0" y="1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4" name="Freeform 448"/>
          <p:cNvSpPr>
            <a:spLocks/>
          </p:cNvSpPr>
          <p:nvPr/>
        </p:nvSpPr>
        <p:spPr bwMode="auto">
          <a:xfrm>
            <a:off x="6602413" y="4583113"/>
            <a:ext cx="190500" cy="168275"/>
          </a:xfrm>
          <a:custGeom>
            <a:avLst/>
            <a:gdLst>
              <a:gd name="T0" fmla="*/ 2147483646 w 120"/>
              <a:gd name="T1" fmla="*/ 2147483646 h 106"/>
              <a:gd name="T2" fmla="*/ 2147483646 w 120"/>
              <a:gd name="T3" fmla="*/ 2147483646 h 106"/>
              <a:gd name="T4" fmla="*/ 2147483646 w 120"/>
              <a:gd name="T5" fmla="*/ 2147483646 h 106"/>
              <a:gd name="T6" fmla="*/ 2147483646 w 120"/>
              <a:gd name="T7" fmla="*/ 2147483646 h 106"/>
              <a:gd name="T8" fmla="*/ 2147483646 w 120"/>
              <a:gd name="T9" fmla="*/ 2147483646 h 106"/>
              <a:gd name="T10" fmla="*/ 2147483646 w 120"/>
              <a:gd name="T11" fmla="*/ 2147483646 h 106"/>
              <a:gd name="T12" fmla="*/ 0 w 120"/>
              <a:gd name="T13" fmla="*/ 2147483646 h 106"/>
              <a:gd name="T14" fmla="*/ 2147483646 w 120"/>
              <a:gd name="T15" fmla="*/ 2147483646 h 106"/>
              <a:gd name="T16" fmla="*/ 2147483646 w 120"/>
              <a:gd name="T17" fmla="*/ 2147483646 h 106"/>
              <a:gd name="T18" fmla="*/ 2147483646 w 120"/>
              <a:gd name="T19" fmla="*/ 2147483646 h 106"/>
              <a:gd name="T20" fmla="*/ 2147483646 w 120"/>
              <a:gd name="T21" fmla="*/ 0 h 106"/>
              <a:gd name="T22" fmla="*/ 2147483646 w 120"/>
              <a:gd name="T23" fmla="*/ 0 h 106"/>
              <a:gd name="T24" fmla="*/ 2147483646 w 120"/>
              <a:gd name="T25" fmla="*/ 2147483646 h 106"/>
              <a:gd name="T26" fmla="*/ 2147483646 w 120"/>
              <a:gd name="T27" fmla="*/ 2147483646 h 106"/>
              <a:gd name="T28" fmla="*/ 2147483646 w 120"/>
              <a:gd name="T29" fmla="*/ 2147483646 h 106"/>
              <a:gd name="T30" fmla="*/ 2147483646 w 120"/>
              <a:gd name="T31" fmla="*/ 2147483646 h 106"/>
              <a:gd name="T32" fmla="*/ 2147483646 w 120"/>
              <a:gd name="T33" fmla="*/ 2147483646 h 106"/>
              <a:gd name="T34" fmla="*/ 2147483646 w 120"/>
              <a:gd name="T35" fmla="*/ 2147483646 h 10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0"/>
              <a:gd name="T55" fmla="*/ 0 h 106"/>
              <a:gd name="T56" fmla="*/ 120 w 120"/>
              <a:gd name="T57" fmla="*/ 106 h 10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0" h="106">
                <a:moveTo>
                  <a:pt x="60" y="104"/>
                </a:moveTo>
                <a:lnTo>
                  <a:pt x="58" y="98"/>
                </a:lnTo>
                <a:lnTo>
                  <a:pt x="44" y="96"/>
                </a:lnTo>
                <a:lnTo>
                  <a:pt x="36" y="76"/>
                </a:lnTo>
                <a:lnTo>
                  <a:pt x="12" y="64"/>
                </a:lnTo>
                <a:lnTo>
                  <a:pt x="8" y="48"/>
                </a:lnTo>
                <a:lnTo>
                  <a:pt x="0" y="36"/>
                </a:lnTo>
                <a:lnTo>
                  <a:pt x="28" y="34"/>
                </a:lnTo>
                <a:lnTo>
                  <a:pt x="42" y="16"/>
                </a:lnTo>
                <a:lnTo>
                  <a:pt x="54" y="14"/>
                </a:lnTo>
                <a:lnTo>
                  <a:pt x="62" y="0"/>
                </a:lnTo>
                <a:lnTo>
                  <a:pt x="78" y="0"/>
                </a:lnTo>
                <a:lnTo>
                  <a:pt x="118" y="14"/>
                </a:lnTo>
                <a:lnTo>
                  <a:pt x="120" y="42"/>
                </a:lnTo>
                <a:lnTo>
                  <a:pt x="120" y="72"/>
                </a:lnTo>
                <a:lnTo>
                  <a:pt x="112" y="90"/>
                </a:lnTo>
                <a:lnTo>
                  <a:pt x="90" y="106"/>
                </a:lnTo>
                <a:lnTo>
                  <a:pt x="60" y="1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5" name="Freeform 449"/>
          <p:cNvSpPr>
            <a:spLocks/>
          </p:cNvSpPr>
          <p:nvPr/>
        </p:nvSpPr>
        <p:spPr bwMode="auto">
          <a:xfrm>
            <a:off x="6469063" y="4640263"/>
            <a:ext cx="228600" cy="231775"/>
          </a:xfrm>
          <a:custGeom>
            <a:avLst/>
            <a:gdLst>
              <a:gd name="T0" fmla="*/ 0 w 144"/>
              <a:gd name="T1" fmla="*/ 2147483646 h 146"/>
              <a:gd name="T2" fmla="*/ 0 w 144"/>
              <a:gd name="T3" fmla="*/ 2147483646 h 146"/>
              <a:gd name="T4" fmla="*/ 2147483646 w 144"/>
              <a:gd name="T5" fmla="*/ 2147483646 h 146"/>
              <a:gd name="T6" fmla="*/ 2147483646 w 144"/>
              <a:gd name="T7" fmla="*/ 2147483646 h 146"/>
              <a:gd name="T8" fmla="*/ 2147483646 w 144"/>
              <a:gd name="T9" fmla="*/ 0 h 146"/>
              <a:gd name="T10" fmla="*/ 2147483646 w 144"/>
              <a:gd name="T11" fmla="*/ 2147483646 h 146"/>
              <a:gd name="T12" fmla="*/ 2147483646 w 144"/>
              <a:gd name="T13" fmla="*/ 0 h 146"/>
              <a:gd name="T14" fmla="*/ 2147483646 w 144"/>
              <a:gd name="T15" fmla="*/ 2147483646 h 146"/>
              <a:gd name="T16" fmla="*/ 2147483646 w 144"/>
              <a:gd name="T17" fmla="*/ 2147483646 h 146"/>
              <a:gd name="T18" fmla="*/ 2147483646 w 144"/>
              <a:gd name="T19" fmla="*/ 2147483646 h 146"/>
              <a:gd name="T20" fmla="*/ 2147483646 w 144"/>
              <a:gd name="T21" fmla="*/ 2147483646 h 146"/>
              <a:gd name="T22" fmla="*/ 2147483646 w 144"/>
              <a:gd name="T23" fmla="*/ 2147483646 h 146"/>
              <a:gd name="T24" fmla="*/ 2147483646 w 144"/>
              <a:gd name="T25" fmla="*/ 2147483646 h 146"/>
              <a:gd name="T26" fmla="*/ 2147483646 w 144"/>
              <a:gd name="T27" fmla="*/ 2147483646 h 146"/>
              <a:gd name="T28" fmla="*/ 2147483646 w 144"/>
              <a:gd name="T29" fmla="*/ 2147483646 h 146"/>
              <a:gd name="T30" fmla="*/ 2147483646 w 144"/>
              <a:gd name="T31" fmla="*/ 2147483646 h 146"/>
              <a:gd name="T32" fmla="*/ 2147483646 w 144"/>
              <a:gd name="T33" fmla="*/ 2147483646 h 146"/>
              <a:gd name="T34" fmla="*/ 2147483646 w 144"/>
              <a:gd name="T35" fmla="*/ 2147483646 h 146"/>
              <a:gd name="T36" fmla="*/ 2147483646 w 144"/>
              <a:gd name="T37" fmla="*/ 2147483646 h 146"/>
              <a:gd name="T38" fmla="*/ 2147483646 w 144"/>
              <a:gd name="T39" fmla="*/ 2147483646 h 146"/>
              <a:gd name="T40" fmla="*/ 2147483646 w 144"/>
              <a:gd name="T41" fmla="*/ 2147483646 h 146"/>
              <a:gd name="T42" fmla="*/ 2147483646 w 144"/>
              <a:gd name="T43" fmla="*/ 2147483646 h 146"/>
              <a:gd name="T44" fmla="*/ 2147483646 w 144"/>
              <a:gd name="T45" fmla="*/ 2147483646 h 146"/>
              <a:gd name="T46" fmla="*/ 2147483646 w 144"/>
              <a:gd name="T47" fmla="*/ 2147483646 h 146"/>
              <a:gd name="T48" fmla="*/ 0 w 144"/>
              <a:gd name="T49" fmla="*/ 2147483646 h 1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4"/>
              <a:gd name="T76" fmla="*/ 0 h 146"/>
              <a:gd name="T77" fmla="*/ 144 w 144"/>
              <a:gd name="T78" fmla="*/ 146 h 14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4" h="146">
                <a:moveTo>
                  <a:pt x="0" y="114"/>
                </a:moveTo>
                <a:lnTo>
                  <a:pt x="0" y="66"/>
                </a:lnTo>
                <a:lnTo>
                  <a:pt x="14" y="66"/>
                </a:lnTo>
                <a:lnTo>
                  <a:pt x="16" y="4"/>
                </a:lnTo>
                <a:lnTo>
                  <a:pt x="50" y="0"/>
                </a:lnTo>
                <a:lnTo>
                  <a:pt x="56" y="8"/>
                </a:lnTo>
                <a:lnTo>
                  <a:pt x="84" y="0"/>
                </a:lnTo>
                <a:lnTo>
                  <a:pt x="92" y="12"/>
                </a:lnTo>
                <a:lnTo>
                  <a:pt x="96" y="28"/>
                </a:lnTo>
                <a:lnTo>
                  <a:pt x="120" y="40"/>
                </a:lnTo>
                <a:lnTo>
                  <a:pt x="128" y="60"/>
                </a:lnTo>
                <a:lnTo>
                  <a:pt x="142" y="62"/>
                </a:lnTo>
                <a:lnTo>
                  <a:pt x="144" y="70"/>
                </a:lnTo>
                <a:lnTo>
                  <a:pt x="142" y="74"/>
                </a:lnTo>
                <a:lnTo>
                  <a:pt x="132" y="74"/>
                </a:lnTo>
                <a:lnTo>
                  <a:pt x="94" y="114"/>
                </a:lnTo>
                <a:lnTo>
                  <a:pt x="86" y="128"/>
                </a:lnTo>
                <a:lnTo>
                  <a:pt x="66" y="130"/>
                </a:lnTo>
                <a:lnTo>
                  <a:pt x="56" y="122"/>
                </a:lnTo>
                <a:lnTo>
                  <a:pt x="46" y="122"/>
                </a:lnTo>
                <a:lnTo>
                  <a:pt x="42" y="134"/>
                </a:lnTo>
                <a:lnTo>
                  <a:pt x="28" y="146"/>
                </a:lnTo>
                <a:lnTo>
                  <a:pt x="12" y="146"/>
                </a:lnTo>
                <a:lnTo>
                  <a:pt x="12" y="126"/>
                </a:lnTo>
                <a:lnTo>
                  <a:pt x="0" y="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6" name="Freeform 450"/>
          <p:cNvSpPr>
            <a:spLocks/>
          </p:cNvSpPr>
          <p:nvPr/>
        </p:nvSpPr>
        <p:spPr bwMode="auto">
          <a:xfrm>
            <a:off x="6269038" y="4624388"/>
            <a:ext cx="225425" cy="304800"/>
          </a:xfrm>
          <a:custGeom>
            <a:avLst/>
            <a:gdLst>
              <a:gd name="T0" fmla="*/ 0 w 142"/>
              <a:gd name="T1" fmla="*/ 0 h 192"/>
              <a:gd name="T2" fmla="*/ 2147483646 w 142"/>
              <a:gd name="T3" fmla="*/ 0 h 192"/>
              <a:gd name="T4" fmla="*/ 2147483646 w 142"/>
              <a:gd name="T5" fmla="*/ 2147483646 h 192"/>
              <a:gd name="T6" fmla="*/ 2147483646 w 142"/>
              <a:gd name="T7" fmla="*/ 2147483646 h 192"/>
              <a:gd name="T8" fmla="*/ 2147483646 w 142"/>
              <a:gd name="T9" fmla="*/ 2147483646 h 192"/>
              <a:gd name="T10" fmla="*/ 2147483646 w 142"/>
              <a:gd name="T11" fmla="*/ 2147483646 h 192"/>
              <a:gd name="T12" fmla="*/ 2147483646 w 142"/>
              <a:gd name="T13" fmla="*/ 2147483646 h 192"/>
              <a:gd name="T14" fmla="*/ 2147483646 w 142"/>
              <a:gd name="T15" fmla="*/ 2147483646 h 192"/>
              <a:gd name="T16" fmla="*/ 2147483646 w 142"/>
              <a:gd name="T17" fmla="*/ 2147483646 h 192"/>
              <a:gd name="T18" fmla="*/ 2147483646 w 142"/>
              <a:gd name="T19" fmla="*/ 2147483646 h 192"/>
              <a:gd name="T20" fmla="*/ 2147483646 w 142"/>
              <a:gd name="T21" fmla="*/ 2147483646 h 192"/>
              <a:gd name="T22" fmla="*/ 2147483646 w 142"/>
              <a:gd name="T23" fmla="*/ 2147483646 h 192"/>
              <a:gd name="T24" fmla="*/ 2147483646 w 142"/>
              <a:gd name="T25" fmla="*/ 2147483646 h 192"/>
              <a:gd name="T26" fmla="*/ 2147483646 w 142"/>
              <a:gd name="T27" fmla="*/ 2147483646 h 192"/>
              <a:gd name="T28" fmla="*/ 2147483646 w 142"/>
              <a:gd name="T29" fmla="*/ 2147483646 h 192"/>
              <a:gd name="T30" fmla="*/ 2147483646 w 142"/>
              <a:gd name="T31" fmla="*/ 2147483646 h 192"/>
              <a:gd name="T32" fmla="*/ 2147483646 w 142"/>
              <a:gd name="T33" fmla="*/ 2147483646 h 192"/>
              <a:gd name="T34" fmla="*/ 2147483646 w 142"/>
              <a:gd name="T35" fmla="*/ 2147483646 h 192"/>
              <a:gd name="T36" fmla="*/ 0 w 142"/>
              <a:gd name="T37" fmla="*/ 2147483646 h 192"/>
              <a:gd name="T38" fmla="*/ 0 w 142"/>
              <a:gd name="T39" fmla="*/ 0 h 1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2"/>
              <a:gd name="T61" fmla="*/ 0 h 192"/>
              <a:gd name="T62" fmla="*/ 142 w 142"/>
              <a:gd name="T63" fmla="*/ 192 h 19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2" h="192">
                <a:moveTo>
                  <a:pt x="0" y="0"/>
                </a:moveTo>
                <a:lnTo>
                  <a:pt x="98" y="0"/>
                </a:lnTo>
                <a:lnTo>
                  <a:pt x="106" y="6"/>
                </a:lnTo>
                <a:lnTo>
                  <a:pt x="134" y="8"/>
                </a:lnTo>
                <a:lnTo>
                  <a:pt x="142" y="14"/>
                </a:lnTo>
                <a:lnTo>
                  <a:pt x="140" y="76"/>
                </a:lnTo>
                <a:lnTo>
                  <a:pt x="126" y="76"/>
                </a:lnTo>
                <a:lnTo>
                  <a:pt x="126" y="182"/>
                </a:lnTo>
                <a:lnTo>
                  <a:pt x="110" y="192"/>
                </a:lnTo>
                <a:lnTo>
                  <a:pt x="94" y="192"/>
                </a:lnTo>
                <a:lnTo>
                  <a:pt x="86" y="188"/>
                </a:lnTo>
                <a:lnTo>
                  <a:pt x="80" y="180"/>
                </a:lnTo>
                <a:lnTo>
                  <a:pt x="72" y="186"/>
                </a:lnTo>
                <a:lnTo>
                  <a:pt x="52" y="164"/>
                </a:lnTo>
                <a:lnTo>
                  <a:pt x="44" y="126"/>
                </a:lnTo>
                <a:lnTo>
                  <a:pt x="38" y="114"/>
                </a:lnTo>
                <a:lnTo>
                  <a:pt x="38" y="82"/>
                </a:lnTo>
                <a:lnTo>
                  <a:pt x="12" y="3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7" name="Freeform 451"/>
          <p:cNvSpPr>
            <a:spLocks/>
          </p:cNvSpPr>
          <p:nvPr/>
        </p:nvSpPr>
        <p:spPr bwMode="auto">
          <a:xfrm>
            <a:off x="6732588" y="4446588"/>
            <a:ext cx="257175" cy="428625"/>
          </a:xfrm>
          <a:custGeom>
            <a:avLst/>
            <a:gdLst>
              <a:gd name="T0" fmla="*/ 0 w 162"/>
              <a:gd name="T1" fmla="*/ 2147483646 h 270"/>
              <a:gd name="T2" fmla="*/ 0 w 162"/>
              <a:gd name="T3" fmla="*/ 2147483646 h 270"/>
              <a:gd name="T4" fmla="*/ 2147483646 w 162"/>
              <a:gd name="T5" fmla="*/ 2147483646 h 270"/>
              <a:gd name="T6" fmla="*/ 2147483646 w 162"/>
              <a:gd name="T7" fmla="*/ 2147483646 h 270"/>
              <a:gd name="T8" fmla="*/ 2147483646 w 162"/>
              <a:gd name="T9" fmla="*/ 2147483646 h 270"/>
              <a:gd name="T10" fmla="*/ 2147483646 w 162"/>
              <a:gd name="T11" fmla="*/ 2147483646 h 270"/>
              <a:gd name="T12" fmla="*/ 2147483646 w 162"/>
              <a:gd name="T13" fmla="*/ 2147483646 h 270"/>
              <a:gd name="T14" fmla="*/ 2147483646 w 162"/>
              <a:gd name="T15" fmla="*/ 2147483646 h 270"/>
              <a:gd name="T16" fmla="*/ 2147483646 w 162"/>
              <a:gd name="T17" fmla="*/ 2147483646 h 270"/>
              <a:gd name="T18" fmla="*/ 2147483646 w 162"/>
              <a:gd name="T19" fmla="*/ 2147483646 h 270"/>
              <a:gd name="T20" fmla="*/ 2147483646 w 162"/>
              <a:gd name="T21" fmla="*/ 2147483646 h 270"/>
              <a:gd name="T22" fmla="*/ 2147483646 w 162"/>
              <a:gd name="T23" fmla="*/ 2147483646 h 270"/>
              <a:gd name="T24" fmla="*/ 2147483646 w 162"/>
              <a:gd name="T25" fmla="*/ 2147483646 h 270"/>
              <a:gd name="T26" fmla="*/ 2147483646 w 162"/>
              <a:gd name="T27" fmla="*/ 2147483646 h 270"/>
              <a:gd name="T28" fmla="*/ 2147483646 w 162"/>
              <a:gd name="T29" fmla="*/ 0 h 270"/>
              <a:gd name="T30" fmla="*/ 2147483646 w 162"/>
              <a:gd name="T31" fmla="*/ 2147483646 h 270"/>
              <a:gd name="T32" fmla="*/ 2147483646 w 162"/>
              <a:gd name="T33" fmla="*/ 2147483646 h 270"/>
              <a:gd name="T34" fmla="*/ 2147483646 w 162"/>
              <a:gd name="T35" fmla="*/ 2147483646 h 270"/>
              <a:gd name="T36" fmla="*/ 2147483646 w 162"/>
              <a:gd name="T37" fmla="*/ 2147483646 h 270"/>
              <a:gd name="T38" fmla="*/ 2147483646 w 162"/>
              <a:gd name="T39" fmla="*/ 2147483646 h 270"/>
              <a:gd name="T40" fmla="*/ 2147483646 w 162"/>
              <a:gd name="T41" fmla="*/ 2147483646 h 270"/>
              <a:gd name="T42" fmla="*/ 2147483646 w 162"/>
              <a:gd name="T43" fmla="*/ 2147483646 h 270"/>
              <a:gd name="T44" fmla="*/ 2147483646 w 162"/>
              <a:gd name="T45" fmla="*/ 2147483646 h 270"/>
              <a:gd name="T46" fmla="*/ 2147483646 w 162"/>
              <a:gd name="T47" fmla="*/ 2147483646 h 270"/>
              <a:gd name="T48" fmla="*/ 2147483646 w 162"/>
              <a:gd name="T49" fmla="*/ 2147483646 h 270"/>
              <a:gd name="T50" fmla="*/ 2147483646 w 162"/>
              <a:gd name="T51" fmla="*/ 2147483646 h 270"/>
              <a:gd name="T52" fmla="*/ 2147483646 w 162"/>
              <a:gd name="T53" fmla="*/ 2147483646 h 270"/>
              <a:gd name="T54" fmla="*/ 2147483646 w 162"/>
              <a:gd name="T55" fmla="*/ 2147483646 h 270"/>
              <a:gd name="T56" fmla="*/ 2147483646 w 162"/>
              <a:gd name="T57" fmla="*/ 2147483646 h 270"/>
              <a:gd name="T58" fmla="*/ 2147483646 w 162"/>
              <a:gd name="T59" fmla="*/ 2147483646 h 270"/>
              <a:gd name="T60" fmla="*/ 2147483646 w 162"/>
              <a:gd name="T61" fmla="*/ 2147483646 h 270"/>
              <a:gd name="T62" fmla="*/ 2147483646 w 162"/>
              <a:gd name="T63" fmla="*/ 2147483646 h 270"/>
              <a:gd name="T64" fmla="*/ 2147483646 w 162"/>
              <a:gd name="T65" fmla="*/ 2147483646 h 270"/>
              <a:gd name="T66" fmla="*/ 2147483646 w 162"/>
              <a:gd name="T67" fmla="*/ 2147483646 h 270"/>
              <a:gd name="T68" fmla="*/ 2147483646 w 162"/>
              <a:gd name="T69" fmla="*/ 2147483646 h 270"/>
              <a:gd name="T70" fmla="*/ 2147483646 w 162"/>
              <a:gd name="T71" fmla="*/ 2147483646 h 270"/>
              <a:gd name="T72" fmla="*/ 2147483646 w 162"/>
              <a:gd name="T73" fmla="*/ 2147483646 h 270"/>
              <a:gd name="T74" fmla="*/ 0 w 162"/>
              <a:gd name="T75" fmla="*/ 2147483646 h 2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62"/>
              <a:gd name="T115" fmla="*/ 0 h 270"/>
              <a:gd name="T116" fmla="*/ 162 w 162"/>
              <a:gd name="T117" fmla="*/ 270 h 2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62" h="270">
                <a:moveTo>
                  <a:pt x="0" y="88"/>
                </a:moveTo>
                <a:lnTo>
                  <a:pt x="0" y="72"/>
                </a:lnTo>
                <a:lnTo>
                  <a:pt x="50" y="64"/>
                </a:lnTo>
                <a:lnTo>
                  <a:pt x="66" y="64"/>
                </a:lnTo>
                <a:lnTo>
                  <a:pt x="64" y="94"/>
                </a:lnTo>
                <a:lnTo>
                  <a:pt x="76" y="106"/>
                </a:lnTo>
                <a:lnTo>
                  <a:pt x="86" y="92"/>
                </a:lnTo>
                <a:lnTo>
                  <a:pt x="84" y="64"/>
                </a:lnTo>
                <a:lnTo>
                  <a:pt x="70" y="48"/>
                </a:lnTo>
                <a:lnTo>
                  <a:pt x="64" y="32"/>
                </a:lnTo>
                <a:lnTo>
                  <a:pt x="68" y="16"/>
                </a:lnTo>
                <a:lnTo>
                  <a:pt x="90" y="18"/>
                </a:lnTo>
                <a:lnTo>
                  <a:pt x="116" y="20"/>
                </a:lnTo>
                <a:lnTo>
                  <a:pt x="142" y="10"/>
                </a:lnTo>
                <a:lnTo>
                  <a:pt x="158" y="0"/>
                </a:lnTo>
                <a:lnTo>
                  <a:pt x="158" y="40"/>
                </a:lnTo>
                <a:lnTo>
                  <a:pt x="162" y="80"/>
                </a:lnTo>
                <a:lnTo>
                  <a:pt x="144" y="98"/>
                </a:lnTo>
                <a:lnTo>
                  <a:pt x="112" y="118"/>
                </a:lnTo>
                <a:lnTo>
                  <a:pt x="76" y="150"/>
                </a:lnTo>
                <a:lnTo>
                  <a:pt x="68" y="154"/>
                </a:lnTo>
                <a:lnTo>
                  <a:pt x="70" y="168"/>
                </a:lnTo>
                <a:lnTo>
                  <a:pt x="80" y="196"/>
                </a:lnTo>
                <a:lnTo>
                  <a:pt x="76" y="228"/>
                </a:lnTo>
                <a:lnTo>
                  <a:pt x="38" y="248"/>
                </a:lnTo>
                <a:lnTo>
                  <a:pt x="34" y="256"/>
                </a:lnTo>
                <a:lnTo>
                  <a:pt x="38" y="264"/>
                </a:lnTo>
                <a:lnTo>
                  <a:pt x="40" y="270"/>
                </a:lnTo>
                <a:lnTo>
                  <a:pt x="24" y="268"/>
                </a:lnTo>
                <a:lnTo>
                  <a:pt x="24" y="258"/>
                </a:lnTo>
                <a:lnTo>
                  <a:pt x="24" y="222"/>
                </a:lnTo>
                <a:lnTo>
                  <a:pt x="16" y="198"/>
                </a:lnTo>
                <a:lnTo>
                  <a:pt x="8" y="192"/>
                </a:lnTo>
                <a:lnTo>
                  <a:pt x="30" y="176"/>
                </a:lnTo>
                <a:lnTo>
                  <a:pt x="38" y="158"/>
                </a:lnTo>
                <a:lnTo>
                  <a:pt x="38" y="128"/>
                </a:lnTo>
                <a:lnTo>
                  <a:pt x="36" y="100"/>
                </a:lnTo>
                <a:lnTo>
                  <a:pt x="0" y="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8" name="Freeform 452"/>
          <p:cNvSpPr>
            <a:spLocks/>
          </p:cNvSpPr>
          <p:nvPr/>
        </p:nvSpPr>
        <p:spPr bwMode="auto">
          <a:xfrm>
            <a:off x="6789738" y="4424363"/>
            <a:ext cx="79375" cy="190500"/>
          </a:xfrm>
          <a:custGeom>
            <a:avLst/>
            <a:gdLst>
              <a:gd name="T0" fmla="*/ 2147483646 w 50"/>
              <a:gd name="T1" fmla="*/ 2147483646 h 120"/>
              <a:gd name="T2" fmla="*/ 2147483646 w 50"/>
              <a:gd name="T3" fmla="*/ 2147483646 h 120"/>
              <a:gd name="T4" fmla="*/ 2147483646 w 50"/>
              <a:gd name="T5" fmla="*/ 2147483646 h 120"/>
              <a:gd name="T6" fmla="*/ 2147483646 w 50"/>
              <a:gd name="T7" fmla="*/ 2147483646 h 120"/>
              <a:gd name="T8" fmla="*/ 2147483646 w 50"/>
              <a:gd name="T9" fmla="*/ 0 h 120"/>
              <a:gd name="T10" fmla="*/ 2147483646 w 50"/>
              <a:gd name="T11" fmla="*/ 0 h 120"/>
              <a:gd name="T12" fmla="*/ 2147483646 w 50"/>
              <a:gd name="T13" fmla="*/ 2147483646 h 120"/>
              <a:gd name="T14" fmla="*/ 2147483646 w 50"/>
              <a:gd name="T15" fmla="*/ 2147483646 h 120"/>
              <a:gd name="T16" fmla="*/ 2147483646 w 50"/>
              <a:gd name="T17" fmla="*/ 2147483646 h 120"/>
              <a:gd name="T18" fmla="*/ 2147483646 w 50"/>
              <a:gd name="T19" fmla="*/ 2147483646 h 120"/>
              <a:gd name="T20" fmla="*/ 2147483646 w 50"/>
              <a:gd name="T21" fmla="*/ 2147483646 h 120"/>
              <a:gd name="T22" fmla="*/ 2147483646 w 50"/>
              <a:gd name="T23" fmla="*/ 2147483646 h 120"/>
              <a:gd name="T24" fmla="*/ 2147483646 w 50"/>
              <a:gd name="T25" fmla="*/ 2147483646 h 120"/>
              <a:gd name="T26" fmla="*/ 2147483646 w 50"/>
              <a:gd name="T27" fmla="*/ 2147483646 h 120"/>
              <a:gd name="T28" fmla="*/ 2147483646 w 50"/>
              <a:gd name="T29" fmla="*/ 2147483646 h 120"/>
              <a:gd name="T30" fmla="*/ 2147483646 w 50"/>
              <a:gd name="T31" fmla="*/ 2147483646 h 120"/>
              <a:gd name="T32" fmla="*/ 0 w 50"/>
              <a:gd name="T33" fmla="*/ 2147483646 h 120"/>
              <a:gd name="T34" fmla="*/ 2147483646 w 50"/>
              <a:gd name="T35" fmla="*/ 2147483646 h 1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0"/>
              <a:gd name="T55" fmla="*/ 0 h 120"/>
              <a:gd name="T56" fmla="*/ 50 w 50"/>
              <a:gd name="T57" fmla="*/ 120 h 12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0" h="120">
                <a:moveTo>
                  <a:pt x="4" y="50"/>
                </a:moveTo>
                <a:lnTo>
                  <a:pt x="10" y="44"/>
                </a:lnTo>
                <a:lnTo>
                  <a:pt x="12" y="18"/>
                </a:lnTo>
                <a:lnTo>
                  <a:pt x="14" y="14"/>
                </a:lnTo>
                <a:lnTo>
                  <a:pt x="8" y="0"/>
                </a:lnTo>
                <a:lnTo>
                  <a:pt x="22" y="0"/>
                </a:lnTo>
                <a:lnTo>
                  <a:pt x="30" y="12"/>
                </a:lnTo>
                <a:lnTo>
                  <a:pt x="32" y="30"/>
                </a:lnTo>
                <a:lnTo>
                  <a:pt x="28" y="46"/>
                </a:lnTo>
                <a:lnTo>
                  <a:pt x="34" y="62"/>
                </a:lnTo>
                <a:lnTo>
                  <a:pt x="48" y="78"/>
                </a:lnTo>
                <a:lnTo>
                  <a:pt x="50" y="106"/>
                </a:lnTo>
                <a:lnTo>
                  <a:pt x="40" y="120"/>
                </a:lnTo>
                <a:lnTo>
                  <a:pt x="28" y="108"/>
                </a:lnTo>
                <a:lnTo>
                  <a:pt x="30" y="78"/>
                </a:lnTo>
                <a:lnTo>
                  <a:pt x="10" y="78"/>
                </a:lnTo>
                <a:lnTo>
                  <a:pt x="0" y="64"/>
                </a:lnTo>
                <a:lnTo>
                  <a:pt x="4" y="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59" name="Freeform 453"/>
          <p:cNvSpPr>
            <a:spLocks/>
          </p:cNvSpPr>
          <p:nvPr/>
        </p:nvSpPr>
        <p:spPr bwMode="auto">
          <a:xfrm>
            <a:off x="6519863" y="4392613"/>
            <a:ext cx="292100" cy="247650"/>
          </a:xfrm>
          <a:custGeom>
            <a:avLst/>
            <a:gdLst>
              <a:gd name="T0" fmla="*/ 2147483646 w 184"/>
              <a:gd name="T1" fmla="*/ 2147483646 h 156"/>
              <a:gd name="T2" fmla="*/ 2147483646 w 184"/>
              <a:gd name="T3" fmla="*/ 2147483646 h 156"/>
              <a:gd name="T4" fmla="*/ 2147483646 w 184"/>
              <a:gd name="T5" fmla="*/ 2147483646 h 156"/>
              <a:gd name="T6" fmla="*/ 2147483646 w 184"/>
              <a:gd name="T7" fmla="*/ 2147483646 h 156"/>
              <a:gd name="T8" fmla="*/ 0 w 184"/>
              <a:gd name="T9" fmla="*/ 2147483646 h 156"/>
              <a:gd name="T10" fmla="*/ 2147483646 w 184"/>
              <a:gd name="T11" fmla="*/ 2147483646 h 156"/>
              <a:gd name="T12" fmla="*/ 2147483646 w 184"/>
              <a:gd name="T13" fmla="*/ 2147483646 h 156"/>
              <a:gd name="T14" fmla="*/ 2147483646 w 184"/>
              <a:gd name="T15" fmla="*/ 2147483646 h 156"/>
              <a:gd name="T16" fmla="*/ 2147483646 w 184"/>
              <a:gd name="T17" fmla="*/ 2147483646 h 156"/>
              <a:gd name="T18" fmla="*/ 2147483646 w 184"/>
              <a:gd name="T19" fmla="*/ 2147483646 h 156"/>
              <a:gd name="T20" fmla="*/ 2147483646 w 184"/>
              <a:gd name="T21" fmla="*/ 2147483646 h 156"/>
              <a:gd name="T22" fmla="*/ 2147483646 w 184"/>
              <a:gd name="T23" fmla="*/ 2147483646 h 156"/>
              <a:gd name="T24" fmla="*/ 2147483646 w 184"/>
              <a:gd name="T25" fmla="*/ 2147483646 h 156"/>
              <a:gd name="T26" fmla="*/ 2147483646 w 184"/>
              <a:gd name="T27" fmla="*/ 2147483646 h 156"/>
              <a:gd name="T28" fmla="*/ 2147483646 w 184"/>
              <a:gd name="T29" fmla="*/ 2147483646 h 156"/>
              <a:gd name="T30" fmla="*/ 2147483646 w 184"/>
              <a:gd name="T31" fmla="*/ 2147483646 h 156"/>
              <a:gd name="T32" fmla="*/ 2147483646 w 184"/>
              <a:gd name="T33" fmla="*/ 2147483646 h 156"/>
              <a:gd name="T34" fmla="*/ 2147483646 w 184"/>
              <a:gd name="T35" fmla="*/ 2147483646 h 156"/>
              <a:gd name="T36" fmla="*/ 2147483646 w 184"/>
              <a:gd name="T37" fmla="*/ 2147483646 h 156"/>
              <a:gd name="T38" fmla="*/ 2147483646 w 184"/>
              <a:gd name="T39" fmla="*/ 0 h 156"/>
              <a:gd name="T40" fmla="*/ 2147483646 w 184"/>
              <a:gd name="T41" fmla="*/ 0 h 156"/>
              <a:gd name="T42" fmla="*/ 2147483646 w 184"/>
              <a:gd name="T43" fmla="*/ 2147483646 h 156"/>
              <a:gd name="T44" fmla="*/ 2147483646 w 184"/>
              <a:gd name="T45" fmla="*/ 2147483646 h 156"/>
              <a:gd name="T46" fmla="*/ 2147483646 w 184"/>
              <a:gd name="T47" fmla="*/ 2147483646 h 156"/>
              <a:gd name="T48" fmla="*/ 2147483646 w 184"/>
              <a:gd name="T49" fmla="*/ 2147483646 h 156"/>
              <a:gd name="T50" fmla="*/ 2147483646 w 184"/>
              <a:gd name="T51" fmla="*/ 2147483646 h 156"/>
              <a:gd name="T52" fmla="*/ 2147483646 w 184"/>
              <a:gd name="T53" fmla="*/ 2147483646 h 156"/>
              <a:gd name="T54" fmla="*/ 2147483646 w 184"/>
              <a:gd name="T55" fmla="*/ 2147483646 h 156"/>
              <a:gd name="T56" fmla="*/ 2147483646 w 184"/>
              <a:gd name="T57" fmla="*/ 2147483646 h 156"/>
              <a:gd name="T58" fmla="*/ 2147483646 w 184"/>
              <a:gd name="T59" fmla="*/ 2147483646 h 156"/>
              <a:gd name="T60" fmla="*/ 2147483646 w 184"/>
              <a:gd name="T61" fmla="*/ 2147483646 h 156"/>
              <a:gd name="T62" fmla="*/ 2147483646 w 184"/>
              <a:gd name="T63" fmla="*/ 2147483646 h 156"/>
              <a:gd name="T64" fmla="*/ 2147483646 w 184"/>
              <a:gd name="T65" fmla="*/ 2147483646 h 156"/>
              <a:gd name="T66" fmla="*/ 2147483646 w 184"/>
              <a:gd name="T67" fmla="*/ 2147483646 h 156"/>
              <a:gd name="T68" fmla="*/ 2147483646 w 184"/>
              <a:gd name="T69" fmla="*/ 2147483646 h 1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4"/>
              <a:gd name="T106" fmla="*/ 0 h 156"/>
              <a:gd name="T107" fmla="*/ 184 w 184"/>
              <a:gd name="T108" fmla="*/ 156 h 1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4" h="156">
                <a:moveTo>
                  <a:pt x="52" y="156"/>
                </a:moveTo>
                <a:lnTo>
                  <a:pt x="46" y="150"/>
                </a:lnTo>
                <a:lnTo>
                  <a:pt x="20" y="148"/>
                </a:lnTo>
                <a:lnTo>
                  <a:pt x="2" y="128"/>
                </a:lnTo>
                <a:lnTo>
                  <a:pt x="0" y="76"/>
                </a:lnTo>
                <a:lnTo>
                  <a:pt x="30" y="76"/>
                </a:lnTo>
                <a:lnTo>
                  <a:pt x="30" y="42"/>
                </a:lnTo>
                <a:lnTo>
                  <a:pt x="48" y="50"/>
                </a:lnTo>
                <a:lnTo>
                  <a:pt x="68" y="58"/>
                </a:lnTo>
                <a:lnTo>
                  <a:pt x="82" y="52"/>
                </a:lnTo>
                <a:lnTo>
                  <a:pt x="90" y="64"/>
                </a:lnTo>
                <a:lnTo>
                  <a:pt x="102" y="70"/>
                </a:lnTo>
                <a:lnTo>
                  <a:pt x="110" y="82"/>
                </a:lnTo>
                <a:lnTo>
                  <a:pt x="124" y="82"/>
                </a:lnTo>
                <a:lnTo>
                  <a:pt x="124" y="64"/>
                </a:lnTo>
                <a:lnTo>
                  <a:pt x="110" y="58"/>
                </a:lnTo>
                <a:lnTo>
                  <a:pt x="100" y="48"/>
                </a:lnTo>
                <a:lnTo>
                  <a:pt x="104" y="26"/>
                </a:lnTo>
                <a:lnTo>
                  <a:pt x="102" y="8"/>
                </a:lnTo>
                <a:lnTo>
                  <a:pt x="118" y="0"/>
                </a:lnTo>
                <a:lnTo>
                  <a:pt x="136" y="0"/>
                </a:lnTo>
                <a:lnTo>
                  <a:pt x="178" y="20"/>
                </a:lnTo>
                <a:lnTo>
                  <a:pt x="184" y="34"/>
                </a:lnTo>
                <a:lnTo>
                  <a:pt x="180" y="40"/>
                </a:lnTo>
                <a:lnTo>
                  <a:pt x="180" y="64"/>
                </a:lnTo>
                <a:lnTo>
                  <a:pt x="174" y="70"/>
                </a:lnTo>
                <a:lnTo>
                  <a:pt x="170" y="84"/>
                </a:lnTo>
                <a:lnTo>
                  <a:pt x="180" y="98"/>
                </a:lnTo>
                <a:lnTo>
                  <a:pt x="134" y="106"/>
                </a:lnTo>
                <a:lnTo>
                  <a:pt x="134" y="122"/>
                </a:lnTo>
                <a:lnTo>
                  <a:pt x="114" y="120"/>
                </a:lnTo>
                <a:lnTo>
                  <a:pt x="106" y="134"/>
                </a:lnTo>
                <a:lnTo>
                  <a:pt x="94" y="136"/>
                </a:lnTo>
                <a:lnTo>
                  <a:pt x="80" y="154"/>
                </a:lnTo>
                <a:lnTo>
                  <a:pt x="52" y="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0" name="Freeform 454"/>
          <p:cNvSpPr>
            <a:spLocks/>
          </p:cNvSpPr>
          <p:nvPr/>
        </p:nvSpPr>
        <p:spPr bwMode="auto">
          <a:xfrm>
            <a:off x="6707188" y="4208463"/>
            <a:ext cx="276225" cy="269875"/>
          </a:xfrm>
          <a:custGeom>
            <a:avLst/>
            <a:gdLst>
              <a:gd name="T0" fmla="*/ 2147483646 w 174"/>
              <a:gd name="T1" fmla="*/ 2147483646 h 170"/>
              <a:gd name="T2" fmla="*/ 2147483646 w 174"/>
              <a:gd name="T3" fmla="*/ 2147483646 h 170"/>
              <a:gd name="T4" fmla="*/ 2147483646 w 174"/>
              <a:gd name="T5" fmla="*/ 2147483646 h 170"/>
              <a:gd name="T6" fmla="*/ 0 w 174"/>
              <a:gd name="T7" fmla="*/ 2147483646 h 170"/>
              <a:gd name="T8" fmla="*/ 2147483646 w 174"/>
              <a:gd name="T9" fmla="*/ 2147483646 h 170"/>
              <a:gd name="T10" fmla="*/ 2147483646 w 174"/>
              <a:gd name="T11" fmla="*/ 2147483646 h 170"/>
              <a:gd name="T12" fmla="*/ 2147483646 w 174"/>
              <a:gd name="T13" fmla="*/ 2147483646 h 170"/>
              <a:gd name="T14" fmla="*/ 2147483646 w 174"/>
              <a:gd name="T15" fmla="*/ 0 h 170"/>
              <a:gd name="T16" fmla="*/ 2147483646 w 174"/>
              <a:gd name="T17" fmla="*/ 0 h 170"/>
              <a:gd name="T18" fmla="*/ 2147483646 w 174"/>
              <a:gd name="T19" fmla="*/ 2147483646 h 170"/>
              <a:gd name="T20" fmla="*/ 2147483646 w 174"/>
              <a:gd name="T21" fmla="*/ 2147483646 h 170"/>
              <a:gd name="T22" fmla="*/ 2147483646 w 174"/>
              <a:gd name="T23" fmla="*/ 2147483646 h 170"/>
              <a:gd name="T24" fmla="*/ 2147483646 w 174"/>
              <a:gd name="T25" fmla="*/ 2147483646 h 170"/>
              <a:gd name="T26" fmla="*/ 2147483646 w 174"/>
              <a:gd name="T27" fmla="*/ 2147483646 h 170"/>
              <a:gd name="T28" fmla="*/ 2147483646 w 174"/>
              <a:gd name="T29" fmla="*/ 2147483646 h 170"/>
              <a:gd name="T30" fmla="*/ 2147483646 w 174"/>
              <a:gd name="T31" fmla="*/ 2147483646 h 170"/>
              <a:gd name="T32" fmla="*/ 2147483646 w 174"/>
              <a:gd name="T33" fmla="*/ 2147483646 h 170"/>
              <a:gd name="T34" fmla="*/ 2147483646 w 174"/>
              <a:gd name="T35" fmla="*/ 2147483646 h 170"/>
              <a:gd name="T36" fmla="*/ 2147483646 w 174"/>
              <a:gd name="T37" fmla="*/ 2147483646 h 170"/>
              <a:gd name="T38" fmla="*/ 2147483646 w 174"/>
              <a:gd name="T39" fmla="*/ 2147483646 h 170"/>
              <a:gd name="T40" fmla="*/ 2147483646 w 174"/>
              <a:gd name="T41" fmla="*/ 2147483646 h 170"/>
              <a:gd name="T42" fmla="*/ 2147483646 w 174"/>
              <a:gd name="T43" fmla="*/ 2147483646 h 170"/>
              <a:gd name="T44" fmla="*/ 2147483646 w 174"/>
              <a:gd name="T45" fmla="*/ 2147483646 h 170"/>
              <a:gd name="T46" fmla="*/ 2147483646 w 174"/>
              <a:gd name="T47" fmla="*/ 2147483646 h 170"/>
              <a:gd name="T48" fmla="*/ 2147483646 w 174"/>
              <a:gd name="T49" fmla="*/ 2147483646 h 1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4"/>
              <a:gd name="T76" fmla="*/ 0 h 170"/>
              <a:gd name="T77" fmla="*/ 174 w 174"/>
              <a:gd name="T78" fmla="*/ 170 h 17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4" h="170">
                <a:moveTo>
                  <a:pt x="18" y="116"/>
                </a:moveTo>
                <a:lnTo>
                  <a:pt x="16" y="100"/>
                </a:lnTo>
                <a:lnTo>
                  <a:pt x="2" y="82"/>
                </a:lnTo>
                <a:lnTo>
                  <a:pt x="0" y="56"/>
                </a:lnTo>
                <a:lnTo>
                  <a:pt x="20" y="34"/>
                </a:lnTo>
                <a:lnTo>
                  <a:pt x="16" y="20"/>
                </a:lnTo>
                <a:lnTo>
                  <a:pt x="22" y="12"/>
                </a:lnTo>
                <a:lnTo>
                  <a:pt x="16" y="0"/>
                </a:lnTo>
                <a:lnTo>
                  <a:pt x="38" y="0"/>
                </a:lnTo>
                <a:lnTo>
                  <a:pt x="76" y="2"/>
                </a:lnTo>
                <a:lnTo>
                  <a:pt x="128" y="30"/>
                </a:lnTo>
                <a:lnTo>
                  <a:pt x="132" y="40"/>
                </a:lnTo>
                <a:lnTo>
                  <a:pt x="156" y="58"/>
                </a:lnTo>
                <a:lnTo>
                  <a:pt x="150" y="72"/>
                </a:lnTo>
                <a:lnTo>
                  <a:pt x="148" y="86"/>
                </a:lnTo>
                <a:lnTo>
                  <a:pt x="156" y="98"/>
                </a:lnTo>
                <a:lnTo>
                  <a:pt x="156" y="126"/>
                </a:lnTo>
                <a:lnTo>
                  <a:pt x="174" y="150"/>
                </a:lnTo>
                <a:lnTo>
                  <a:pt x="158" y="160"/>
                </a:lnTo>
                <a:lnTo>
                  <a:pt x="132" y="170"/>
                </a:lnTo>
                <a:lnTo>
                  <a:pt x="84" y="166"/>
                </a:lnTo>
                <a:lnTo>
                  <a:pt x="82" y="148"/>
                </a:lnTo>
                <a:lnTo>
                  <a:pt x="74" y="136"/>
                </a:lnTo>
                <a:lnTo>
                  <a:pt x="60" y="136"/>
                </a:lnTo>
                <a:lnTo>
                  <a:pt x="18" y="1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1" name="Freeform 455"/>
          <p:cNvSpPr>
            <a:spLocks/>
          </p:cNvSpPr>
          <p:nvPr/>
        </p:nvSpPr>
        <p:spPr bwMode="auto">
          <a:xfrm>
            <a:off x="6704013" y="4240213"/>
            <a:ext cx="34925" cy="57150"/>
          </a:xfrm>
          <a:custGeom>
            <a:avLst/>
            <a:gdLst>
              <a:gd name="T0" fmla="*/ 45362813 w 22"/>
              <a:gd name="T1" fmla="*/ 0 h 36"/>
              <a:gd name="T2" fmla="*/ 25201563 w 22"/>
              <a:gd name="T3" fmla="*/ 5040313 h 36"/>
              <a:gd name="T4" fmla="*/ 0 w 22"/>
              <a:gd name="T5" fmla="*/ 30241875 h 36"/>
              <a:gd name="T6" fmla="*/ 5040313 w 22"/>
              <a:gd name="T7" fmla="*/ 90725625 h 36"/>
              <a:gd name="T8" fmla="*/ 55443438 w 22"/>
              <a:gd name="T9" fmla="*/ 35282188 h 36"/>
              <a:gd name="T10" fmla="*/ 45362813 w 22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" h="36">
                <a:moveTo>
                  <a:pt x="18" y="0"/>
                </a:moveTo>
                <a:lnTo>
                  <a:pt x="10" y="2"/>
                </a:lnTo>
                <a:lnTo>
                  <a:pt x="0" y="12"/>
                </a:lnTo>
                <a:lnTo>
                  <a:pt x="2" y="36"/>
                </a:lnTo>
                <a:lnTo>
                  <a:pt x="22" y="14"/>
                </a:lnTo>
                <a:lnTo>
                  <a:pt x="1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62" name="Freeform 456"/>
          <p:cNvSpPr>
            <a:spLocks/>
          </p:cNvSpPr>
          <p:nvPr/>
        </p:nvSpPr>
        <p:spPr bwMode="auto">
          <a:xfrm>
            <a:off x="6694488" y="4208463"/>
            <a:ext cx="47625" cy="50800"/>
          </a:xfrm>
          <a:custGeom>
            <a:avLst/>
            <a:gdLst>
              <a:gd name="T0" fmla="*/ 25201563 w 30"/>
              <a:gd name="T1" fmla="*/ 5040313 h 32"/>
              <a:gd name="T2" fmla="*/ 60483750 w 30"/>
              <a:gd name="T3" fmla="*/ 0 h 32"/>
              <a:gd name="T4" fmla="*/ 75604688 w 30"/>
              <a:gd name="T5" fmla="*/ 30241875 h 32"/>
              <a:gd name="T6" fmla="*/ 60483750 w 30"/>
              <a:gd name="T7" fmla="*/ 50403125 h 32"/>
              <a:gd name="T8" fmla="*/ 40322500 w 30"/>
              <a:gd name="T9" fmla="*/ 55443438 h 32"/>
              <a:gd name="T10" fmla="*/ 15120938 w 30"/>
              <a:gd name="T11" fmla="*/ 80645000 h 32"/>
              <a:gd name="T12" fmla="*/ 0 w 30"/>
              <a:gd name="T13" fmla="*/ 40322500 h 32"/>
              <a:gd name="T14" fmla="*/ 25201563 w 30"/>
              <a:gd name="T15" fmla="*/ 5040313 h 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" h="32">
                <a:moveTo>
                  <a:pt x="10" y="2"/>
                </a:moveTo>
                <a:lnTo>
                  <a:pt x="24" y="0"/>
                </a:lnTo>
                <a:lnTo>
                  <a:pt x="30" y="12"/>
                </a:lnTo>
                <a:lnTo>
                  <a:pt x="24" y="20"/>
                </a:lnTo>
                <a:lnTo>
                  <a:pt x="16" y="22"/>
                </a:lnTo>
                <a:lnTo>
                  <a:pt x="6" y="32"/>
                </a:lnTo>
                <a:lnTo>
                  <a:pt x="0" y="16"/>
                </a:lnTo>
                <a:lnTo>
                  <a:pt x="1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63" name="Freeform 457"/>
          <p:cNvSpPr>
            <a:spLocks/>
          </p:cNvSpPr>
          <p:nvPr/>
        </p:nvSpPr>
        <p:spPr bwMode="auto">
          <a:xfrm>
            <a:off x="6710363" y="4078288"/>
            <a:ext cx="136525" cy="133350"/>
          </a:xfrm>
          <a:custGeom>
            <a:avLst/>
            <a:gdLst>
              <a:gd name="T0" fmla="*/ 0 w 86"/>
              <a:gd name="T1" fmla="*/ 2147483646 h 84"/>
              <a:gd name="T2" fmla="*/ 2147483646 w 86"/>
              <a:gd name="T3" fmla="*/ 2147483646 h 84"/>
              <a:gd name="T4" fmla="*/ 2147483646 w 86"/>
              <a:gd name="T5" fmla="*/ 2147483646 h 84"/>
              <a:gd name="T6" fmla="*/ 2147483646 w 86"/>
              <a:gd name="T7" fmla="*/ 2147483646 h 84"/>
              <a:gd name="T8" fmla="*/ 2147483646 w 86"/>
              <a:gd name="T9" fmla="*/ 2147483646 h 84"/>
              <a:gd name="T10" fmla="*/ 2147483646 w 86"/>
              <a:gd name="T11" fmla="*/ 2147483646 h 84"/>
              <a:gd name="T12" fmla="*/ 2147483646 w 86"/>
              <a:gd name="T13" fmla="*/ 2147483646 h 84"/>
              <a:gd name="T14" fmla="*/ 2147483646 w 86"/>
              <a:gd name="T15" fmla="*/ 0 h 84"/>
              <a:gd name="T16" fmla="*/ 2147483646 w 86"/>
              <a:gd name="T17" fmla="*/ 2147483646 h 84"/>
              <a:gd name="T18" fmla="*/ 2147483646 w 86"/>
              <a:gd name="T19" fmla="*/ 2147483646 h 84"/>
              <a:gd name="T20" fmla="*/ 2147483646 w 86"/>
              <a:gd name="T21" fmla="*/ 2147483646 h 84"/>
              <a:gd name="T22" fmla="*/ 2147483646 w 86"/>
              <a:gd name="T23" fmla="*/ 2147483646 h 84"/>
              <a:gd name="T24" fmla="*/ 2147483646 w 86"/>
              <a:gd name="T25" fmla="*/ 2147483646 h 84"/>
              <a:gd name="T26" fmla="*/ 2147483646 w 86"/>
              <a:gd name="T27" fmla="*/ 2147483646 h 84"/>
              <a:gd name="T28" fmla="*/ 2147483646 w 86"/>
              <a:gd name="T29" fmla="*/ 2147483646 h 84"/>
              <a:gd name="T30" fmla="*/ 0 w 86"/>
              <a:gd name="T31" fmla="*/ 2147483646 h 8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"/>
              <a:gd name="T49" fmla="*/ 0 h 84"/>
              <a:gd name="T50" fmla="*/ 86 w 86"/>
              <a:gd name="T51" fmla="*/ 84 h 8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" h="84">
                <a:moveTo>
                  <a:pt x="0" y="84"/>
                </a:moveTo>
                <a:lnTo>
                  <a:pt x="2" y="64"/>
                </a:lnTo>
                <a:lnTo>
                  <a:pt x="6" y="52"/>
                </a:lnTo>
                <a:lnTo>
                  <a:pt x="26" y="34"/>
                </a:lnTo>
                <a:lnTo>
                  <a:pt x="26" y="30"/>
                </a:lnTo>
                <a:lnTo>
                  <a:pt x="20" y="28"/>
                </a:lnTo>
                <a:lnTo>
                  <a:pt x="16" y="4"/>
                </a:lnTo>
                <a:lnTo>
                  <a:pt x="68" y="0"/>
                </a:lnTo>
                <a:lnTo>
                  <a:pt x="80" y="20"/>
                </a:lnTo>
                <a:lnTo>
                  <a:pt x="86" y="42"/>
                </a:lnTo>
                <a:lnTo>
                  <a:pt x="72" y="58"/>
                </a:lnTo>
                <a:lnTo>
                  <a:pt x="76" y="72"/>
                </a:lnTo>
                <a:lnTo>
                  <a:pt x="70" y="84"/>
                </a:lnTo>
                <a:lnTo>
                  <a:pt x="36" y="82"/>
                </a:lnTo>
                <a:lnTo>
                  <a:pt x="14" y="82"/>
                </a:lnTo>
                <a:lnTo>
                  <a:pt x="0" y="8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4" name="Freeform 458"/>
          <p:cNvSpPr>
            <a:spLocks/>
          </p:cNvSpPr>
          <p:nvPr/>
        </p:nvSpPr>
        <p:spPr bwMode="auto">
          <a:xfrm>
            <a:off x="6269038" y="4329113"/>
            <a:ext cx="333375" cy="323850"/>
          </a:xfrm>
          <a:custGeom>
            <a:avLst/>
            <a:gdLst>
              <a:gd name="T0" fmla="*/ 0 w 210"/>
              <a:gd name="T1" fmla="*/ 468749063 h 204"/>
              <a:gd name="T2" fmla="*/ 0 w 210"/>
              <a:gd name="T3" fmla="*/ 408265313 h 204"/>
              <a:gd name="T4" fmla="*/ 20161250 w 210"/>
              <a:gd name="T5" fmla="*/ 317539688 h 204"/>
              <a:gd name="T6" fmla="*/ 70564375 w 210"/>
              <a:gd name="T7" fmla="*/ 236894688 h 204"/>
              <a:gd name="T8" fmla="*/ 70564375 w 210"/>
              <a:gd name="T9" fmla="*/ 196572188 h 204"/>
              <a:gd name="T10" fmla="*/ 40322500 w 210"/>
              <a:gd name="T11" fmla="*/ 131048125 h 204"/>
              <a:gd name="T12" fmla="*/ 50403125 w 210"/>
              <a:gd name="T13" fmla="*/ 95765938 h 204"/>
              <a:gd name="T14" fmla="*/ 0 w 210"/>
              <a:gd name="T15" fmla="*/ 5040313 h 204"/>
              <a:gd name="T16" fmla="*/ 25201563 w 210"/>
              <a:gd name="T17" fmla="*/ 0 h 204"/>
              <a:gd name="T18" fmla="*/ 181451250 w 210"/>
              <a:gd name="T19" fmla="*/ 0 h 204"/>
              <a:gd name="T20" fmla="*/ 191531875 w 210"/>
              <a:gd name="T21" fmla="*/ 35282188 h 204"/>
              <a:gd name="T22" fmla="*/ 216733438 w 210"/>
              <a:gd name="T23" fmla="*/ 80645000 h 204"/>
              <a:gd name="T24" fmla="*/ 292338125 w 210"/>
              <a:gd name="T25" fmla="*/ 85685313 h 204"/>
              <a:gd name="T26" fmla="*/ 317539688 w 210"/>
              <a:gd name="T27" fmla="*/ 45362813 h 204"/>
              <a:gd name="T28" fmla="*/ 383063750 w 210"/>
              <a:gd name="T29" fmla="*/ 60483750 h 204"/>
              <a:gd name="T30" fmla="*/ 388104063 w 210"/>
              <a:gd name="T31" fmla="*/ 161290000 h 204"/>
              <a:gd name="T32" fmla="*/ 413305625 w 210"/>
              <a:gd name="T33" fmla="*/ 176410938 h 204"/>
              <a:gd name="T34" fmla="*/ 408265313 w 210"/>
              <a:gd name="T35" fmla="*/ 206652813 h 204"/>
              <a:gd name="T36" fmla="*/ 473789375 w 210"/>
              <a:gd name="T37" fmla="*/ 206652813 h 204"/>
              <a:gd name="T38" fmla="*/ 473789375 w 210"/>
              <a:gd name="T39" fmla="*/ 292338125 h 204"/>
              <a:gd name="T40" fmla="*/ 398184688 w 210"/>
              <a:gd name="T41" fmla="*/ 292338125 h 204"/>
              <a:gd name="T42" fmla="*/ 403225000 w 210"/>
              <a:gd name="T43" fmla="*/ 423386250 h 204"/>
              <a:gd name="T44" fmla="*/ 448587813 w 210"/>
              <a:gd name="T45" fmla="*/ 473789375 h 204"/>
              <a:gd name="T46" fmla="*/ 514111875 w 210"/>
              <a:gd name="T47" fmla="*/ 478829688 h 204"/>
              <a:gd name="T48" fmla="*/ 529232813 w 210"/>
              <a:gd name="T49" fmla="*/ 493950625 h 204"/>
              <a:gd name="T50" fmla="*/ 514111875 w 210"/>
              <a:gd name="T51" fmla="*/ 493950625 h 204"/>
              <a:gd name="T52" fmla="*/ 458668438 w 210"/>
              <a:gd name="T53" fmla="*/ 514111875 h 204"/>
              <a:gd name="T54" fmla="*/ 443547500 w 210"/>
              <a:gd name="T55" fmla="*/ 493950625 h 204"/>
              <a:gd name="T56" fmla="*/ 357862188 w 210"/>
              <a:gd name="T57" fmla="*/ 504031250 h 204"/>
              <a:gd name="T58" fmla="*/ 337700938 w 210"/>
              <a:gd name="T59" fmla="*/ 488910313 h 204"/>
              <a:gd name="T60" fmla="*/ 267136563 w 210"/>
              <a:gd name="T61" fmla="*/ 483870000 h 204"/>
              <a:gd name="T62" fmla="*/ 246975313 w 210"/>
              <a:gd name="T63" fmla="*/ 468749063 h 204"/>
              <a:gd name="T64" fmla="*/ 0 w 210"/>
              <a:gd name="T65" fmla="*/ 468749063 h 20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0" h="204">
                <a:moveTo>
                  <a:pt x="0" y="186"/>
                </a:moveTo>
                <a:lnTo>
                  <a:pt x="0" y="162"/>
                </a:lnTo>
                <a:lnTo>
                  <a:pt x="8" y="126"/>
                </a:lnTo>
                <a:lnTo>
                  <a:pt x="28" y="94"/>
                </a:lnTo>
                <a:lnTo>
                  <a:pt x="28" y="78"/>
                </a:lnTo>
                <a:lnTo>
                  <a:pt x="16" y="52"/>
                </a:lnTo>
                <a:lnTo>
                  <a:pt x="20" y="38"/>
                </a:lnTo>
                <a:lnTo>
                  <a:pt x="0" y="2"/>
                </a:lnTo>
                <a:lnTo>
                  <a:pt x="10" y="0"/>
                </a:lnTo>
                <a:lnTo>
                  <a:pt x="72" y="0"/>
                </a:lnTo>
                <a:lnTo>
                  <a:pt x="76" y="14"/>
                </a:lnTo>
                <a:lnTo>
                  <a:pt x="86" y="32"/>
                </a:lnTo>
                <a:lnTo>
                  <a:pt x="116" y="34"/>
                </a:lnTo>
                <a:lnTo>
                  <a:pt x="126" y="18"/>
                </a:lnTo>
                <a:lnTo>
                  <a:pt x="152" y="24"/>
                </a:lnTo>
                <a:lnTo>
                  <a:pt x="154" y="64"/>
                </a:lnTo>
                <a:lnTo>
                  <a:pt x="164" y="70"/>
                </a:lnTo>
                <a:lnTo>
                  <a:pt x="162" y="82"/>
                </a:lnTo>
                <a:lnTo>
                  <a:pt x="188" y="82"/>
                </a:lnTo>
                <a:lnTo>
                  <a:pt x="188" y="116"/>
                </a:lnTo>
                <a:lnTo>
                  <a:pt x="158" y="116"/>
                </a:lnTo>
                <a:lnTo>
                  <a:pt x="160" y="168"/>
                </a:lnTo>
                <a:lnTo>
                  <a:pt x="178" y="188"/>
                </a:lnTo>
                <a:lnTo>
                  <a:pt x="204" y="190"/>
                </a:lnTo>
                <a:lnTo>
                  <a:pt x="210" y="196"/>
                </a:lnTo>
                <a:lnTo>
                  <a:pt x="204" y="196"/>
                </a:lnTo>
                <a:lnTo>
                  <a:pt x="182" y="204"/>
                </a:lnTo>
                <a:lnTo>
                  <a:pt x="176" y="196"/>
                </a:lnTo>
                <a:lnTo>
                  <a:pt x="142" y="200"/>
                </a:lnTo>
                <a:lnTo>
                  <a:pt x="134" y="194"/>
                </a:lnTo>
                <a:lnTo>
                  <a:pt x="106" y="192"/>
                </a:lnTo>
                <a:lnTo>
                  <a:pt x="98" y="186"/>
                </a:lnTo>
                <a:lnTo>
                  <a:pt x="0" y="1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65" name="Freeform 459"/>
          <p:cNvSpPr>
            <a:spLocks/>
          </p:cNvSpPr>
          <p:nvPr/>
        </p:nvSpPr>
        <p:spPr bwMode="auto">
          <a:xfrm>
            <a:off x="6278563" y="4046538"/>
            <a:ext cx="473075" cy="476250"/>
          </a:xfrm>
          <a:custGeom>
            <a:avLst/>
            <a:gdLst>
              <a:gd name="T0" fmla="*/ 0 w 298"/>
              <a:gd name="T1" fmla="*/ 443547500 h 300"/>
              <a:gd name="T2" fmla="*/ 15120938 w 298"/>
              <a:gd name="T3" fmla="*/ 408265313 h 300"/>
              <a:gd name="T4" fmla="*/ 35282188 w 298"/>
              <a:gd name="T5" fmla="*/ 403225000 h 300"/>
              <a:gd name="T6" fmla="*/ 85685313 w 298"/>
              <a:gd name="T7" fmla="*/ 393144375 h 300"/>
              <a:gd name="T8" fmla="*/ 151209375 w 298"/>
              <a:gd name="T9" fmla="*/ 362902500 h 300"/>
              <a:gd name="T10" fmla="*/ 161290000 w 298"/>
              <a:gd name="T11" fmla="*/ 282257500 h 300"/>
              <a:gd name="T12" fmla="*/ 221773750 w 298"/>
              <a:gd name="T13" fmla="*/ 186491563 h 300"/>
              <a:gd name="T14" fmla="*/ 236894688 w 298"/>
              <a:gd name="T15" fmla="*/ 105846563 h 300"/>
              <a:gd name="T16" fmla="*/ 241935000 w 298"/>
              <a:gd name="T17" fmla="*/ 75604688 h 300"/>
              <a:gd name="T18" fmla="*/ 246975313 w 298"/>
              <a:gd name="T19" fmla="*/ 40322500 h 300"/>
              <a:gd name="T20" fmla="*/ 282257500 w 298"/>
              <a:gd name="T21" fmla="*/ 0 h 300"/>
              <a:gd name="T22" fmla="*/ 317539688 w 298"/>
              <a:gd name="T23" fmla="*/ 35282188 h 300"/>
              <a:gd name="T24" fmla="*/ 347781563 w 298"/>
              <a:gd name="T25" fmla="*/ 45362813 h 300"/>
              <a:gd name="T26" fmla="*/ 403225000 w 298"/>
              <a:gd name="T27" fmla="*/ 50403125 h 300"/>
              <a:gd name="T28" fmla="*/ 433466875 w 298"/>
              <a:gd name="T29" fmla="*/ 30241875 h 300"/>
              <a:gd name="T30" fmla="*/ 519152188 w 298"/>
              <a:gd name="T31" fmla="*/ 5040313 h 300"/>
              <a:gd name="T32" fmla="*/ 594756875 w 298"/>
              <a:gd name="T33" fmla="*/ 10080625 h 300"/>
              <a:gd name="T34" fmla="*/ 614918125 w 298"/>
              <a:gd name="T35" fmla="*/ 35282188 h 300"/>
              <a:gd name="T36" fmla="*/ 685482500 w 298"/>
              <a:gd name="T37" fmla="*/ 30241875 h 300"/>
              <a:gd name="T38" fmla="*/ 725805000 w 298"/>
              <a:gd name="T39" fmla="*/ 60483750 h 300"/>
              <a:gd name="T40" fmla="*/ 735885625 w 298"/>
              <a:gd name="T41" fmla="*/ 120967500 h 300"/>
              <a:gd name="T42" fmla="*/ 751006563 w 298"/>
              <a:gd name="T43" fmla="*/ 126007813 h 300"/>
              <a:gd name="T44" fmla="*/ 751006563 w 298"/>
              <a:gd name="T45" fmla="*/ 136088438 h 300"/>
              <a:gd name="T46" fmla="*/ 700603438 w 298"/>
              <a:gd name="T47" fmla="*/ 181451250 h 300"/>
              <a:gd name="T48" fmla="*/ 690522813 w 298"/>
              <a:gd name="T49" fmla="*/ 211693125 h 300"/>
              <a:gd name="T50" fmla="*/ 685482500 w 298"/>
              <a:gd name="T51" fmla="*/ 262096250 h 300"/>
              <a:gd name="T52" fmla="*/ 660280938 w 298"/>
              <a:gd name="T53" fmla="*/ 297378438 h 300"/>
              <a:gd name="T54" fmla="*/ 675401875 w 298"/>
              <a:gd name="T55" fmla="*/ 337700938 h 300"/>
              <a:gd name="T56" fmla="*/ 680442188 w 298"/>
              <a:gd name="T57" fmla="*/ 398184688 h 300"/>
              <a:gd name="T58" fmla="*/ 680442188 w 298"/>
              <a:gd name="T59" fmla="*/ 433466875 h 300"/>
              <a:gd name="T60" fmla="*/ 685482500 w 298"/>
              <a:gd name="T61" fmla="*/ 463708750 h 300"/>
              <a:gd name="T62" fmla="*/ 720764688 w 298"/>
              <a:gd name="T63" fmla="*/ 509071563 h 300"/>
              <a:gd name="T64" fmla="*/ 725805000 w 298"/>
              <a:gd name="T65" fmla="*/ 549394063 h 300"/>
              <a:gd name="T66" fmla="*/ 680442188 w 298"/>
              <a:gd name="T67" fmla="*/ 549394063 h 300"/>
              <a:gd name="T68" fmla="*/ 640119688 w 298"/>
              <a:gd name="T69" fmla="*/ 569555313 h 300"/>
              <a:gd name="T70" fmla="*/ 645160000 w 298"/>
              <a:gd name="T71" fmla="*/ 614918125 h 300"/>
              <a:gd name="T72" fmla="*/ 635079375 w 298"/>
              <a:gd name="T73" fmla="*/ 670361563 h 300"/>
              <a:gd name="T74" fmla="*/ 660280938 w 298"/>
              <a:gd name="T75" fmla="*/ 695563125 h 300"/>
              <a:gd name="T76" fmla="*/ 695563125 w 298"/>
              <a:gd name="T77" fmla="*/ 710684063 h 300"/>
              <a:gd name="T78" fmla="*/ 695563125 w 298"/>
              <a:gd name="T79" fmla="*/ 756046875 h 300"/>
              <a:gd name="T80" fmla="*/ 660280938 w 298"/>
              <a:gd name="T81" fmla="*/ 756046875 h 300"/>
              <a:gd name="T82" fmla="*/ 640119688 w 298"/>
              <a:gd name="T83" fmla="*/ 725805000 h 300"/>
              <a:gd name="T84" fmla="*/ 609877813 w 298"/>
              <a:gd name="T85" fmla="*/ 710684063 h 300"/>
              <a:gd name="T86" fmla="*/ 589716563 w 298"/>
              <a:gd name="T87" fmla="*/ 680442188 h 300"/>
              <a:gd name="T88" fmla="*/ 554434375 w 298"/>
              <a:gd name="T89" fmla="*/ 695563125 h 300"/>
              <a:gd name="T90" fmla="*/ 458668438 w 298"/>
              <a:gd name="T91" fmla="*/ 655240625 h 300"/>
              <a:gd name="T92" fmla="*/ 393144375 w 298"/>
              <a:gd name="T93" fmla="*/ 655240625 h 300"/>
              <a:gd name="T94" fmla="*/ 398184688 w 298"/>
              <a:gd name="T95" fmla="*/ 624998750 h 300"/>
              <a:gd name="T96" fmla="*/ 372983125 w 298"/>
              <a:gd name="T97" fmla="*/ 609877813 h 300"/>
              <a:gd name="T98" fmla="*/ 367942813 w 298"/>
              <a:gd name="T99" fmla="*/ 509071563 h 300"/>
              <a:gd name="T100" fmla="*/ 302418750 w 298"/>
              <a:gd name="T101" fmla="*/ 493950625 h 300"/>
              <a:gd name="T102" fmla="*/ 277217188 w 298"/>
              <a:gd name="T103" fmla="*/ 534273125 h 300"/>
              <a:gd name="T104" fmla="*/ 201612500 w 298"/>
              <a:gd name="T105" fmla="*/ 529232813 h 300"/>
              <a:gd name="T106" fmla="*/ 176410938 w 298"/>
              <a:gd name="T107" fmla="*/ 483870000 h 300"/>
              <a:gd name="T108" fmla="*/ 166330313 w 298"/>
              <a:gd name="T109" fmla="*/ 448587813 h 300"/>
              <a:gd name="T110" fmla="*/ 15120938 w 298"/>
              <a:gd name="T111" fmla="*/ 448587813 h 300"/>
              <a:gd name="T112" fmla="*/ 0 w 298"/>
              <a:gd name="T113" fmla="*/ 443547500 h 3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8" h="300">
                <a:moveTo>
                  <a:pt x="0" y="176"/>
                </a:moveTo>
                <a:lnTo>
                  <a:pt x="6" y="162"/>
                </a:lnTo>
                <a:lnTo>
                  <a:pt x="14" y="160"/>
                </a:lnTo>
                <a:lnTo>
                  <a:pt x="34" y="156"/>
                </a:lnTo>
                <a:lnTo>
                  <a:pt x="60" y="144"/>
                </a:lnTo>
                <a:lnTo>
                  <a:pt x="64" y="112"/>
                </a:lnTo>
                <a:lnTo>
                  <a:pt x="88" y="74"/>
                </a:lnTo>
                <a:lnTo>
                  <a:pt x="94" y="42"/>
                </a:lnTo>
                <a:lnTo>
                  <a:pt x="96" y="30"/>
                </a:lnTo>
                <a:lnTo>
                  <a:pt x="98" y="16"/>
                </a:lnTo>
                <a:lnTo>
                  <a:pt x="112" y="0"/>
                </a:lnTo>
                <a:lnTo>
                  <a:pt x="126" y="14"/>
                </a:lnTo>
                <a:lnTo>
                  <a:pt x="138" y="18"/>
                </a:lnTo>
                <a:lnTo>
                  <a:pt x="160" y="20"/>
                </a:lnTo>
                <a:lnTo>
                  <a:pt x="172" y="12"/>
                </a:lnTo>
                <a:lnTo>
                  <a:pt x="206" y="2"/>
                </a:lnTo>
                <a:lnTo>
                  <a:pt x="236" y="4"/>
                </a:lnTo>
                <a:lnTo>
                  <a:pt x="244" y="14"/>
                </a:lnTo>
                <a:lnTo>
                  <a:pt x="272" y="12"/>
                </a:lnTo>
                <a:lnTo>
                  <a:pt x="288" y="24"/>
                </a:lnTo>
                <a:lnTo>
                  <a:pt x="292" y="48"/>
                </a:lnTo>
                <a:lnTo>
                  <a:pt x="298" y="50"/>
                </a:lnTo>
                <a:lnTo>
                  <a:pt x="298" y="54"/>
                </a:lnTo>
                <a:lnTo>
                  <a:pt x="278" y="72"/>
                </a:lnTo>
                <a:lnTo>
                  <a:pt x="274" y="84"/>
                </a:lnTo>
                <a:lnTo>
                  <a:pt x="272" y="104"/>
                </a:lnTo>
                <a:lnTo>
                  <a:pt x="262" y="118"/>
                </a:lnTo>
                <a:lnTo>
                  <a:pt x="268" y="134"/>
                </a:lnTo>
                <a:lnTo>
                  <a:pt x="270" y="158"/>
                </a:lnTo>
                <a:lnTo>
                  <a:pt x="270" y="172"/>
                </a:lnTo>
                <a:lnTo>
                  <a:pt x="272" y="184"/>
                </a:lnTo>
                <a:lnTo>
                  <a:pt x="286" y="202"/>
                </a:lnTo>
                <a:lnTo>
                  <a:pt x="288" y="218"/>
                </a:lnTo>
                <a:lnTo>
                  <a:pt x="270" y="218"/>
                </a:lnTo>
                <a:lnTo>
                  <a:pt x="254" y="226"/>
                </a:lnTo>
                <a:lnTo>
                  <a:pt x="256" y="244"/>
                </a:lnTo>
                <a:lnTo>
                  <a:pt x="252" y="266"/>
                </a:lnTo>
                <a:lnTo>
                  <a:pt x="262" y="276"/>
                </a:lnTo>
                <a:lnTo>
                  <a:pt x="276" y="282"/>
                </a:lnTo>
                <a:lnTo>
                  <a:pt x="276" y="300"/>
                </a:lnTo>
                <a:lnTo>
                  <a:pt x="262" y="300"/>
                </a:lnTo>
                <a:lnTo>
                  <a:pt x="254" y="288"/>
                </a:lnTo>
                <a:lnTo>
                  <a:pt x="242" y="282"/>
                </a:lnTo>
                <a:lnTo>
                  <a:pt x="234" y="270"/>
                </a:lnTo>
                <a:lnTo>
                  <a:pt x="220" y="276"/>
                </a:lnTo>
                <a:lnTo>
                  <a:pt x="182" y="260"/>
                </a:lnTo>
                <a:lnTo>
                  <a:pt x="156" y="260"/>
                </a:lnTo>
                <a:lnTo>
                  <a:pt x="158" y="248"/>
                </a:lnTo>
                <a:lnTo>
                  <a:pt x="148" y="242"/>
                </a:lnTo>
                <a:lnTo>
                  <a:pt x="146" y="202"/>
                </a:lnTo>
                <a:lnTo>
                  <a:pt x="120" y="196"/>
                </a:lnTo>
                <a:lnTo>
                  <a:pt x="110" y="212"/>
                </a:lnTo>
                <a:lnTo>
                  <a:pt x="80" y="210"/>
                </a:lnTo>
                <a:lnTo>
                  <a:pt x="70" y="192"/>
                </a:lnTo>
                <a:lnTo>
                  <a:pt x="66" y="178"/>
                </a:lnTo>
                <a:lnTo>
                  <a:pt x="6" y="178"/>
                </a:lnTo>
                <a:lnTo>
                  <a:pt x="0" y="1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66" name="Freeform 460"/>
          <p:cNvSpPr>
            <a:spLocks/>
          </p:cNvSpPr>
          <p:nvPr/>
        </p:nvSpPr>
        <p:spPr bwMode="auto">
          <a:xfrm>
            <a:off x="6269038" y="4294188"/>
            <a:ext cx="19050" cy="31750"/>
          </a:xfrm>
          <a:custGeom>
            <a:avLst/>
            <a:gdLst>
              <a:gd name="T0" fmla="*/ 0 w 12"/>
              <a:gd name="T1" fmla="*/ 10080625 h 20"/>
              <a:gd name="T2" fmla="*/ 25201563 w 12"/>
              <a:gd name="T3" fmla="*/ 0 h 20"/>
              <a:gd name="T4" fmla="*/ 30241875 w 12"/>
              <a:gd name="T5" fmla="*/ 10080625 h 20"/>
              <a:gd name="T6" fmla="*/ 25201563 w 12"/>
              <a:gd name="T7" fmla="*/ 30241875 h 20"/>
              <a:gd name="T8" fmla="*/ 0 w 12"/>
              <a:gd name="T9" fmla="*/ 50403125 h 20"/>
              <a:gd name="T10" fmla="*/ 0 w 12"/>
              <a:gd name="T11" fmla="*/ 10080625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" h="20">
                <a:moveTo>
                  <a:pt x="0" y="4"/>
                </a:moveTo>
                <a:lnTo>
                  <a:pt x="10" y="0"/>
                </a:lnTo>
                <a:lnTo>
                  <a:pt x="12" y="4"/>
                </a:lnTo>
                <a:lnTo>
                  <a:pt x="10" y="12"/>
                </a:lnTo>
                <a:lnTo>
                  <a:pt x="0" y="20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67" name="Freeform 461"/>
          <p:cNvSpPr>
            <a:spLocks/>
          </p:cNvSpPr>
          <p:nvPr/>
        </p:nvSpPr>
        <p:spPr bwMode="auto">
          <a:xfrm>
            <a:off x="6245225" y="4090988"/>
            <a:ext cx="185738" cy="209550"/>
          </a:xfrm>
          <a:custGeom>
            <a:avLst/>
            <a:gdLst>
              <a:gd name="T0" fmla="*/ 0 w 117"/>
              <a:gd name="T1" fmla="*/ 2147483646 h 132"/>
              <a:gd name="T2" fmla="*/ 2147483646 w 117"/>
              <a:gd name="T3" fmla="*/ 2147483646 h 132"/>
              <a:gd name="T4" fmla="*/ 2147483646 w 117"/>
              <a:gd name="T5" fmla="*/ 2147483646 h 132"/>
              <a:gd name="T6" fmla="*/ 2147483646 w 117"/>
              <a:gd name="T7" fmla="*/ 2147483646 h 132"/>
              <a:gd name="T8" fmla="*/ 2147483646 w 117"/>
              <a:gd name="T9" fmla="*/ 2147483646 h 132"/>
              <a:gd name="T10" fmla="*/ 2147483646 w 117"/>
              <a:gd name="T11" fmla="*/ 2147483646 h 132"/>
              <a:gd name="T12" fmla="*/ 2147483646 w 117"/>
              <a:gd name="T13" fmla="*/ 2147483646 h 132"/>
              <a:gd name="T14" fmla="*/ 2147483646 w 117"/>
              <a:gd name="T15" fmla="*/ 2147483646 h 132"/>
              <a:gd name="T16" fmla="*/ 2147483646 w 117"/>
              <a:gd name="T17" fmla="*/ 2147483646 h 132"/>
              <a:gd name="T18" fmla="*/ 2147483646 w 117"/>
              <a:gd name="T19" fmla="*/ 2147483646 h 132"/>
              <a:gd name="T20" fmla="*/ 2147483646 w 117"/>
              <a:gd name="T21" fmla="*/ 2147483646 h 132"/>
              <a:gd name="T22" fmla="*/ 2147483646 w 117"/>
              <a:gd name="T23" fmla="*/ 2147483646 h 132"/>
              <a:gd name="T24" fmla="*/ 2147483646 w 117"/>
              <a:gd name="T25" fmla="*/ 2147483646 h 132"/>
              <a:gd name="T26" fmla="*/ 2147483646 w 117"/>
              <a:gd name="T27" fmla="*/ 2147483646 h 132"/>
              <a:gd name="T28" fmla="*/ 2147483646 w 117"/>
              <a:gd name="T29" fmla="*/ 2147483646 h 132"/>
              <a:gd name="T30" fmla="*/ 2147483646 w 117"/>
              <a:gd name="T31" fmla="*/ 2147483646 h 132"/>
              <a:gd name="T32" fmla="*/ 2147483646 w 117"/>
              <a:gd name="T33" fmla="*/ 2147483646 h 132"/>
              <a:gd name="T34" fmla="*/ 2147483646 w 117"/>
              <a:gd name="T35" fmla="*/ 2147483646 h 132"/>
              <a:gd name="T36" fmla="*/ 2147483646 w 117"/>
              <a:gd name="T37" fmla="*/ 2147483646 h 132"/>
              <a:gd name="T38" fmla="*/ 2147483646 w 117"/>
              <a:gd name="T39" fmla="*/ 2147483646 h 132"/>
              <a:gd name="T40" fmla="*/ 2147483646 w 117"/>
              <a:gd name="T41" fmla="*/ 2147483646 h 132"/>
              <a:gd name="T42" fmla="*/ 2147483646 w 117"/>
              <a:gd name="T43" fmla="*/ 0 h 132"/>
              <a:gd name="T44" fmla="*/ 2147483646 w 117"/>
              <a:gd name="T45" fmla="*/ 2147483646 h 132"/>
              <a:gd name="T46" fmla="*/ 2147483646 w 117"/>
              <a:gd name="T47" fmla="*/ 2147483646 h 132"/>
              <a:gd name="T48" fmla="*/ 2147483646 w 117"/>
              <a:gd name="T49" fmla="*/ 2147483646 h 132"/>
              <a:gd name="T50" fmla="*/ 2147483646 w 117"/>
              <a:gd name="T51" fmla="*/ 2147483646 h 132"/>
              <a:gd name="T52" fmla="*/ 2147483646 w 117"/>
              <a:gd name="T53" fmla="*/ 2147483646 h 132"/>
              <a:gd name="T54" fmla="*/ 2147483646 w 117"/>
              <a:gd name="T55" fmla="*/ 2147483646 h 132"/>
              <a:gd name="T56" fmla="*/ 2147483646 w 117"/>
              <a:gd name="T57" fmla="*/ 2147483646 h 132"/>
              <a:gd name="T58" fmla="*/ 2147483646 w 117"/>
              <a:gd name="T59" fmla="*/ 2147483646 h 132"/>
              <a:gd name="T60" fmla="*/ 0 w 117"/>
              <a:gd name="T61" fmla="*/ 2147483646 h 13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7"/>
              <a:gd name="T94" fmla="*/ 0 h 132"/>
              <a:gd name="T95" fmla="*/ 117 w 117"/>
              <a:gd name="T96" fmla="*/ 132 h 13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7" h="132">
                <a:moveTo>
                  <a:pt x="0" y="116"/>
                </a:moveTo>
                <a:lnTo>
                  <a:pt x="15" y="116"/>
                </a:lnTo>
                <a:lnTo>
                  <a:pt x="15" y="106"/>
                </a:lnTo>
                <a:lnTo>
                  <a:pt x="7" y="106"/>
                </a:lnTo>
                <a:lnTo>
                  <a:pt x="7" y="94"/>
                </a:lnTo>
                <a:lnTo>
                  <a:pt x="15" y="94"/>
                </a:lnTo>
                <a:lnTo>
                  <a:pt x="25" y="86"/>
                </a:lnTo>
                <a:lnTo>
                  <a:pt x="31" y="94"/>
                </a:lnTo>
                <a:lnTo>
                  <a:pt x="49" y="96"/>
                </a:lnTo>
                <a:lnTo>
                  <a:pt x="53" y="88"/>
                </a:lnTo>
                <a:lnTo>
                  <a:pt x="53" y="68"/>
                </a:lnTo>
                <a:lnTo>
                  <a:pt x="45" y="62"/>
                </a:lnTo>
                <a:lnTo>
                  <a:pt x="45" y="50"/>
                </a:lnTo>
                <a:lnTo>
                  <a:pt x="53" y="44"/>
                </a:lnTo>
                <a:lnTo>
                  <a:pt x="49" y="34"/>
                </a:lnTo>
                <a:lnTo>
                  <a:pt x="35" y="36"/>
                </a:lnTo>
                <a:lnTo>
                  <a:pt x="31" y="20"/>
                </a:lnTo>
                <a:lnTo>
                  <a:pt x="59" y="20"/>
                </a:lnTo>
                <a:lnTo>
                  <a:pt x="59" y="28"/>
                </a:lnTo>
                <a:lnTo>
                  <a:pt x="77" y="26"/>
                </a:lnTo>
                <a:lnTo>
                  <a:pt x="79" y="12"/>
                </a:lnTo>
                <a:lnTo>
                  <a:pt x="87" y="0"/>
                </a:lnTo>
                <a:lnTo>
                  <a:pt x="117" y="2"/>
                </a:lnTo>
                <a:lnTo>
                  <a:pt x="109" y="46"/>
                </a:lnTo>
                <a:lnTo>
                  <a:pt x="85" y="84"/>
                </a:lnTo>
                <a:lnTo>
                  <a:pt x="81" y="116"/>
                </a:lnTo>
                <a:lnTo>
                  <a:pt x="55" y="128"/>
                </a:lnTo>
                <a:lnTo>
                  <a:pt x="27" y="132"/>
                </a:lnTo>
                <a:lnTo>
                  <a:pt x="25" y="128"/>
                </a:lnTo>
                <a:lnTo>
                  <a:pt x="15" y="132"/>
                </a:lnTo>
                <a:lnTo>
                  <a:pt x="0" y="1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8" name="Freeform 462"/>
          <p:cNvSpPr>
            <a:spLocks/>
          </p:cNvSpPr>
          <p:nvPr/>
        </p:nvSpPr>
        <p:spPr bwMode="auto">
          <a:xfrm>
            <a:off x="6818313" y="4065588"/>
            <a:ext cx="200025" cy="234950"/>
          </a:xfrm>
          <a:custGeom>
            <a:avLst/>
            <a:gdLst>
              <a:gd name="T0" fmla="*/ 2147483646 w 126"/>
              <a:gd name="T1" fmla="*/ 0 h 148"/>
              <a:gd name="T2" fmla="*/ 2147483646 w 126"/>
              <a:gd name="T3" fmla="*/ 0 h 148"/>
              <a:gd name="T4" fmla="*/ 2147483646 w 126"/>
              <a:gd name="T5" fmla="*/ 2147483646 h 148"/>
              <a:gd name="T6" fmla="*/ 2147483646 w 126"/>
              <a:gd name="T7" fmla="*/ 2147483646 h 148"/>
              <a:gd name="T8" fmla="*/ 2147483646 w 126"/>
              <a:gd name="T9" fmla="*/ 2147483646 h 148"/>
              <a:gd name="T10" fmla="*/ 2147483646 w 126"/>
              <a:gd name="T11" fmla="*/ 2147483646 h 148"/>
              <a:gd name="T12" fmla="*/ 2147483646 w 126"/>
              <a:gd name="T13" fmla="*/ 2147483646 h 148"/>
              <a:gd name="T14" fmla="*/ 2147483646 w 126"/>
              <a:gd name="T15" fmla="*/ 2147483646 h 148"/>
              <a:gd name="T16" fmla="*/ 2147483646 w 126"/>
              <a:gd name="T17" fmla="*/ 2147483646 h 148"/>
              <a:gd name="T18" fmla="*/ 2147483646 w 126"/>
              <a:gd name="T19" fmla="*/ 2147483646 h 148"/>
              <a:gd name="T20" fmla="*/ 2147483646 w 126"/>
              <a:gd name="T21" fmla="*/ 2147483646 h 148"/>
              <a:gd name="T22" fmla="*/ 2147483646 w 126"/>
              <a:gd name="T23" fmla="*/ 2147483646 h 148"/>
              <a:gd name="T24" fmla="*/ 2147483646 w 126"/>
              <a:gd name="T25" fmla="*/ 2147483646 h 148"/>
              <a:gd name="T26" fmla="*/ 2147483646 w 126"/>
              <a:gd name="T27" fmla="*/ 2147483646 h 148"/>
              <a:gd name="T28" fmla="*/ 2147483646 w 126"/>
              <a:gd name="T29" fmla="*/ 2147483646 h 148"/>
              <a:gd name="T30" fmla="*/ 2147483646 w 126"/>
              <a:gd name="T31" fmla="*/ 2147483646 h 148"/>
              <a:gd name="T32" fmla="*/ 2147483646 w 126"/>
              <a:gd name="T33" fmla="*/ 2147483646 h 148"/>
              <a:gd name="T34" fmla="*/ 2147483646 w 126"/>
              <a:gd name="T35" fmla="*/ 2147483646 h 148"/>
              <a:gd name="T36" fmla="*/ 2147483646 w 126"/>
              <a:gd name="T37" fmla="*/ 2147483646 h 148"/>
              <a:gd name="T38" fmla="*/ 2147483646 w 126"/>
              <a:gd name="T39" fmla="*/ 2147483646 h 148"/>
              <a:gd name="T40" fmla="*/ 2147483646 w 126"/>
              <a:gd name="T41" fmla="*/ 2147483646 h 148"/>
              <a:gd name="T42" fmla="*/ 2147483646 w 126"/>
              <a:gd name="T43" fmla="*/ 2147483646 h 148"/>
              <a:gd name="T44" fmla="*/ 2147483646 w 126"/>
              <a:gd name="T45" fmla="*/ 2147483646 h 148"/>
              <a:gd name="T46" fmla="*/ 0 w 126"/>
              <a:gd name="T47" fmla="*/ 2147483646 h 148"/>
              <a:gd name="T48" fmla="*/ 2147483646 w 126"/>
              <a:gd name="T49" fmla="*/ 0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6"/>
              <a:gd name="T76" fmla="*/ 0 h 148"/>
              <a:gd name="T77" fmla="*/ 126 w 126"/>
              <a:gd name="T78" fmla="*/ 148 h 14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6" h="148">
                <a:moveTo>
                  <a:pt x="8" y="0"/>
                </a:moveTo>
                <a:lnTo>
                  <a:pt x="28" y="0"/>
                </a:lnTo>
                <a:lnTo>
                  <a:pt x="64" y="16"/>
                </a:lnTo>
                <a:lnTo>
                  <a:pt x="88" y="18"/>
                </a:lnTo>
                <a:lnTo>
                  <a:pt x="108" y="6"/>
                </a:lnTo>
                <a:lnTo>
                  <a:pt x="114" y="14"/>
                </a:lnTo>
                <a:lnTo>
                  <a:pt x="126" y="10"/>
                </a:lnTo>
                <a:lnTo>
                  <a:pt x="126" y="20"/>
                </a:lnTo>
                <a:lnTo>
                  <a:pt x="110" y="30"/>
                </a:lnTo>
                <a:lnTo>
                  <a:pt x="112" y="86"/>
                </a:lnTo>
                <a:lnTo>
                  <a:pt x="122" y="98"/>
                </a:lnTo>
                <a:lnTo>
                  <a:pt x="112" y="106"/>
                </a:lnTo>
                <a:lnTo>
                  <a:pt x="100" y="118"/>
                </a:lnTo>
                <a:lnTo>
                  <a:pt x="92" y="136"/>
                </a:lnTo>
                <a:lnTo>
                  <a:pt x="86" y="148"/>
                </a:lnTo>
                <a:lnTo>
                  <a:pt x="62" y="130"/>
                </a:lnTo>
                <a:lnTo>
                  <a:pt x="58" y="120"/>
                </a:lnTo>
                <a:lnTo>
                  <a:pt x="6" y="92"/>
                </a:lnTo>
                <a:lnTo>
                  <a:pt x="2" y="92"/>
                </a:lnTo>
                <a:lnTo>
                  <a:pt x="6" y="78"/>
                </a:lnTo>
                <a:lnTo>
                  <a:pt x="4" y="66"/>
                </a:lnTo>
                <a:lnTo>
                  <a:pt x="18" y="50"/>
                </a:lnTo>
                <a:lnTo>
                  <a:pt x="12" y="2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69" name="Freeform 463"/>
          <p:cNvSpPr>
            <a:spLocks/>
          </p:cNvSpPr>
          <p:nvPr/>
        </p:nvSpPr>
        <p:spPr bwMode="auto">
          <a:xfrm>
            <a:off x="6188075" y="4122738"/>
            <a:ext cx="141288" cy="152400"/>
          </a:xfrm>
          <a:custGeom>
            <a:avLst/>
            <a:gdLst>
              <a:gd name="T0" fmla="*/ 2147483646 w 89"/>
              <a:gd name="T1" fmla="*/ 0 h 96"/>
              <a:gd name="T2" fmla="*/ 2147483646 w 89"/>
              <a:gd name="T3" fmla="*/ 0 h 96"/>
              <a:gd name="T4" fmla="*/ 2147483646 w 89"/>
              <a:gd name="T5" fmla="*/ 2147483646 h 96"/>
              <a:gd name="T6" fmla="*/ 2147483646 w 89"/>
              <a:gd name="T7" fmla="*/ 2147483646 h 96"/>
              <a:gd name="T8" fmla="*/ 2147483646 w 89"/>
              <a:gd name="T9" fmla="*/ 2147483646 h 96"/>
              <a:gd name="T10" fmla="*/ 2147483646 w 89"/>
              <a:gd name="T11" fmla="*/ 2147483646 h 96"/>
              <a:gd name="T12" fmla="*/ 2147483646 w 89"/>
              <a:gd name="T13" fmla="*/ 2147483646 h 96"/>
              <a:gd name="T14" fmla="*/ 2147483646 w 89"/>
              <a:gd name="T15" fmla="*/ 2147483646 h 96"/>
              <a:gd name="T16" fmla="*/ 2147483646 w 89"/>
              <a:gd name="T17" fmla="*/ 2147483646 h 96"/>
              <a:gd name="T18" fmla="*/ 2147483646 w 89"/>
              <a:gd name="T19" fmla="*/ 2147483646 h 96"/>
              <a:gd name="T20" fmla="*/ 2147483646 w 89"/>
              <a:gd name="T21" fmla="*/ 2147483646 h 96"/>
              <a:gd name="T22" fmla="*/ 2147483646 w 89"/>
              <a:gd name="T23" fmla="*/ 2147483646 h 96"/>
              <a:gd name="T24" fmla="*/ 2147483646 w 89"/>
              <a:gd name="T25" fmla="*/ 2147483646 h 96"/>
              <a:gd name="T26" fmla="*/ 2147483646 w 89"/>
              <a:gd name="T27" fmla="*/ 2147483646 h 96"/>
              <a:gd name="T28" fmla="*/ 2147483646 w 89"/>
              <a:gd name="T29" fmla="*/ 2147483646 h 96"/>
              <a:gd name="T30" fmla="*/ 2147483646 w 89"/>
              <a:gd name="T31" fmla="*/ 2147483646 h 96"/>
              <a:gd name="T32" fmla="*/ 2147483646 w 89"/>
              <a:gd name="T33" fmla="*/ 2147483646 h 96"/>
              <a:gd name="T34" fmla="*/ 2147483646 w 89"/>
              <a:gd name="T35" fmla="*/ 2147483646 h 96"/>
              <a:gd name="T36" fmla="*/ 2147483646 w 89"/>
              <a:gd name="T37" fmla="*/ 2147483646 h 96"/>
              <a:gd name="T38" fmla="*/ 2147483646 w 89"/>
              <a:gd name="T39" fmla="*/ 2147483646 h 96"/>
              <a:gd name="T40" fmla="*/ 0 w 89"/>
              <a:gd name="T41" fmla="*/ 2147483646 h 96"/>
              <a:gd name="T42" fmla="*/ 2147483646 w 89"/>
              <a:gd name="T43" fmla="*/ 2147483646 h 96"/>
              <a:gd name="T44" fmla="*/ 2147483646 w 89"/>
              <a:gd name="T45" fmla="*/ 2147483646 h 96"/>
              <a:gd name="T46" fmla="*/ 2147483646 w 89"/>
              <a:gd name="T47" fmla="*/ 2147483646 h 96"/>
              <a:gd name="T48" fmla="*/ 2147483646 w 89"/>
              <a:gd name="T49" fmla="*/ 0 h 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9"/>
              <a:gd name="T76" fmla="*/ 0 h 96"/>
              <a:gd name="T77" fmla="*/ 89 w 89"/>
              <a:gd name="T78" fmla="*/ 96 h 9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9" h="96">
                <a:moveTo>
                  <a:pt x="39" y="0"/>
                </a:moveTo>
                <a:lnTo>
                  <a:pt x="67" y="0"/>
                </a:lnTo>
                <a:lnTo>
                  <a:pt x="71" y="16"/>
                </a:lnTo>
                <a:lnTo>
                  <a:pt x="85" y="14"/>
                </a:lnTo>
                <a:lnTo>
                  <a:pt x="89" y="24"/>
                </a:lnTo>
                <a:lnTo>
                  <a:pt x="81" y="30"/>
                </a:lnTo>
                <a:lnTo>
                  <a:pt x="81" y="42"/>
                </a:lnTo>
                <a:lnTo>
                  <a:pt x="89" y="48"/>
                </a:lnTo>
                <a:lnTo>
                  <a:pt x="89" y="68"/>
                </a:lnTo>
                <a:lnTo>
                  <a:pt x="85" y="76"/>
                </a:lnTo>
                <a:lnTo>
                  <a:pt x="67" y="74"/>
                </a:lnTo>
                <a:lnTo>
                  <a:pt x="61" y="66"/>
                </a:lnTo>
                <a:lnTo>
                  <a:pt x="51" y="74"/>
                </a:lnTo>
                <a:lnTo>
                  <a:pt x="43" y="74"/>
                </a:lnTo>
                <a:lnTo>
                  <a:pt x="43" y="86"/>
                </a:lnTo>
                <a:lnTo>
                  <a:pt x="51" y="86"/>
                </a:lnTo>
                <a:lnTo>
                  <a:pt x="51" y="96"/>
                </a:lnTo>
                <a:lnTo>
                  <a:pt x="36" y="96"/>
                </a:lnTo>
                <a:lnTo>
                  <a:pt x="18" y="82"/>
                </a:lnTo>
                <a:lnTo>
                  <a:pt x="10" y="68"/>
                </a:lnTo>
                <a:lnTo>
                  <a:pt x="0" y="48"/>
                </a:lnTo>
                <a:lnTo>
                  <a:pt x="10" y="32"/>
                </a:lnTo>
                <a:lnTo>
                  <a:pt x="12" y="24"/>
                </a:lnTo>
                <a:lnTo>
                  <a:pt x="36" y="22"/>
                </a:lnTo>
                <a:lnTo>
                  <a:pt x="3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0" name="Freeform 464"/>
          <p:cNvSpPr>
            <a:spLocks/>
          </p:cNvSpPr>
          <p:nvPr/>
        </p:nvSpPr>
        <p:spPr bwMode="auto">
          <a:xfrm>
            <a:off x="5537200" y="3833813"/>
            <a:ext cx="79375" cy="19050"/>
          </a:xfrm>
          <a:custGeom>
            <a:avLst/>
            <a:gdLst>
              <a:gd name="T0" fmla="*/ 20161250 w 50"/>
              <a:gd name="T1" fmla="*/ 0 h 12"/>
              <a:gd name="T2" fmla="*/ 50403125 w 50"/>
              <a:gd name="T3" fmla="*/ 0 h 12"/>
              <a:gd name="T4" fmla="*/ 80645000 w 50"/>
              <a:gd name="T5" fmla="*/ 5040313 h 12"/>
              <a:gd name="T6" fmla="*/ 105846563 w 50"/>
              <a:gd name="T7" fmla="*/ 10080625 h 12"/>
              <a:gd name="T8" fmla="*/ 126007813 w 50"/>
              <a:gd name="T9" fmla="*/ 15120938 h 12"/>
              <a:gd name="T10" fmla="*/ 115927188 w 50"/>
              <a:gd name="T11" fmla="*/ 20161250 h 12"/>
              <a:gd name="T12" fmla="*/ 85685313 w 50"/>
              <a:gd name="T13" fmla="*/ 20161250 h 12"/>
              <a:gd name="T14" fmla="*/ 65524063 w 50"/>
              <a:gd name="T15" fmla="*/ 20161250 h 12"/>
              <a:gd name="T16" fmla="*/ 40322500 w 50"/>
              <a:gd name="T17" fmla="*/ 20161250 h 12"/>
              <a:gd name="T18" fmla="*/ 15120938 w 50"/>
              <a:gd name="T19" fmla="*/ 30241875 h 12"/>
              <a:gd name="T20" fmla="*/ 0 w 50"/>
              <a:gd name="T21" fmla="*/ 25201563 h 12"/>
              <a:gd name="T22" fmla="*/ 10080625 w 50"/>
              <a:gd name="T23" fmla="*/ 0 h 12"/>
              <a:gd name="T24" fmla="*/ 20161250 w 50"/>
              <a:gd name="T25" fmla="*/ 0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" h="12">
                <a:moveTo>
                  <a:pt x="8" y="0"/>
                </a:moveTo>
                <a:lnTo>
                  <a:pt x="20" y="0"/>
                </a:lnTo>
                <a:lnTo>
                  <a:pt x="32" y="2"/>
                </a:lnTo>
                <a:lnTo>
                  <a:pt x="42" y="4"/>
                </a:lnTo>
                <a:lnTo>
                  <a:pt x="50" y="6"/>
                </a:lnTo>
                <a:lnTo>
                  <a:pt x="46" y="8"/>
                </a:lnTo>
                <a:lnTo>
                  <a:pt x="34" y="8"/>
                </a:lnTo>
                <a:lnTo>
                  <a:pt x="26" y="8"/>
                </a:lnTo>
                <a:lnTo>
                  <a:pt x="16" y="8"/>
                </a:lnTo>
                <a:lnTo>
                  <a:pt x="6" y="12"/>
                </a:lnTo>
                <a:lnTo>
                  <a:pt x="0" y="10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71" name="Freeform 465"/>
          <p:cNvSpPr>
            <a:spLocks/>
          </p:cNvSpPr>
          <p:nvPr/>
        </p:nvSpPr>
        <p:spPr bwMode="auto">
          <a:xfrm>
            <a:off x="5537200" y="3833813"/>
            <a:ext cx="79375" cy="19050"/>
          </a:xfrm>
          <a:custGeom>
            <a:avLst/>
            <a:gdLst>
              <a:gd name="T0" fmla="*/ 2147483646 w 50"/>
              <a:gd name="T1" fmla="*/ 0 h 12"/>
              <a:gd name="T2" fmla="*/ 2147483646 w 50"/>
              <a:gd name="T3" fmla="*/ 0 h 12"/>
              <a:gd name="T4" fmla="*/ 2147483646 w 50"/>
              <a:gd name="T5" fmla="*/ 2147483646 h 12"/>
              <a:gd name="T6" fmla="*/ 2147483646 w 50"/>
              <a:gd name="T7" fmla="*/ 2147483646 h 12"/>
              <a:gd name="T8" fmla="*/ 2147483646 w 50"/>
              <a:gd name="T9" fmla="*/ 2147483646 h 12"/>
              <a:gd name="T10" fmla="*/ 2147483646 w 50"/>
              <a:gd name="T11" fmla="*/ 2147483646 h 12"/>
              <a:gd name="T12" fmla="*/ 2147483646 w 50"/>
              <a:gd name="T13" fmla="*/ 2147483646 h 12"/>
              <a:gd name="T14" fmla="*/ 2147483646 w 50"/>
              <a:gd name="T15" fmla="*/ 2147483646 h 12"/>
              <a:gd name="T16" fmla="*/ 2147483646 w 50"/>
              <a:gd name="T17" fmla="*/ 2147483646 h 12"/>
              <a:gd name="T18" fmla="*/ 2147483646 w 50"/>
              <a:gd name="T19" fmla="*/ 2147483646 h 12"/>
              <a:gd name="T20" fmla="*/ 0 w 50"/>
              <a:gd name="T21" fmla="*/ 2147483646 h 12"/>
              <a:gd name="T22" fmla="*/ 2147483646 w 50"/>
              <a:gd name="T23" fmla="*/ 0 h 12"/>
              <a:gd name="T24" fmla="*/ 2147483646 w 50"/>
              <a:gd name="T25" fmla="*/ 0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12"/>
              <a:gd name="T41" fmla="*/ 50 w 50"/>
              <a:gd name="T42" fmla="*/ 12 h 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12">
                <a:moveTo>
                  <a:pt x="8" y="0"/>
                </a:moveTo>
                <a:lnTo>
                  <a:pt x="20" y="0"/>
                </a:lnTo>
                <a:lnTo>
                  <a:pt x="32" y="2"/>
                </a:lnTo>
                <a:lnTo>
                  <a:pt x="42" y="4"/>
                </a:lnTo>
                <a:lnTo>
                  <a:pt x="50" y="6"/>
                </a:lnTo>
                <a:lnTo>
                  <a:pt x="46" y="8"/>
                </a:lnTo>
                <a:lnTo>
                  <a:pt x="34" y="8"/>
                </a:lnTo>
                <a:lnTo>
                  <a:pt x="26" y="8"/>
                </a:lnTo>
                <a:lnTo>
                  <a:pt x="16" y="8"/>
                </a:lnTo>
                <a:lnTo>
                  <a:pt x="6" y="12"/>
                </a:lnTo>
                <a:lnTo>
                  <a:pt x="0" y="10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2" name="Freeform 466"/>
          <p:cNvSpPr>
            <a:spLocks/>
          </p:cNvSpPr>
          <p:nvPr/>
        </p:nvSpPr>
        <p:spPr bwMode="auto">
          <a:xfrm>
            <a:off x="5530850" y="3757613"/>
            <a:ext cx="146050" cy="111125"/>
          </a:xfrm>
          <a:custGeom>
            <a:avLst/>
            <a:gdLst>
              <a:gd name="T0" fmla="*/ 2147483646 w 92"/>
              <a:gd name="T1" fmla="*/ 2147483646 h 70"/>
              <a:gd name="T2" fmla="*/ 0 w 92"/>
              <a:gd name="T3" fmla="*/ 2147483646 h 70"/>
              <a:gd name="T4" fmla="*/ 2147483646 w 92"/>
              <a:gd name="T5" fmla="*/ 2147483646 h 70"/>
              <a:gd name="T6" fmla="*/ 2147483646 w 92"/>
              <a:gd name="T7" fmla="*/ 2147483646 h 70"/>
              <a:gd name="T8" fmla="*/ 2147483646 w 92"/>
              <a:gd name="T9" fmla="*/ 2147483646 h 70"/>
              <a:gd name="T10" fmla="*/ 2147483646 w 92"/>
              <a:gd name="T11" fmla="*/ 0 h 70"/>
              <a:gd name="T12" fmla="*/ 2147483646 w 92"/>
              <a:gd name="T13" fmla="*/ 0 h 70"/>
              <a:gd name="T14" fmla="*/ 2147483646 w 92"/>
              <a:gd name="T15" fmla="*/ 2147483646 h 70"/>
              <a:gd name="T16" fmla="*/ 2147483646 w 92"/>
              <a:gd name="T17" fmla="*/ 2147483646 h 70"/>
              <a:gd name="T18" fmla="*/ 2147483646 w 92"/>
              <a:gd name="T19" fmla="*/ 2147483646 h 70"/>
              <a:gd name="T20" fmla="*/ 2147483646 w 92"/>
              <a:gd name="T21" fmla="*/ 2147483646 h 70"/>
              <a:gd name="T22" fmla="*/ 2147483646 w 92"/>
              <a:gd name="T23" fmla="*/ 2147483646 h 70"/>
              <a:gd name="T24" fmla="*/ 2147483646 w 92"/>
              <a:gd name="T25" fmla="*/ 2147483646 h 70"/>
              <a:gd name="T26" fmla="*/ 2147483646 w 92"/>
              <a:gd name="T27" fmla="*/ 2147483646 h 70"/>
              <a:gd name="T28" fmla="*/ 2147483646 w 92"/>
              <a:gd name="T29" fmla="*/ 2147483646 h 70"/>
              <a:gd name="T30" fmla="*/ 2147483646 w 92"/>
              <a:gd name="T31" fmla="*/ 2147483646 h 70"/>
              <a:gd name="T32" fmla="*/ 2147483646 w 92"/>
              <a:gd name="T33" fmla="*/ 2147483646 h 70"/>
              <a:gd name="T34" fmla="*/ 2147483646 w 92"/>
              <a:gd name="T35" fmla="*/ 2147483646 h 70"/>
              <a:gd name="T36" fmla="*/ 2147483646 w 92"/>
              <a:gd name="T37" fmla="*/ 2147483646 h 70"/>
              <a:gd name="T38" fmla="*/ 2147483646 w 92"/>
              <a:gd name="T39" fmla="*/ 2147483646 h 70"/>
              <a:gd name="T40" fmla="*/ 2147483646 w 92"/>
              <a:gd name="T41" fmla="*/ 2147483646 h 70"/>
              <a:gd name="T42" fmla="*/ 2147483646 w 92"/>
              <a:gd name="T43" fmla="*/ 2147483646 h 70"/>
              <a:gd name="T44" fmla="*/ 2147483646 w 92"/>
              <a:gd name="T45" fmla="*/ 2147483646 h 70"/>
              <a:gd name="T46" fmla="*/ 2147483646 w 92"/>
              <a:gd name="T47" fmla="*/ 2147483646 h 70"/>
              <a:gd name="T48" fmla="*/ 2147483646 w 92"/>
              <a:gd name="T49" fmla="*/ 2147483646 h 70"/>
              <a:gd name="T50" fmla="*/ 2147483646 w 92"/>
              <a:gd name="T51" fmla="*/ 2147483646 h 70"/>
              <a:gd name="T52" fmla="*/ 2147483646 w 92"/>
              <a:gd name="T53" fmla="*/ 2147483646 h 70"/>
              <a:gd name="T54" fmla="*/ 2147483646 w 92"/>
              <a:gd name="T55" fmla="*/ 2147483646 h 70"/>
              <a:gd name="T56" fmla="*/ 2147483646 w 92"/>
              <a:gd name="T57" fmla="*/ 2147483646 h 70"/>
              <a:gd name="T58" fmla="*/ 2147483646 w 92"/>
              <a:gd name="T59" fmla="*/ 2147483646 h 70"/>
              <a:gd name="T60" fmla="*/ 2147483646 w 92"/>
              <a:gd name="T61" fmla="*/ 2147483646 h 70"/>
              <a:gd name="T62" fmla="*/ 2147483646 w 92"/>
              <a:gd name="T63" fmla="*/ 2147483646 h 70"/>
              <a:gd name="T64" fmla="*/ 2147483646 w 92"/>
              <a:gd name="T65" fmla="*/ 2147483646 h 70"/>
              <a:gd name="T66" fmla="*/ 2147483646 w 92"/>
              <a:gd name="T67" fmla="*/ 2147483646 h 70"/>
              <a:gd name="T68" fmla="*/ 2147483646 w 92"/>
              <a:gd name="T69" fmla="*/ 2147483646 h 70"/>
              <a:gd name="T70" fmla="*/ 2147483646 w 92"/>
              <a:gd name="T71" fmla="*/ 2147483646 h 70"/>
              <a:gd name="T72" fmla="*/ 2147483646 w 92"/>
              <a:gd name="T73" fmla="*/ 2147483646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2"/>
              <a:gd name="T112" fmla="*/ 0 h 70"/>
              <a:gd name="T113" fmla="*/ 92 w 92"/>
              <a:gd name="T114" fmla="*/ 70 h 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2" h="70">
                <a:moveTo>
                  <a:pt x="2" y="34"/>
                </a:moveTo>
                <a:lnTo>
                  <a:pt x="0" y="28"/>
                </a:lnTo>
                <a:lnTo>
                  <a:pt x="6" y="20"/>
                </a:lnTo>
                <a:lnTo>
                  <a:pt x="12" y="12"/>
                </a:lnTo>
                <a:lnTo>
                  <a:pt x="14" y="2"/>
                </a:lnTo>
                <a:lnTo>
                  <a:pt x="28" y="0"/>
                </a:lnTo>
                <a:lnTo>
                  <a:pt x="42" y="0"/>
                </a:lnTo>
                <a:lnTo>
                  <a:pt x="54" y="6"/>
                </a:lnTo>
                <a:lnTo>
                  <a:pt x="62" y="12"/>
                </a:lnTo>
                <a:lnTo>
                  <a:pt x="70" y="24"/>
                </a:lnTo>
                <a:lnTo>
                  <a:pt x="80" y="32"/>
                </a:lnTo>
                <a:lnTo>
                  <a:pt x="82" y="38"/>
                </a:lnTo>
                <a:lnTo>
                  <a:pt x="84" y="50"/>
                </a:lnTo>
                <a:lnTo>
                  <a:pt x="90" y="58"/>
                </a:lnTo>
                <a:lnTo>
                  <a:pt x="92" y="66"/>
                </a:lnTo>
                <a:lnTo>
                  <a:pt x="92" y="70"/>
                </a:lnTo>
                <a:lnTo>
                  <a:pt x="70" y="68"/>
                </a:lnTo>
                <a:lnTo>
                  <a:pt x="64" y="64"/>
                </a:lnTo>
                <a:lnTo>
                  <a:pt x="58" y="64"/>
                </a:lnTo>
                <a:lnTo>
                  <a:pt x="50" y="64"/>
                </a:lnTo>
                <a:lnTo>
                  <a:pt x="38" y="64"/>
                </a:lnTo>
                <a:lnTo>
                  <a:pt x="32" y="64"/>
                </a:lnTo>
                <a:lnTo>
                  <a:pt x="28" y="68"/>
                </a:lnTo>
                <a:lnTo>
                  <a:pt x="10" y="70"/>
                </a:lnTo>
                <a:lnTo>
                  <a:pt x="10" y="60"/>
                </a:lnTo>
                <a:lnTo>
                  <a:pt x="20" y="56"/>
                </a:lnTo>
                <a:lnTo>
                  <a:pt x="30" y="56"/>
                </a:lnTo>
                <a:lnTo>
                  <a:pt x="38" y="56"/>
                </a:lnTo>
                <a:lnTo>
                  <a:pt x="50" y="56"/>
                </a:lnTo>
                <a:lnTo>
                  <a:pt x="54" y="54"/>
                </a:lnTo>
                <a:lnTo>
                  <a:pt x="40" y="50"/>
                </a:lnTo>
                <a:lnTo>
                  <a:pt x="36" y="50"/>
                </a:lnTo>
                <a:lnTo>
                  <a:pt x="22" y="48"/>
                </a:lnTo>
                <a:lnTo>
                  <a:pt x="12" y="48"/>
                </a:lnTo>
                <a:lnTo>
                  <a:pt x="8" y="48"/>
                </a:lnTo>
                <a:lnTo>
                  <a:pt x="4" y="40"/>
                </a:lnTo>
                <a:lnTo>
                  <a:pt x="2" y="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3" name="Freeform 467"/>
          <p:cNvSpPr>
            <a:spLocks/>
          </p:cNvSpPr>
          <p:nvPr/>
        </p:nvSpPr>
        <p:spPr bwMode="auto">
          <a:xfrm>
            <a:off x="6727825" y="4838700"/>
            <a:ext cx="60325" cy="57150"/>
          </a:xfrm>
          <a:custGeom>
            <a:avLst/>
            <a:gdLst>
              <a:gd name="T0" fmla="*/ 2147483646 w 38"/>
              <a:gd name="T1" fmla="*/ 0 h 36"/>
              <a:gd name="T2" fmla="*/ 0 w 38"/>
              <a:gd name="T3" fmla="*/ 2147483646 h 36"/>
              <a:gd name="T4" fmla="*/ 2147483646 w 38"/>
              <a:gd name="T5" fmla="*/ 2147483646 h 36"/>
              <a:gd name="T6" fmla="*/ 2147483646 w 38"/>
              <a:gd name="T7" fmla="*/ 2147483646 h 36"/>
              <a:gd name="T8" fmla="*/ 2147483646 w 38"/>
              <a:gd name="T9" fmla="*/ 2147483646 h 36"/>
              <a:gd name="T10" fmla="*/ 2147483646 w 38"/>
              <a:gd name="T11" fmla="*/ 0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"/>
              <a:gd name="T19" fmla="*/ 0 h 36"/>
              <a:gd name="T20" fmla="*/ 38 w 38"/>
              <a:gd name="T21" fmla="*/ 36 h 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" h="36">
                <a:moveTo>
                  <a:pt x="28" y="0"/>
                </a:moveTo>
                <a:lnTo>
                  <a:pt x="0" y="10"/>
                </a:lnTo>
                <a:lnTo>
                  <a:pt x="8" y="36"/>
                </a:lnTo>
                <a:lnTo>
                  <a:pt x="38" y="26"/>
                </a:lnTo>
                <a:lnTo>
                  <a:pt x="26" y="18"/>
                </a:lnTo>
                <a:lnTo>
                  <a:pt x="2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74" name="Freeform 468"/>
          <p:cNvSpPr>
            <a:spLocks/>
          </p:cNvSpPr>
          <p:nvPr/>
        </p:nvSpPr>
        <p:spPr bwMode="auto">
          <a:xfrm>
            <a:off x="6645275" y="4895850"/>
            <a:ext cx="50800" cy="69850"/>
          </a:xfrm>
          <a:custGeom>
            <a:avLst/>
            <a:gdLst>
              <a:gd name="T0" fmla="*/ 2147483646 w 32"/>
              <a:gd name="T1" fmla="*/ 2147483646 h 44"/>
              <a:gd name="T2" fmla="*/ 2147483646 w 32"/>
              <a:gd name="T3" fmla="*/ 0 h 44"/>
              <a:gd name="T4" fmla="*/ 0 w 32"/>
              <a:gd name="T5" fmla="*/ 2147483646 h 44"/>
              <a:gd name="T6" fmla="*/ 2147483646 w 32"/>
              <a:gd name="T7" fmla="*/ 2147483646 h 44"/>
              <a:gd name="T8" fmla="*/ 2147483646 w 32"/>
              <a:gd name="T9" fmla="*/ 2147483646 h 44"/>
              <a:gd name="T10" fmla="*/ 2147483646 w 32"/>
              <a:gd name="T11" fmla="*/ 2147483646 h 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"/>
              <a:gd name="T19" fmla="*/ 0 h 44"/>
              <a:gd name="T20" fmla="*/ 32 w 32"/>
              <a:gd name="T21" fmla="*/ 44 h 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" h="44">
                <a:moveTo>
                  <a:pt x="32" y="28"/>
                </a:moveTo>
                <a:lnTo>
                  <a:pt x="16" y="0"/>
                </a:lnTo>
                <a:lnTo>
                  <a:pt x="0" y="22"/>
                </a:lnTo>
                <a:lnTo>
                  <a:pt x="10" y="44"/>
                </a:lnTo>
                <a:lnTo>
                  <a:pt x="18" y="32"/>
                </a:lnTo>
                <a:lnTo>
                  <a:pt x="32" y="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75" name="Freeform 470"/>
          <p:cNvSpPr>
            <a:spLocks/>
          </p:cNvSpPr>
          <p:nvPr/>
        </p:nvSpPr>
        <p:spPr bwMode="auto">
          <a:xfrm>
            <a:off x="6488113" y="2039938"/>
            <a:ext cx="269875" cy="415925"/>
          </a:xfrm>
          <a:custGeom>
            <a:avLst/>
            <a:gdLst>
              <a:gd name="T0" fmla="*/ 2147483646 w 170"/>
              <a:gd name="T1" fmla="*/ 2147483646 h 262"/>
              <a:gd name="T2" fmla="*/ 2147483646 w 170"/>
              <a:gd name="T3" fmla="*/ 2147483646 h 262"/>
              <a:gd name="T4" fmla="*/ 2147483646 w 170"/>
              <a:gd name="T5" fmla="*/ 2147483646 h 262"/>
              <a:gd name="T6" fmla="*/ 2147483646 w 170"/>
              <a:gd name="T7" fmla="*/ 2147483646 h 262"/>
              <a:gd name="T8" fmla="*/ 2147483646 w 170"/>
              <a:gd name="T9" fmla="*/ 2147483646 h 262"/>
              <a:gd name="T10" fmla="*/ 2147483646 w 170"/>
              <a:gd name="T11" fmla="*/ 2147483646 h 262"/>
              <a:gd name="T12" fmla="*/ 2147483646 w 170"/>
              <a:gd name="T13" fmla="*/ 2147483646 h 262"/>
              <a:gd name="T14" fmla="*/ 2147483646 w 170"/>
              <a:gd name="T15" fmla="*/ 2147483646 h 262"/>
              <a:gd name="T16" fmla="*/ 2147483646 w 170"/>
              <a:gd name="T17" fmla="*/ 2147483646 h 262"/>
              <a:gd name="T18" fmla="*/ 2147483646 w 170"/>
              <a:gd name="T19" fmla="*/ 2147483646 h 262"/>
              <a:gd name="T20" fmla="*/ 2147483646 w 170"/>
              <a:gd name="T21" fmla="*/ 2147483646 h 262"/>
              <a:gd name="T22" fmla="*/ 2147483646 w 170"/>
              <a:gd name="T23" fmla="*/ 2147483646 h 262"/>
              <a:gd name="T24" fmla="*/ 2147483646 w 170"/>
              <a:gd name="T25" fmla="*/ 2147483646 h 262"/>
              <a:gd name="T26" fmla="*/ 2147483646 w 170"/>
              <a:gd name="T27" fmla="*/ 2147483646 h 262"/>
              <a:gd name="T28" fmla="*/ 2147483646 w 170"/>
              <a:gd name="T29" fmla="*/ 2147483646 h 262"/>
              <a:gd name="T30" fmla="*/ 2147483646 w 170"/>
              <a:gd name="T31" fmla="*/ 2147483646 h 262"/>
              <a:gd name="T32" fmla="*/ 2147483646 w 170"/>
              <a:gd name="T33" fmla="*/ 2147483646 h 262"/>
              <a:gd name="T34" fmla="*/ 2147483646 w 170"/>
              <a:gd name="T35" fmla="*/ 2147483646 h 262"/>
              <a:gd name="T36" fmla="*/ 2147483646 w 170"/>
              <a:gd name="T37" fmla="*/ 2147483646 h 262"/>
              <a:gd name="T38" fmla="*/ 2147483646 w 170"/>
              <a:gd name="T39" fmla="*/ 2147483646 h 262"/>
              <a:gd name="T40" fmla="*/ 0 w 170"/>
              <a:gd name="T41" fmla="*/ 2147483646 h 262"/>
              <a:gd name="T42" fmla="*/ 2147483646 w 170"/>
              <a:gd name="T43" fmla="*/ 2147483646 h 262"/>
              <a:gd name="T44" fmla="*/ 2147483646 w 170"/>
              <a:gd name="T45" fmla="*/ 2147483646 h 262"/>
              <a:gd name="T46" fmla="*/ 2147483646 w 170"/>
              <a:gd name="T47" fmla="*/ 2147483646 h 262"/>
              <a:gd name="T48" fmla="*/ 2147483646 w 170"/>
              <a:gd name="T49" fmla="*/ 2147483646 h 262"/>
              <a:gd name="T50" fmla="*/ 2147483646 w 170"/>
              <a:gd name="T51" fmla="*/ 2147483646 h 262"/>
              <a:gd name="T52" fmla="*/ 2147483646 w 170"/>
              <a:gd name="T53" fmla="*/ 0 h 262"/>
              <a:gd name="T54" fmla="*/ 2147483646 w 170"/>
              <a:gd name="T55" fmla="*/ 2147483646 h 262"/>
              <a:gd name="T56" fmla="*/ 2147483646 w 170"/>
              <a:gd name="T57" fmla="*/ 2147483646 h 262"/>
              <a:gd name="T58" fmla="*/ 2147483646 w 170"/>
              <a:gd name="T59" fmla="*/ 2147483646 h 262"/>
              <a:gd name="T60" fmla="*/ 2147483646 w 170"/>
              <a:gd name="T61" fmla="*/ 2147483646 h 262"/>
              <a:gd name="T62" fmla="*/ 2147483646 w 170"/>
              <a:gd name="T63" fmla="*/ 2147483646 h 262"/>
              <a:gd name="T64" fmla="*/ 2147483646 w 170"/>
              <a:gd name="T65" fmla="*/ 2147483646 h 262"/>
              <a:gd name="T66" fmla="*/ 2147483646 w 170"/>
              <a:gd name="T67" fmla="*/ 2147483646 h 262"/>
              <a:gd name="T68" fmla="*/ 2147483646 w 170"/>
              <a:gd name="T69" fmla="*/ 2147483646 h 262"/>
              <a:gd name="T70" fmla="*/ 2147483646 w 170"/>
              <a:gd name="T71" fmla="*/ 2147483646 h 262"/>
              <a:gd name="T72" fmla="*/ 2147483646 w 170"/>
              <a:gd name="T73" fmla="*/ 2147483646 h 262"/>
              <a:gd name="T74" fmla="*/ 2147483646 w 170"/>
              <a:gd name="T75" fmla="*/ 2147483646 h 262"/>
              <a:gd name="T76" fmla="*/ 2147483646 w 170"/>
              <a:gd name="T77" fmla="*/ 2147483646 h 262"/>
              <a:gd name="T78" fmla="*/ 2147483646 w 170"/>
              <a:gd name="T79" fmla="*/ 2147483646 h 262"/>
              <a:gd name="T80" fmla="*/ 2147483646 w 170"/>
              <a:gd name="T81" fmla="*/ 2147483646 h 262"/>
              <a:gd name="T82" fmla="*/ 2147483646 w 170"/>
              <a:gd name="T83" fmla="*/ 2147483646 h 262"/>
              <a:gd name="T84" fmla="*/ 2147483646 w 170"/>
              <a:gd name="T85" fmla="*/ 2147483646 h 26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0"/>
              <a:gd name="T130" fmla="*/ 0 h 262"/>
              <a:gd name="T131" fmla="*/ 170 w 170"/>
              <a:gd name="T132" fmla="*/ 262 h 26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0" h="262">
                <a:moveTo>
                  <a:pt x="106" y="250"/>
                </a:moveTo>
                <a:lnTo>
                  <a:pt x="88" y="250"/>
                </a:lnTo>
                <a:lnTo>
                  <a:pt x="64" y="258"/>
                </a:lnTo>
                <a:lnTo>
                  <a:pt x="40" y="262"/>
                </a:lnTo>
                <a:lnTo>
                  <a:pt x="10" y="246"/>
                </a:lnTo>
                <a:lnTo>
                  <a:pt x="12" y="226"/>
                </a:lnTo>
                <a:lnTo>
                  <a:pt x="6" y="204"/>
                </a:lnTo>
                <a:lnTo>
                  <a:pt x="10" y="188"/>
                </a:lnTo>
                <a:lnTo>
                  <a:pt x="22" y="182"/>
                </a:lnTo>
                <a:lnTo>
                  <a:pt x="28" y="170"/>
                </a:lnTo>
                <a:lnTo>
                  <a:pt x="64" y="142"/>
                </a:lnTo>
                <a:lnTo>
                  <a:pt x="72" y="140"/>
                </a:lnTo>
                <a:lnTo>
                  <a:pt x="70" y="124"/>
                </a:lnTo>
                <a:lnTo>
                  <a:pt x="54" y="116"/>
                </a:lnTo>
                <a:lnTo>
                  <a:pt x="44" y="102"/>
                </a:lnTo>
                <a:lnTo>
                  <a:pt x="50" y="86"/>
                </a:lnTo>
                <a:lnTo>
                  <a:pt x="42" y="82"/>
                </a:lnTo>
                <a:lnTo>
                  <a:pt x="44" y="62"/>
                </a:lnTo>
                <a:lnTo>
                  <a:pt x="34" y="48"/>
                </a:lnTo>
                <a:lnTo>
                  <a:pt x="20" y="48"/>
                </a:lnTo>
                <a:lnTo>
                  <a:pt x="0" y="30"/>
                </a:lnTo>
                <a:lnTo>
                  <a:pt x="10" y="22"/>
                </a:lnTo>
                <a:lnTo>
                  <a:pt x="24" y="38"/>
                </a:lnTo>
                <a:lnTo>
                  <a:pt x="66" y="42"/>
                </a:lnTo>
                <a:lnTo>
                  <a:pt x="76" y="32"/>
                </a:lnTo>
                <a:lnTo>
                  <a:pt x="84" y="12"/>
                </a:lnTo>
                <a:lnTo>
                  <a:pt x="104" y="0"/>
                </a:lnTo>
                <a:lnTo>
                  <a:pt x="126" y="8"/>
                </a:lnTo>
                <a:lnTo>
                  <a:pt x="136" y="22"/>
                </a:lnTo>
                <a:lnTo>
                  <a:pt x="126" y="32"/>
                </a:lnTo>
                <a:lnTo>
                  <a:pt x="122" y="54"/>
                </a:lnTo>
                <a:lnTo>
                  <a:pt x="146" y="68"/>
                </a:lnTo>
                <a:lnTo>
                  <a:pt x="130" y="84"/>
                </a:lnTo>
                <a:lnTo>
                  <a:pt x="140" y="102"/>
                </a:lnTo>
                <a:lnTo>
                  <a:pt x="146" y="118"/>
                </a:lnTo>
                <a:lnTo>
                  <a:pt x="138" y="138"/>
                </a:lnTo>
                <a:lnTo>
                  <a:pt x="148" y="148"/>
                </a:lnTo>
                <a:lnTo>
                  <a:pt x="156" y="162"/>
                </a:lnTo>
                <a:lnTo>
                  <a:pt x="146" y="172"/>
                </a:lnTo>
                <a:lnTo>
                  <a:pt x="170" y="190"/>
                </a:lnTo>
                <a:lnTo>
                  <a:pt x="162" y="204"/>
                </a:lnTo>
                <a:lnTo>
                  <a:pt x="136" y="228"/>
                </a:lnTo>
                <a:lnTo>
                  <a:pt x="106" y="2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6" name="Freeform 471"/>
          <p:cNvSpPr>
            <a:spLocks/>
          </p:cNvSpPr>
          <p:nvPr/>
        </p:nvSpPr>
        <p:spPr bwMode="auto">
          <a:xfrm>
            <a:off x="6242050" y="2087563"/>
            <a:ext cx="331788" cy="536575"/>
          </a:xfrm>
          <a:custGeom>
            <a:avLst/>
            <a:gdLst>
              <a:gd name="T0" fmla="*/ 2147483646 w 209"/>
              <a:gd name="T1" fmla="*/ 2147483646 h 338"/>
              <a:gd name="T2" fmla="*/ 2147483646 w 209"/>
              <a:gd name="T3" fmla="*/ 2147483646 h 338"/>
              <a:gd name="T4" fmla="*/ 2147483646 w 209"/>
              <a:gd name="T5" fmla="*/ 2147483646 h 338"/>
              <a:gd name="T6" fmla="*/ 2147483646 w 209"/>
              <a:gd name="T7" fmla="*/ 2147483646 h 338"/>
              <a:gd name="T8" fmla="*/ 2147483646 w 209"/>
              <a:gd name="T9" fmla="*/ 2147483646 h 338"/>
              <a:gd name="T10" fmla="*/ 2147483646 w 209"/>
              <a:gd name="T11" fmla="*/ 2147483646 h 338"/>
              <a:gd name="T12" fmla="*/ 2147483646 w 209"/>
              <a:gd name="T13" fmla="*/ 2147483646 h 338"/>
              <a:gd name="T14" fmla="*/ 2147483646 w 209"/>
              <a:gd name="T15" fmla="*/ 2147483646 h 338"/>
              <a:gd name="T16" fmla="*/ 2147483646 w 209"/>
              <a:gd name="T17" fmla="*/ 2147483646 h 338"/>
              <a:gd name="T18" fmla="*/ 2147483646 w 209"/>
              <a:gd name="T19" fmla="*/ 2147483646 h 338"/>
              <a:gd name="T20" fmla="*/ 2147483646 w 209"/>
              <a:gd name="T21" fmla="*/ 2147483646 h 338"/>
              <a:gd name="T22" fmla="*/ 2147483646 w 209"/>
              <a:gd name="T23" fmla="*/ 2147483646 h 338"/>
              <a:gd name="T24" fmla="*/ 2147483646 w 209"/>
              <a:gd name="T25" fmla="*/ 2147483646 h 338"/>
              <a:gd name="T26" fmla="*/ 2147483646 w 209"/>
              <a:gd name="T27" fmla="*/ 2147483646 h 338"/>
              <a:gd name="T28" fmla="*/ 2147483646 w 209"/>
              <a:gd name="T29" fmla="*/ 2147483646 h 338"/>
              <a:gd name="T30" fmla="*/ 2147483646 w 209"/>
              <a:gd name="T31" fmla="*/ 2147483646 h 338"/>
              <a:gd name="T32" fmla="*/ 2147483646 w 209"/>
              <a:gd name="T33" fmla="*/ 2147483646 h 338"/>
              <a:gd name="T34" fmla="*/ 2147483646 w 209"/>
              <a:gd name="T35" fmla="*/ 2147483646 h 338"/>
              <a:gd name="T36" fmla="*/ 2147483646 w 209"/>
              <a:gd name="T37" fmla="*/ 2147483646 h 338"/>
              <a:gd name="T38" fmla="*/ 2147483646 w 209"/>
              <a:gd name="T39" fmla="*/ 2147483646 h 338"/>
              <a:gd name="T40" fmla="*/ 2147483646 w 209"/>
              <a:gd name="T41" fmla="*/ 2147483646 h 338"/>
              <a:gd name="T42" fmla="*/ 2147483646 w 209"/>
              <a:gd name="T43" fmla="*/ 2147483646 h 338"/>
              <a:gd name="T44" fmla="*/ 2147483646 w 209"/>
              <a:gd name="T45" fmla="*/ 2147483646 h 338"/>
              <a:gd name="T46" fmla="*/ 2147483646 w 209"/>
              <a:gd name="T47" fmla="*/ 2147483646 h 338"/>
              <a:gd name="T48" fmla="*/ 2147483646 w 209"/>
              <a:gd name="T49" fmla="*/ 2147483646 h 338"/>
              <a:gd name="T50" fmla="*/ 2147483646 w 209"/>
              <a:gd name="T51" fmla="*/ 2147483646 h 338"/>
              <a:gd name="T52" fmla="*/ 2147483646 w 209"/>
              <a:gd name="T53" fmla="*/ 2147483646 h 338"/>
              <a:gd name="T54" fmla="*/ 2147483646 w 209"/>
              <a:gd name="T55" fmla="*/ 2147483646 h 338"/>
              <a:gd name="T56" fmla="*/ 2147483646 w 209"/>
              <a:gd name="T57" fmla="*/ 2147483646 h 338"/>
              <a:gd name="T58" fmla="*/ 2147483646 w 209"/>
              <a:gd name="T59" fmla="*/ 2147483646 h 338"/>
              <a:gd name="T60" fmla="*/ 2147483646 w 209"/>
              <a:gd name="T61" fmla="*/ 2147483646 h 338"/>
              <a:gd name="T62" fmla="*/ 2147483646 w 209"/>
              <a:gd name="T63" fmla="*/ 2147483646 h 338"/>
              <a:gd name="T64" fmla="*/ 2147483646 w 209"/>
              <a:gd name="T65" fmla="*/ 2147483646 h 338"/>
              <a:gd name="T66" fmla="*/ 2147483646 w 209"/>
              <a:gd name="T67" fmla="*/ 2147483646 h 3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9"/>
              <a:gd name="T103" fmla="*/ 0 h 338"/>
              <a:gd name="T104" fmla="*/ 209 w 209"/>
              <a:gd name="T105" fmla="*/ 338 h 33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9" h="338">
                <a:moveTo>
                  <a:pt x="155" y="0"/>
                </a:moveTo>
                <a:lnTo>
                  <a:pt x="167" y="10"/>
                </a:lnTo>
                <a:lnTo>
                  <a:pt x="175" y="18"/>
                </a:lnTo>
                <a:lnTo>
                  <a:pt x="189" y="18"/>
                </a:lnTo>
                <a:lnTo>
                  <a:pt x="199" y="32"/>
                </a:lnTo>
                <a:lnTo>
                  <a:pt x="199" y="40"/>
                </a:lnTo>
                <a:lnTo>
                  <a:pt x="197" y="52"/>
                </a:lnTo>
                <a:lnTo>
                  <a:pt x="205" y="56"/>
                </a:lnTo>
                <a:lnTo>
                  <a:pt x="199" y="72"/>
                </a:lnTo>
                <a:lnTo>
                  <a:pt x="209" y="86"/>
                </a:lnTo>
                <a:lnTo>
                  <a:pt x="191" y="88"/>
                </a:lnTo>
                <a:lnTo>
                  <a:pt x="181" y="90"/>
                </a:lnTo>
                <a:lnTo>
                  <a:pt x="167" y="100"/>
                </a:lnTo>
                <a:lnTo>
                  <a:pt x="161" y="114"/>
                </a:lnTo>
                <a:lnTo>
                  <a:pt x="165" y="124"/>
                </a:lnTo>
                <a:lnTo>
                  <a:pt x="153" y="138"/>
                </a:lnTo>
                <a:lnTo>
                  <a:pt x="137" y="150"/>
                </a:lnTo>
                <a:lnTo>
                  <a:pt x="121" y="152"/>
                </a:lnTo>
                <a:lnTo>
                  <a:pt x="111" y="166"/>
                </a:lnTo>
                <a:lnTo>
                  <a:pt x="103" y="178"/>
                </a:lnTo>
                <a:lnTo>
                  <a:pt x="99" y="194"/>
                </a:lnTo>
                <a:lnTo>
                  <a:pt x="101" y="216"/>
                </a:lnTo>
                <a:lnTo>
                  <a:pt x="115" y="222"/>
                </a:lnTo>
                <a:lnTo>
                  <a:pt x="125" y="236"/>
                </a:lnTo>
                <a:lnTo>
                  <a:pt x="123" y="248"/>
                </a:lnTo>
                <a:lnTo>
                  <a:pt x="111" y="256"/>
                </a:lnTo>
                <a:lnTo>
                  <a:pt x="93" y="266"/>
                </a:lnTo>
                <a:lnTo>
                  <a:pt x="91" y="278"/>
                </a:lnTo>
                <a:lnTo>
                  <a:pt x="91" y="292"/>
                </a:lnTo>
                <a:lnTo>
                  <a:pt x="87" y="304"/>
                </a:lnTo>
                <a:lnTo>
                  <a:pt x="81" y="316"/>
                </a:lnTo>
                <a:lnTo>
                  <a:pt x="69" y="322"/>
                </a:lnTo>
                <a:lnTo>
                  <a:pt x="55" y="324"/>
                </a:lnTo>
                <a:lnTo>
                  <a:pt x="51" y="336"/>
                </a:lnTo>
                <a:lnTo>
                  <a:pt x="37" y="338"/>
                </a:lnTo>
                <a:lnTo>
                  <a:pt x="33" y="324"/>
                </a:lnTo>
                <a:lnTo>
                  <a:pt x="29" y="316"/>
                </a:lnTo>
                <a:lnTo>
                  <a:pt x="29" y="308"/>
                </a:lnTo>
                <a:lnTo>
                  <a:pt x="17" y="290"/>
                </a:lnTo>
                <a:lnTo>
                  <a:pt x="11" y="274"/>
                </a:lnTo>
                <a:lnTo>
                  <a:pt x="0" y="254"/>
                </a:lnTo>
                <a:lnTo>
                  <a:pt x="17" y="252"/>
                </a:lnTo>
                <a:lnTo>
                  <a:pt x="17" y="236"/>
                </a:lnTo>
                <a:lnTo>
                  <a:pt x="25" y="228"/>
                </a:lnTo>
                <a:lnTo>
                  <a:pt x="29" y="216"/>
                </a:lnTo>
                <a:lnTo>
                  <a:pt x="17" y="208"/>
                </a:lnTo>
                <a:lnTo>
                  <a:pt x="31" y="206"/>
                </a:lnTo>
                <a:lnTo>
                  <a:pt x="29" y="194"/>
                </a:lnTo>
                <a:lnTo>
                  <a:pt x="17" y="188"/>
                </a:lnTo>
                <a:lnTo>
                  <a:pt x="17" y="168"/>
                </a:lnTo>
                <a:lnTo>
                  <a:pt x="17" y="138"/>
                </a:lnTo>
                <a:lnTo>
                  <a:pt x="33" y="134"/>
                </a:lnTo>
                <a:lnTo>
                  <a:pt x="49" y="128"/>
                </a:lnTo>
                <a:lnTo>
                  <a:pt x="53" y="124"/>
                </a:lnTo>
                <a:lnTo>
                  <a:pt x="47" y="110"/>
                </a:lnTo>
                <a:lnTo>
                  <a:pt x="57" y="94"/>
                </a:lnTo>
                <a:lnTo>
                  <a:pt x="59" y="80"/>
                </a:lnTo>
                <a:lnTo>
                  <a:pt x="73" y="76"/>
                </a:lnTo>
                <a:lnTo>
                  <a:pt x="75" y="64"/>
                </a:lnTo>
                <a:lnTo>
                  <a:pt x="87" y="54"/>
                </a:lnTo>
                <a:lnTo>
                  <a:pt x="87" y="42"/>
                </a:lnTo>
                <a:lnTo>
                  <a:pt x="99" y="26"/>
                </a:lnTo>
                <a:lnTo>
                  <a:pt x="117" y="24"/>
                </a:lnTo>
                <a:lnTo>
                  <a:pt x="117" y="12"/>
                </a:lnTo>
                <a:lnTo>
                  <a:pt x="131" y="10"/>
                </a:lnTo>
                <a:lnTo>
                  <a:pt x="131" y="18"/>
                </a:lnTo>
                <a:lnTo>
                  <a:pt x="145" y="18"/>
                </a:lnTo>
                <a:lnTo>
                  <a:pt x="145" y="2"/>
                </a:lnTo>
                <a:lnTo>
                  <a:pt x="15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7" name="Freeform 472"/>
          <p:cNvSpPr>
            <a:spLocks/>
          </p:cNvSpPr>
          <p:nvPr/>
        </p:nvSpPr>
        <p:spPr bwMode="auto">
          <a:xfrm>
            <a:off x="6089650" y="1992313"/>
            <a:ext cx="652463" cy="536575"/>
          </a:xfrm>
          <a:custGeom>
            <a:avLst/>
            <a:gdLst>
              <a:gd name="T0" fmla="*/ 2147483646 w 411"/>
              <a:gd name="T1" fmla="*/ 2147483646 h 338"/>
              <a:gd name="T2" fmla="*/ 2147483646 w 411"/>
              <a:gd name="T3" fmla="*/ 2147483646 h 338"/>
              <a:gd name="T4" fmla="*/ 2147483646 w 411"/>
              <a:gd name="T5" fmla="*/ 2147483646 h 338"/>
              <a:gd name="T6" fmla="*/ 2147483646 w 411"/>
              <a:gd name="T7" fmla="*/ 2147483646 h 338"/>
              <a:gd name="T8" fmla="*/ 2147483646 w 411"/>
              <a:gd name="T9" fmla="*/ 2147483646 h 338"/>
              <a:gd name="T10" fmla="*/ 2147483646 w 411"/>
              <a:gd name="T11" fmla="*/ 2147483646 h 338"/>
              <a:gd name="T12" fmla="*/ 2147483646 w 411"/>
              <a:gd name="T13" fmla="*/ 2147483646 h 338"/>
              <a:gd name="T14" fmla="*/ 2147483646 w 411"/>
              <a:gd name="T15" fmla="*/ 2147483646 h 338"/>
              <a:gd name="T16" fmla="*/ 0 w 411"/>
              <a:gd name="T17" fmla="*/ 2147483646 h 338"/>
              <a:gd name="T18" fmla="*/ 2147483646 w 411"/>
              <a:gd name="T19" fmla="*/ 2147483646 h 338"/>
              <a:gd name="T20" fmla="*/ 2147483646 w 411"/>
              <a:gd name="T21" fmla="*/ 2147483646 h 338"/>
              <a:gd name="T22" fmla="*/ 2147483646 w 411"/>
              <a:gd name="T23" fmla="*/ 2147483646 h 338"/>
              <a:gd name="T24" fmla="*/ 2147483646 w 411"/>
              <a:gd name="T25" fmla="*/ 2147483646 h 338"/>
              <a:gd name="T26" fmla="*/ 2147483646 w 411"/>
              <a:gd name="T27" fmla="*/ 2147483646 h 338"/>
              <a:gd name="T28" fmla="*/ 2147483646 w 411"/>
              <a:gd name="T29" fmla="*/ 2147483646 h 338"/>
              <a:gd name="T30" fmla="*/ 2147483646 w 411"/>
              <a:gd name="T31" fmla="*/ 2147483646 h 338"/>
              <a:gd name="T32" fmla="*/ 2147483646 w 411"/>
              <a:gd name="T33" fmla="*/ 2147483646 h 338"/>
              <a:gd name="T34" fmla="*/ 2147483646 w 411"/>
              <a:gd name="T35" fmla="*/ 2147483646 h 338"/>
              <a:gd name="T36" fmla="*/ 2147483646 w 411"/>
              <a:gd name="T37" fmla="*/ 2147483646 h 338"/>
              <a:gd name="T38" fmla="*/ 2147483646 w 411"/>
              <a:gd name="T39" fmla="*/ 2147483646 h 338"/>
              <a:gd name="T40" fmla="*/ 2147483646 w 411"/>
              <a:gd name="T41" fmla="*/ 2147483646 h 338"/>
              <a:gd name="T42" fmla="*/ 2147483646 w 411"/>
              <a:gd name="T43" fmla="*/ 2147483646 h 338"/>
              <a:gd name="T44" fmla="*/ 2147483646 w 411"/>
              <a:gd name="T45" fmla="*/ 2147483646 h 338"/>
              <a:gd name="T46" fmla="*/ 2147483646 w 411"/>
              <a:gd name="T47" fmla="*/ 2147483646 h 338"/>
              <a:gd name="T48" fmla="*/ 2147483646 w 411"/>
              <a:gd name="T49" fmla="*/ 2147483646 h 338"/>
              <a:gd name="T50" fmla="*/ 2147483646 w 411"/>
              <a:gd name="T51" fmla="*/ 2147483646 h 338"/>
              <a:gd name="T52" fmla="*/ 2147483646 w 411"/>
              <a:gd name="T53" fmla="*/ 2147483646 h 338"/>
              <a:gd name="T54" fmla="*/ 2147483646 w 411"/>
              <a:gd name="T55" fmla="*/ 2147483646 h 338"/>
              <a:gd name="T56" fmla="*/ 2147483646 w 411"/>
              <a:gd name="T57" fmla="*/ 2147483646 h 338"/>
              <a:gd name="T58" fmla="*/ 2147483646 w 411"/>
              <a:gd name="T59" fmla="*/ 2147483646 h 338"/>
              <a:gd name="T60" fmla="*/ 2147483646 w 411"/>
              <a:gd name="T61" fmla="*/ 2147483646 h 338"/>
              <a:gd name="T62" fmla="*/ 2147483646 w 411"/>
              <a:gd name="T63" fmla="*/ 2147483646 h 338"/>
              <a:gd name="T64" fmla="*/ 2147483646 w 411"/>
              <a:gd name="T65" fmla="*/ 2147483646 h 338"/>
              <a:gd name="T66" fmla="*/ 2147483646 w 411"/>
              <a:gd name="T67" fmla="*/ 2147483646 h 338"/>
              <a:gd name="T68" fmla="*/ 2147483646 w 411"/>
              <a:gd name="T69" fmla="*/ 2147483646 h 338"/>
              <a:gd name="T70" fmla="*/ 2147483646 w 411"/>
              <a:gd name="T71" fmla="*/ 2147483646 h 338"/>
              <a:gd name="T72" fmla="*/ 2147483646 w 411"/>
              <a:gd name="T73" fmla="*/ 2147483646 h 338"/>
              <a:gd name="T74" fmla="*/ 2147483646 w 411"/>
              <a:gd name="T75" fmla="*/ 2147483646 h 338"/>
              <a:gd name="T76" fmla="*/ 2147483646 w 411"/>
              <a:gd name="T77" fmla="*/ 2147483646 h 338"/>
              <a:gd name="T78" fmla="*/ 2147483646 w 411"/>
              <a:gd name="T79" fmla="*/ 2147483646 h 338"/>
              <a:gd name="T80" fmla="*/ 2147483646 w 411"/>
              <a:gd name="T81" fmla="*/ 2147483646 h 338"/>
              <a:gd name="T82" fmla="*/ 2147483646 w 411"/>
              <a:gd name="T83" fmla="*/ 2147483646 h 338"/>
              <a:gd name="T84" fmla="*/ 2147483646 w 411"/>
              <a:gd name="T85" fmla="*/ 2147483646 h 338"/>
              <a:gd name="T86" fmla="*/ 2147483646 w 411"/>
              <a:gd name="T87" fmla="*/ 2147483646 h 338"/>
              <a:gd name="T88" fmla="*/ 2147483646 w 411"/>
              <a:gd name="T89" fmla="*/ 2147483646 h 338"/>
              <a:gd name="T90" fmla="*/ 2147483646 w 411"/>
              <a:gd name="T91" fmla="*/ 2147483646 h 338"/>
              <a:gd name="T92" fmla="*/ 2147483646 w 411"/>
              <a:gd name="T93" fmla="*/ 2147483646 h 338"/>
              <a:gd name="T94" fmla="*/ 2147483646 w 411"/>
              <a:gd name="T95" fmla="*/ 2147483646 h 338"/>
              <a:gd name="T96" fmla="*/ 2147483646 w 411"/>
              <a:gd name="T97" fmla="*/ 2147483646 h 338"/>
              <a:gd name="T98" fmla="*/ 2147483646 w 411"/>
              <a:gd name="T99" fmla="*/ 2147483646 h 338"/>
              <a:gd name="T100" fmla="*/ 2147483646 w 411"/>
              <a:gd name="T101" fmla="*/ 2147483646 h 338"/>
              <a:gd name="T102" fmla="*/ 2147483646 w 411"/>
              <a:gd name="T103" fmla="*/ 2147483646 h 338"/>
              <a:gd name="T104" fmla="*/ 2147483646 w 411"/>
              <a:gd name="T105" fmla="*/ 2147483646 h 338"/>
              <a:gd name="T106" fmla="*/ 2147483646 w 411"/>
              <a:gd name="T107" fmla="*/ 2147483646 h 338"/>
              <a:gd name="T108" fmla="*/ 2147483646 w 411"/>
              <a:gd name="T109" fmla="*/ 2147483646 h 338"/>
              <a:gd name="T110" fmla="*/ 2147483646 w 411"/>
              <a:gd name="T111" fmla="*/ 2147483646 h 338"/>
              <a:gd name="T112" fmla="*/ 2147483646 w 411"/>
              <a:gd name="T113" fmla="*/ 2147483646 h 33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11"/>
              <a:gd name="T172" fmla="*/ 0 h 338"/>
              <a:gd name="T173" fmla="*/ 411 w 411"/>
              <a:gd name="T174" fmla="*/ 338 h 33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11" h="338">
                <a:moveTo>
                  <a:pt x="96" y="314"/>
                </a:moveTo>
                <a:lnTo>
                  <a:pt x="92" y="310"/>
                </a:lnTo>
                <a:lnTo>
                  <a:pt x="88" y="300"/>
                </a:lnTo>
                <a:lnTo>
                  <a:pt x="82" y="312"/>
                </a:lnTo>
                <a:lnTo>
                  <a:pt x="74" y="316"/>
                </a:lnTo>
                <a:lnTo>
                  <a:pt x="62" y="328"/>
                </a:lnTo>
                <a:lnTo>
                  <a:pt x="42" y="338"/>
                </a:lnTo>
                <a:lnTo>
                  <a:pt x="24" y="334"/>
                </a:lnTo>
                <a:lnTo>
                  <a:pt x="12" y="324"/>
                </a:lnTo>
                <a:lnTo>
                  <a:pt x="10" y="316"/>
                </a:lnTo>
                <a:lnTo>
                  <a:pt x="18" y="306"/>
                </a:lnTo>
                <a:lnTo>
                  <a:pt x="16" y="302"/>
                </a:lnTo>
                <a:lnTo>
                  <a:pt x="6" y="304"/>
                </a:lnTo>
                <a:lnTo>
                  <a:pt x="4" y="296"/>
                </a:lnTo>
                <a:lnTo>
                  <a:pt x="18" y="286"/>
                </a:lnTo>
                <a:lnTo>
                  <a:pt x="8" y="280"/>
                </a:lnTo>
                <a:lnTo>
                  <a:pt x="4" y="272"/>
                </a:lnTo>
                <a:lnTo>
                  <a:pt x="0" y="250"/>
                </a:lnTo>
                <a:lnTo>
                  <a:pt x="4" y="240"/>
                </a:lnTo>
                <a:lnTo>
                  <a:pt x="26" y="230"/>
                </a:lnTo>
                <a:lnTo>
                  <a:pt x="42" y="226"/>
                </a:lnTo>
                <a:lnTo>
                  <a:pt x="56" y="220"/>
                </a:lnTo>
                <a:lnTo>
                  <a:pt x="62" y="208"/>
                </a:lnTo>
                <a:lnTo>
                  <a:pt x="70" y="208"/>
                </a:lnTo>
                <a:lnTo>
                  <a:pt x="84" y="210"/>
                </a:lnTo>
                <a:lnTo>
                  <a:pt x="98" y="202"/>
                </a:lnTo>
                <a:lnTo>
                  <a:pt x="94" y="194"/>
                </a:lnTo>
                <a:lnTo>
                  <a:pt x="84" y="204"/>
                </a:lnTo>
                <a:lnTo>
                  <a:pt x="74" y="202"/>
                </a:lnTo>
                <a:lnTo>
                  <a:pt x="92" y="184"/>
                </a:lnTo>
                <a:lnTo>
                  <a:pt x="103" y="178"/>
                </a:lnTo>
                <a:lnTo>
                  <a:pt x="113" y="164"/>
                </a:lnTo>
                <a:lnTo>
                  <a:pt x="127" y="140"/>
                </a:lnTo>
                <a:lnTo>
                  <a:pt x="137" y="134"/>
                </a:lnTo>
                <a:lnTo>
                  <a:pt x="137" y="122"/>
                </a:lnTo>
                <a:lnTo>
                  <a:pt x="157" y="106"/>
                </a:lnTo>
                <a:lnTo>
                  <a:pt x="167" y="100"/>
                </a:lnTo>
                <a:lnTo>
                  <a:pt x="175" y="86"/>
                </a:lnTo>
                <a:lnTo>
                  <a:pt x="183" y="86"/>
                </a:lnTo>
                <a:lnTo>
                  <a:pt x="185" y="72"/>
                </a:lnTo>
                <a:lnTo>
                  <a:pt x="175" y="78"/>
                </a:lnTo>
                <a:lnTo>
                  <a:pt x="163" y="78"/>
                </a:lnTo>
                <a:lnTo>
                  <a:pt x="161" y="72"/>
                </a:lnTo>
                <a:lnTo>
                  <a:pt x="165" y="62"/>
                </a:lnTo>
                <a:lnTo>
                  <a:pt x="175" y="56"/>
                </a:lnTo>
                <a:lnTo>
                  <a:pt x="183" y="64"/>
                </a:lnTo>
                <a:lnTo>
                  <a:pt x="201" y="68"/>
                </a:lnTo>
                <a:lnTo>
                  <a:pt x="203" y="60"/>
                </a:lnTo>
                <a:lnTo>
                  <a:pt x="193" y="54"/>
                </a:lnTo>
                <a:lnTo>
                  <a:pt x="199" y="44"/>
                </a:lnTo>
                <a:lnTo>
                  <a:pt x="217" y="48"/>
                </a:lnTo>
                <a:lnTo>
                  <a:pt x="225" y="30"/>
                </a:lnTo>
                <a:lnTo>
                  <a:pt x="237" y="30"/>
                </a:lnTo>
                <a:lnTo>
                  <a:pt x="243" y="40"/>
                </a:lnTo>
                <a:lnTo>
                  <a:pt x="257" y="32"/>
                </a:lnTo>
                <a:lnTo>
                  <a:pt x="267" y="38"/>
                </a:lnTo>
                <a:lnTo>
                  <a:pt x="273" y="26"/>
                </a:lnTo>
                <a:lnTo>
                  <a:pt x="285" y="24"/>
                </a:lnTo>
                <a:lnTo>
                  <a:pt x="285" y="34"/>
                </a:lnTo>
                <a:lnTo>
                  <a:pt x="291" y="36"/>
                </a:lnTo>
                <a:lnTo>
                  <a:pt x="295" y="16"/>
                </a:lnTo>
                <a:lnTo>
                  <a:pt x="309" y="16"/>
                </a:lnTo>
                <a:lnTo>
                  <a:pt x="329" y="0"/>
                </a:lnTo>
                <a:lnTo>
                  <a:pt x="337" y="4"/>
                </a:lnTo>
                <a:lnTo>
                  <a:pt x="319" y="22"/>
                </a:lnTo>
                <a:lnTo>
                  <a:pt x="319" y="32"/>
                </a:lnTo>
                <a:lnTo>
                  <a:pt x="343" y="10"/>
                </a:lnTo>
                <a:lnTo>
                  <a:pt x="343" y="22"/>
                </a:lnTo>
                <a:lnTo>
                  <a:pt x="359" y="4"/>
                </a:lnTo>
                <a:lnTo>
                  <a:pt x="373" y="6"/>
                </a:lnTo>
                <a:lnTo>
                  <a:pt x="369" y="20"/>
                </a:lnTo>
                <a:lnTo>
                  <a:pt x="387" y="10"/>
                </a:lnTo>
                <a:lnTo>
                  <a:pt x="411" y="20"/>
                </a:lnTo>
                <a:lnTo>
                  <a:pt x="401" y="32"/>
                </a:lnTo>
                <a:lnTo>
                  <a:pt x="381" y="30"/>
                </a:lnTo>
                <a:lnTo>
                  <a:pt x="397" y="44"/>
                </a:lnTo>
                <a:lnTo>
                  <a:pt x="397" y="50"/>
                </a:lnTo>
                <a:lnTo>
                  <a:pt x="387" y="52"/>
                </a:lnTo>
                <a:lnTo>
                  <a:pt x="377" y="38"/>
                </a:lnTo>
                <a:lnTo>
                  <a:pt x="355" y="30"/>
                </a:lnTo>
                <a:lnTo>
                  <a:pt x="335" y="42"/>
                </a:lnTo>
                <a:lnTo>
                  <a:pt x="333" y="44"/>
                </a:lnTo>
                <a:lnTo>
                  <a:pt x="329" y="60"/>
                </a:lnTo>
                <a:lnTo>
                  <a:pt x="317" y="72"/>
                </a:lnTo>
                <a:lnTo>
                  <a:pt x="303" y="70"/>
                </a:lnTo>
                <a:lnTo>
                  <a:pt x="275" y="68"/>
                </a:lnTo>
                <a:lnTo>
                  <a:pt x="267" y="58"/>
                </a:lnTo>
                <a:lnTo>
                  <a:pt x="261" y="52"/>
                </a:lnTo>
                <a:lnTo>
                  <a:pt x="251" y="60"/>
                </a:lnTo>
                <a:lnTo>
                  <a:pt x="241" y="62"/>
                </a:lnTo>
                <a:lnTo>
                  <a:pt x="241" y="78"/>
                </a:lnTo>
                <a:lnTo>
                  <a:pt x="227" y="78"/>
                </a:lnTo>
                <a:lnTo>
                  <a:pt x="227" y="70"/>
                </a:lnTo>
                <a:lnTo>
                  <a:pt x="213" y="72"/>
                </a:lnTo>
                <a:lnTo>
                  <a:pt x="213" y="84"/>
                </a:lnTo>
                <a:lnTo>
                  <a:pt x="195" y="86"/>
                </a:lnTo>
                <a:lnTo>
                  <a:pt x="183" y="102"/>
                </a:lnTo>
                <a:lnTo>
                  <a:pt x="183" y="114"/>
                </a:lnTo>
                <a:lnTo>
                  <a:pt x="171" y="124"/>
                </a:lnTo>
                <a:lnTo>
                  <a:pt x="169" y="136"/>
                </a:lnTo>
                <a:lnTo>
                  <a:pt x="155" y="140"/>
                </a:lnTo>
                <a:lnTo>
                  <a:pt x="153" y="154"/>
                </a:lnTo>
                <a:lnTo>
                  <a:pt x="143" y="170"/>
                </a:lnTo>
                <a:lnTo>
                  <a:pt x="149" y="184"/>
                </a:lnTo>
                <a:lnTo>
                  <a:pt x="145" y="188"/>
                </a:lnTo>
                <a:lnTo>
                  <a:pt x="113" y="198"/>
                </a:lnTo>
                <a:lnTo>
                  <a:pt x="113" y="248"/>
                </a:lnTo>
                <a:lnTo>
                  <a:pt x="125" y="254"/>
                </a:lnTo>
                <a:lnTo>
                  <a:pt x="127" y="266"/>
                </a:lnTo>
                <a:lnTo>
                  <a:pt x="113" y="268"/>
                </a:lnTo>
                <a:lnTo>
                  <a:pt x="125" y="276"/>
                </a:lnTo>
                <a:lnTo>
                  <a:pt x="121" y="288"/>
                </a:lnTo>
                <a:lnTo>
                  <a:pt x="113" y="296"/>
                </a:lnTo>
                <a:lnTo>
                  <a:pt x="113" y="312"/>
                </a:lnTo>
                <a:lnTo>
                  <a:pt x="96" y="3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8" name="Freeform 473"/>
          <p:cNvSpPr>
            <a:spLocks/>
          </p:cNvSpPr>
          <p:nvPr/>
        </p:nvSpPr>
        <p:spPr bwMode="auto">
          <a:xfrm>
            <a:off x="6557963" y="2471738"/>
            <a:ext cx="111125" cy="69850"/>
          </a:xfrm>
          <a:custGeom>
            <a:avLst/>
            <a:gdLst>
              <a:gd name="T0" fmla="*/ 2147483646 w 70"/>
              <a:gd name="T1" fmla="*/ 2147483646 h 44"/>
              <a:gd name="T2" fmla="*/ 2147483646 w 70"/>
              <a:gd name="T3" fmla="*/ 2147483646 h 44"/>
              <a:gd name="T4" fmla="*/ 2147483646 w 70"/>
              <a:gd name="T5" fmla="*/ 2147483646 h 44"/>
              <a:gd name="T6" fmla="*/ 2147483646 w 70"/>
              <a:gd name="T7" fmla="*/ 2147483646 h 44"/>
              <a:gd name="T8" fmla="*/ 2147483646 w 70"/>
              <a:gd name="T9" fmla="*/ 2147483646 h 44"/>
              <a:gd name="T10" fmla="*/ 2147483646 w 70"/>
              <a:gd name="T11" fmla="*/ 2147483646 h 44"/>
              <a:gd name="T12" fmla="*/ 2147483646 w 70"/>
              <a:gd name="T13" fmla="*/ 2147483646 h 44"/>
              <a:gd name="T14" fmla="*/ 2147483646 w 70"/>
              <a:gd name="T15" fmla="*/ 2147483646 h 44"/>
              <a:gd name="T16" fmla="*/ 2147483646 w 70"/>
              <a:gd name="T17" fmla="*/ 2147483646 h 44"/>
              <a:gd name="T18" fmla="*/ 2147483646 w 70"/>
              <a:gd name="T19" fmla="*/ 0 h 44"/>
              <a:gd name="T20" fmla="*/ 2147483646 w 70"/>
              <a:gd name="T21" fmla="*/ 2147483646 h 44"/>
              <a:gd name="T22" fmla="*/ 2147483646 w 70"/>
              <a:gd name="T23" fmla="*/ 2147483646 h 44"/>
              <a:gd name="T24" fmla="*/ 0 w 70"/>
              <a:gd name="T25" fmla="*/ 2147483646 h 44"/>
              <a:gd name="T26" fmla="*/ 2147483646 w 70"/>
              <a:gd name="T27" fmla="*/ 2147483646 h 44"/>
              <a:gd name="T28" fmla="*/ 2147483646 w 70"/>
              <a:gd name="T29" fmla="*/ 2147483646 h 44"/>
              <a:gd name="T30" fmla="*/ 2147483646 w 70"/>
              <a:gd name="T31" fmla="*/ 2147483646 h 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"/>
              <a:gd name="T49" fmla="*/ 0 h 44"/>
              <a:gd name="T50" fmla="*/ 70 w 70"/>
              <a:gd name="T51" fmla="*/ 44 h 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" h="44">
                <a:moveTo>
                  <a:pt x="16" y="36"/>
                </a:moveTo>
                <a:lnTo>
                  <a:pt x="28" y="36"/>
                </a:lnTo>
                <a:lnTo>
                  <a:pt x="40" y="40"/>
                </a:lnTo>
                <a:lnTo>
                  <a:pt x="52" y="44"/>
                </a:lnTo>
                <a:lnTo>
                  <a:pt x="62" y="44"/>
                </a:lnTo>
                <a:lnTo>
                  <a:pt x="64" y="32"/>
                </a:lnTo>
                <a:lnTo>
                  <a:pt x="64" y="16"/>
                </a:lnTo>
                <a:lnTo>
                  <a:pt x="70" y="4"/>
                </a:lnTo>
                <a:lnTo>
                  <a:pt x="54" y="6"/>
                </a:lnTo>
                <a:lnTo>
                  <a:pt x="40" y="0"/>
                </a:lnTo>
                <a:lnTo>
                  <a:pt x="18" y="4"/>
                </a:lnTo>
                <a:lnTo>
                  <a:pt x="2" y="8"/>
                </a:lnTo>
                <a:lnTo>
                  <a:pt x="0" y="20"/>
                </a:lnTo>
                <a:lnTo>
                  <a:pt x="6" y="30"/>
                </a:lnTo>
                <a:lnTo>
                  <a:pt x="14" y="30"/>
                </a:lnTo>
                <a:lnTo>
                  <a:pt x="16" y="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79" name="Freeform 474"/>
          <p:cNvSpPr>
            <a:spLocks/>
          </p:cNvSpPr>
          <p:nvPr/>
        </p:nvSpPr>
        <p:spPr bwMode="auto">
          <a:xfrm>
            <a:off x="6494463" y="2528888"/>
            <a:ext cx="184150" cy="85725"/>
          </a:xfrm>
          <a:custGeom>
            <a:avLst/>
            <a:gdLst>
              <a:gd name="T0" fmla="*/ 2147483646 w 116"/>
              <a:gd name="T1" fmla="*/ 2147483646 h 54"/>
              <a:gd name="T2" fmla="*/ 2147483646 w 116"/>
              <a:gd name="T3" fmla="*/ 2147483646 h 54"/>
              <a:gd name="T4" fmla="*/ 2147483646 w 116"/>
              <a:gd name="T5" fmla="*/ 2147483646 h 54"/>
              <a:gd name="T6" fmla="*/ 2147483646 w 116"/>
              <a:gd name="T7" fmla="*/ 2147483646 h 54"/>
              <a:gd name="T8" fmla="*/ 2147483646 w 116"/>
              <a:gd name="T9" fmla="*/ 2147483646 h 54"/>
              <a:gd name="T10" fmla="*/ 2147483646 w 116"/>
              <a:gd name="T11" fmla="*/ 0 h 54"/>
              <a:gd name="T12" fmla="*/ 2147483646 w 116"/>
              <a:gd name="T13" fmla="*/ 0 h 54"/>
              <a:gd name="T14" fmla="*/ 2147483646 w 116"/>
              <a:gd name="T15" fmla="*/ 2147483646 h 54"/>
              <a:gd name="T16" fmla="*/ 2147483646 w 116"/>
              <a:gd name="T17" fmla="*/ 2147483646 h 54"/>
              <a:gd name="T18" fmla="*/ 2147483646 w 116"/>
              <a:gd name="T19" fmla="*/ 2147483646 h 54"/>
              <a:gd name="T20" fmla="*/ 2147483646 w 116"/>
              <a:gd name="T21" fmla="*/ 2147483646 h 54"/>
              <a:gd name="T22" fmla="*/ 2147483646 w 116"/>
              <a:gd name="T23" fmla="*/ 2147483646 h 54"/>
              <a:gd name="T24" fmla="*/ 2147483646 w 116"/>
              <a:gd name="T25" fmla="*/ 2147483646 h 54"/>
              <a:gd name="T26" fmla="*/ 2147483646 w 116"/>
              <a:gd name="T27" fmla="*/ 2147483646 h 54"/>
              <a:gd name="T28" fmla="*/ 2147483646 w 116"/>
              <a:gd name="T29" fmla="*/ 2147483646 h 54"/>
              <a:gd name="T30" fmla="*/ 2147483646 w 116"/>
              <a:gd name="T31" fmla="*/ 2147483646 h 54"/>
              <a:gd name="T32" fmla="*/ 2147483646 w 116"/>
              <a:gd name="T33" fmla="*/ 2147483646 h 54"/>
              <a:gd name="T34" fmla="*/ 2147483646 w 116"/>
              <a:gd name="T35" fmla="*/ 2147483646 h 54"/>
              <a:gd name="T36" fmla="*/ 0 w 116"/>
              <a:gd name="T37" fmla="*/ 2147483646 h 54"/>
              <a:gd name="T38" fmla="*/ 0 w 116"/>
              <a:gd name="T39" fmla="*/ 2147483646 h 54"/>
              <a:gd name="T40" fmla="*/ 2147483646 w 116"/>
              <a:gd name="T41" fmla="*/ 2147483646 h 54"/>
              <a:gd name="T42" fmla="*/ 2147483646 w 116"/>
              <a:gd name="T43" fmla="*/ 2147483646 h 54"/>
              <a:gd name="T44" fmla="*/ 2147483646 w 116"/>
              <a:gd name="T45" fmla="*/ 2147483646 h 5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6"/>
              <a:gd name="T70" fmla="*/ 0 h 54"/>
              <a:gd name="T71" fmla="*/ 116 w 116"/>
              <a:gd name="T72" fmla="*/ 54 h 5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6" h="54">
                <a:moveTo>
                  <a:pt x="26" y="12"/>
                </a:moveTo>
                <a:lnTo>
                  <a:pt x="36" y="18"/>
                </a:lnTo>
                <a:lnTo>
                  <a:pt x="46" y="24"/>
                </a:lnTo>
                <a:lnTo>
                  <a:pt x="54" y="18"/>
                </a:lnTo>
                <a:lnTo>
                  <a:pt x="56" y="8"/>
                </a:lnTo>
                <a:lnTo>
                  <a:pt x="56" y="0"/>
                </a:lnTo>
                <a:lnTo>
                  <a:pt x="68" y="0"/>
                </a:lnTo>
                <a:lnTo>
                  <a:pt x="80" y="4"/>
                </a:lnTo>
                <a:lnTo>
                  <a:pt x="88" y="6"/>
                </a:lnTo>
                <a:lnTo>
                  <a:pt x="102" y="8"/>
                </a:lnTo>
                <a:lnTo>
                  <a:pt x="104" y="12"/>
                </a:lnTo>
                <a:lnTo>
                  <a:pt x="108" y="20"/>
                </a:lnTo>
                <a:lnTo>
                  <a:pt x="112" y="36"/>
                </a:lnTo>
                <a:lnTo>
                  <a:pt x="116" y="42"/>
                </a:lnTo>
                <a:lnTo>
                  <a:pt x="104" y="50"/>
                </a:lnTo>
                <a:lnTo>
                  <a:pt x="90" y="54"/>
                </a:lnTo>
                <a:lnTo>
                  <a:pt x="62" y="36"/>
                </a:lnTo>
                <a:lnTo>
                  <a:pt x="10" y="38"/>
                </a:lnTo>
                <a:lnTo>
                  <a:pt x="0" y="40"/>
                </a:lnTo>
                <a:lnTo>
                  <a:pt x="0" y="30"/>
                </a:lnTo>
                <a:lnTo>
                  <a:pt x="8" y="20"/>
                </a:lnTo>
                <a:lnTo>
                  <a:pt x="14" y="10"/>
                </a:lnTo>
                <a:lnTo>
                  <a:pt x="26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0" name="Freeform 475"/>
          <p:cNvSpPr>
            <a:spLocks/>
          </p:cNvSpPr>
          <p:nvPr/>
        </p:nvSpPr>
        <p:spPr bwMode="auto">
          <a:xfrm>
            <a:off x="6494463" y="2586038"/>
            <a:ext cx="142875" cy="85725"/>
          </a:xfrm>
          <a:custGeom>
            <a:avLst/>
            <a:gdLst>
              <a:gd name="T0" fmla="*/ 0 w 90"/>
              <a:gd name="T1" fmla="*/ 2147483646 h 54"/>
              <a:gd name="T2" fmla="*/ 2147483646 w 90"/>
              <a:gd name="T3" fmla="*/ 2147483646 h 54"/>
              <a:gd name="T4" fmla="*/ 2147483646 w 90"/>
              <a:gd name="T5" fmla="*/ 0 h 54"/>
              <a:gd name="T6" fmla="*/ 2147483646 w 90"/>
              <a:gd name="T7" fmla="*/ 2147483646 h 54"/>
              <a:gd name="T8" fmla="*/ 2147483646 w 90"/>
              <a:gd name="T9" fmla="*/ 2147483646 h 54"/>
              <a:gd name="T10" fmla="*/ 2147483646 w 90"/>
              <a:gd name="T11" fmla="*/ 2147483646 h 54"/>
              <a:gd name="T12" fmla="*/ 2147483646 w 90"/>
              <a:gd name="T13" fmla="*/ 2147483646 h 54"/>
              <a:gd name="T14" fmla="*/ 2147483646 w 90"/>
              <a:gd name="T15" fmla="*/ 2147483646 h 54"/>
              <a:gd name="T16" fmla="*/ 2147483646 w 90"/>
              <a:gd name="T17" fmla="*/ 2147483646 h 54"/>
              <a:gd name="T18" fmla="*/ 2147483646 w 90"/>
              <a:gd name="T19" fmla="*/ 2147483646 h 54"/>
              <a:gd name="T20" fmla="*/ 2147483646 w 90"/>
              <a:gd name="T21" fmla="*/ 2147483646 h 54"/>
              <a:gd name="T22" fmla="*/ 2147483646 w 90"/>
              <a:gd name="T23" fmla="*/ 2147483646 h 54"/>
              <a:gd name="T24" fmla="*/ 2147483646 w 90"/>
              <a:gd name="T25" fmla="*/ 2147483646 h 54"/>
              <a:gd name="T26" fmla="*/ 0 w 90"/>
              <a:gd name="T27" fmla="*/ 2147483646 h 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0"/>
              <a:gd name="T43" fmla="*/ 0 h 54"/>
              <a:gd name="T44" fmla="*/ 90 w 90"/>
              <a:gd name="T45" fmla="*/ 54 h 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0" h="54">
                <a:moveTo>
                  <a:pt x="0" y="4"/>
                </a:moveTo>
                <a:lnTo>
                  <a:pt x="10" y="2"/>
                </a:lnTo>
                <a:lnTo>
                  <a:pt x="62" y="0"/>
                </a:lnTo>
                <a:lnTo>
                  <a:pt x="90" y="18"/>
                </a:lnTo>
                <a:lnTo>
                  <a:pt x="90" y="30"/>
                </a:lnTo>
                <a:lnTo>
                  <a:pt x="76" y="34"/>
                </a:lnTo>
                <a:lnTo>
                  <a:pt x="74" y="50"/>
                </a:lnTo>
                <a:lnTo>
                  <a:pt x="58" y="52"/>
                </a:lnTo>
                <a:lnTo>
                  <a:pt x="38" y="54"/>
                </a:lnTo>
                <a:lnTo>
                  <a:pt x="28" y="44"/>
                </a:lnTo>
                <a:lnTo>
                  <a:pt x="30" y="34"/>
                </a:lnTo>
                <a:lnTo>
                  <a:pt x="20" y="30"/>
                </a:lnTo>
                <a:lnTo>
                  <a:pt x="4" y="26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1" name="Freeform 476"/>
          <p:cNvSpPr>
            <a:spLocks/>
          </p:cNvSpPr>
          <p:nvPr/>
        </p:nvSpPr>
        <p:spPr bwMode="auto">
          <a:xfrm>
            <a:off x="6459538" y="2627313"/>
            <a:ext cx="82550" cy="31750"/>
          </a:xfrm>
          <a:custGeom>
            <a:avLst/>
            <a:gdLst>
              <a:gd name="T0" fmla="*/ 0 w 52"/>
              <a:gd name="T1" fmla="*/ 2147483646 h 20"/>
              <a:gd name="T2" fmla="*/ 2147483646 w 52"/>
              <a:gd name="T3" fmla="*/ 2147483646 h 20"/>
              <a:gd name="T4" fmla="*/ 2147483646 w 52"/>
              <a:gd name="T5" fmla="*/ 2147483646 h 20"/>
              <a:gd name="T6" fmla="*/ 2147483646 w 52"/>
              <a:gd name="T7" fmla="*/ 2147483646 h 20"/>
              <a:gd name="T8" fmla="*/ 2147483646 w 52"/>
              <a:gd name="T9" fmla="*/ 0 h 20"/>
              <a:gd name="T10" fmla="*/ 2147483646 w 52"/>
              <a:gd name="T11" fmla="*/ 2147483646 h 20"/>
              <a:gd name="T12" fmla="*/ 2147483646 w 52"/>
              <a:gd name="T13" fmla="*/ 2147483646 h 20"/>
              <a:gd name="T14" fmla="*/ 2147483646 w 52"/>
              <a:gd name="T15" fmla="*/ 2147483646 h 20"/>
              <a:gd name="T16" fmla="*/ 0 w 52"/>
              <a:gd name="T17" fmla="*/ 2147483646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"/>
              <a:gd name="T28" fmla="*/ 0 h 20"/>
              <a:gd name="T29" fmla="*/ 52 w 5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" h="20">
                <a:moveTo>
                  <a:pt x="0" y="12"/>
                </a:moveTo>
                <a:lnTo>
                  <a:pt x="4" y="20"/>
                </a:lnTo>
                <a:lnTo>
                  <a:pt x="50" y="18"/>
                </a:lnTo>
                <a:lnTo>
                  <a:pt x="52" y="8"/>
                </a:lnTo>
                <a:lnTo>
                  <a:pt x="30" y="0"/>
                </a:lnTo>
                <a:lnTo>
                  <a:pt x="24" y="8"/>
                </a:lnTo>
                <a:lnTo>
                  <a:pt x="8" y="6"/>
                </a:lnTo>
                <a:lnTo>
                  <a:pt x="6" y="12"/>
                </a:lnTo>
                <a:lnTo>
                  <a:pt x="0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2" name="Freeform 477"/>
          <p:cNvSpPr>
            <a:spLocks/>
          </p:cNvSpPr>
          <p:nvPr/>
        </p:nvSpPr>
        <p:spPr bwMode="auto">
          <a:xfrm>
            <a:off x="6551613" y="2595563"/>
            <a:ext cx="238125" cy="168275"/>
          </a:xfrm>
          <a:custGeom>
            <a:avLst/>
            <a:gdLst>
              <a:gd name="T0" fmla="*/ 5040313 w 150"/>
              <a:gd name="T1" fmla="*/ 120967500 h 106"/>
              <a:gd name="T2" fmla="*/ 60483750 w 150"/>
              <a:gd name="T3" fmla="*/ 110886875 h 106"/>
              <a:gd name="T4" fmla="*/ 95765938 w 150"/>
              <a:gd name="T5" fmla="*/ 110886875 h 106"/>
              <a:gd name="T6" fmla="*/ 100806250 w 150"/>
              <a:gd name="T7" fmla="*/ 70564375 h 106"/>
              <a:gd name="T8" fmla="*/ 136088438 w 150"/>
              <a:gd name="T9" fmla="*/ 60483750 h 106"/>
              <a:gd name="T10" fmla="*/ 136088438 w 150"/>
              <a:gd name="T11" fmla="*/ 30241875 h 106"/>
              <a:gd name="T12" fmla="*/ 171370625 w 150"/>
              <a:gd name="T13" fmla="*/ 20161250 h 106"/>
              <a:gd name="T14" fmla="*/ 201612500 w 150"/>
              <a:gd name="T15" fmla="*/ 0 h 106"/>
              <a:gd name="T16" fmla="*/ 246975313 w 150"/>
              <a:gd name="T17" fmla="*/ 10080625 h 106"/>
              <a:gd name="T18" fmla="*/ 246975313 w 150"/>
              <a:gd name="T19" fmla="*/ 25201563 h 106"/>
              <a:gd name="T20" fmla="*/ 297378438 w 150"/>
              <a:gd name="T21" fmla="*/ 30241875 h 106"/>
              <a:gd name="T22" fmla="*/ 307459063 w 150"/>
              <a:gd name="T23" fmla="*/ 85685313 h 106"/>
              <a:gd name="T24" fmla="*/ 378023438 w 150"/>
              <a:gd name="T25" fmla="*/ 161290000 h 106"/>
              <a:gd name="T26" fmla="*/ 372983125 w 150"/>
              <a:gd name="T27" fmla="*/ 166330313 h 106"/>
              <a:gd name="T28" fmla="*/ 327620313 w 150"/>
              <a:gd name="T29" fmla="*/ 166330313 h 106"/>
              <a:gd name="T30" fmla="*/ 327620313 w 150"/>
              <a:gd name="T31" fmla="*/ 216733438 h 106"/>
              <a:gd name="T32" fmla="*/ 297378438 w 150"/>
              <a:gd name="T33" fmla="*/ 221773750 h 106"/>
              <a:gd name="T34" fmla="*/ 287297813 w 150"/>
              <a:gd name="T35" fmla="*/ 267136563 h 106"/>
              <a:gd name="T36" fmla="*/ 236894688 w 150"/>
              <a:gd name="T37" fmla="*/ 262096250 h 106"/>
              <a:gd name="T38" fmla="*/ 231854375 w 150"/>
              <a:gd name="T39" fmla="*/ 246975313 h 106"/>
              <a:gd name="T40" fmla="*/ 161290000 w 150"/>
              <a:gd name="T41" fmla="*/ 246975313 h 106"/>
              <a:gd name="T42" fmla="*/ 115927188 w 150"/>
              <a:gd name="T43" fmla="*/ 236894688 h 106"/>
              <a:gd name="T44" fmla="*/ 40322500 w 150"/>
              <a:gd name="T45" fmla="*/ 221773750 h 106"/>
              <a:gd name="T46" fmla="*/ 15120938 w 150"/>
              <a:gd name="T47" fmla="*/ 257055938 h 106"/>
              <a:gd name="T48" fmla="*/ 15120938 w 150"/>
              <a:gd name="T49" fmla="*/ 221773750 h 106"/>
              <a:gd name="T50" fmla="*/ 0 w 150"/>
              <a:gd name="T51" fmla="*/ 211693125 h 106"/>
              <a:gd name="T52" fmla="*/ 5040313 w 150"/>
              <a:gd name="T53" fmla="*/ 196572188 h 106"/>
              <a:gd name="T54" fmla="*/ 25201563 w 150"/>
              <a:gd name="T55" fmla="*/ 196572188 h 106"/>
              <a:gd name="T56" fmla="*/ 25201563 w 150"/>
              <a:gd name="T57" fmla="*/ 161290000 h 106"/>
              <a:gd name="T58" fmla="*/ 15120938 w 150"/>
              <a:gd name="T59" fmla="*/ 151209375 h 106"/>
              <a:gd name="T60" fmla="*/ 5040313 w 150"/>
              <a:gd name="T61" fmla="*/ 120967500 h 10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0" h="106">
                <a:moveTo>
                  <a:pt x="2" y="48"/>
                </a:moveTo>
                <a:lnTo>
                  <a:pt x="24" y="44"/>
                </a:lnTo>
                <a:lnTo>
                  <a:pt x="38" y="44"/>
                </a:lnTo>
                <a:lnTo>
                  <a:pt x="40" y="28"/>
                </a:lnTo>
                <a:lnTo>
                  <a:pt x="54" y="24"/>
                </a:lnTo>
                <a:lnTo>
                  <a:pt x="54" y="12"/>
                </a:lnTo>
                <a:lnTo>
                  <a:pt x="68" y="8"/>
                </a:lnTo>
                <a:lnTo>
                  <a:pt x="80" y="0"/>
                </a:lnTo>
                <a:lnTo>
                  <a:pt x="98" y="4"/>
                </a:lnTo>
                <a:lnTo>
                  <a:pt x="98" y="10"/>
                </a:lnTo>
                <a:lnTo>
                  <a:pt x="118" y="12"/>
                </a:lnTo>
                <a:lnTo>
                  <a:pt x="122" y="34"/>
                </a:lnTo>
                <a:lnTo>
                  <a:pt x="150" y="64"/>
                </a:lnTo>
                <a:lnTo>
                  <a:pt x="148" y="66"/>
                </a:lnTo>
                <a:lnTo>
                  <a:pt x="130" y="66"/>
                </a:lnTo>
                <a:lnTo>
                  <a:pt x="130" y="86"/>
                </a:lnTo>
                <a:lnTo>
                  <a:pt x="118" y="88"/>
                </a:lnTo>
                <a:lnTo>
                  <a:pt x="114" y="106"/>
                </a:lnTo>
                <a:lnTo>
                  <a:pt x="94" y="104"/>
                </a:lnTo>
                <a:lnTo>
                  <a:pt x="92" y="98"/>
                </a:lnTo>
                <a:lnTo>
                  <a:pt x="64" y="98"/>
                </a:lnTo>
                <a:lnTo>
                  <a:pt x="46" y="94"/>
                </a:lnTo>
                <a:lnTo>
                  <a:pt x="16" y="88"/>
                </a:lnTo>
                <a:lnTo>
                  <a:pt x="6" y="102"/>
                </a:lnTo>
                <a:lnTo>
                  <a:pt x="6" y="88"/>
                </a:lnTo>
                <a:lnTo>
                  <a:pt x="0" y="84"/>
                </a:lnTo>
                <a:lnTo>
                  <a:pt x="2" y="78"/>
                </a:lnTo>
                <a:lnTo>
                  <a:pt x="10" y="78"/>
                </a:lnTo>
                <a:lnTo>
                  <a:pt x="10" y="64"/>
                </a:lnTo>
                <a:lnTo>
                  <a:pt x="6" y="60"/>
                </a:lnTo>
                <a:lnTo>
                  <a:pt x="2" y="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483" name="Freeform 478"/>
          <p:cNvSpPr>
            <a:spLocks/>
          </p:cNvSpPr>
          <p:nvPr/>
        </p:nvSpPr>
        <p:spPr bwMode="auto">
          <a:xfrm>
            <a:off x="5813425" y="2503488"/>
            <a:ext cx="200025" cy="304800"/>
          </a:xfrm>
          <a:custGeom>
            <a:avLst/>
            <a:gdLst>
              <a:gd name="T0" fmla="*/ 2147483646 w 126"/>
              <a:gd name="T1" fmla="*/ 2147483646 h 192"/>
              <a:gd name="T2" fmla="*/ 2147483646 w 126"/>
              <a:gd name="T3" fmla="*/ 2147483646 h 192"/>
              <a:gd name="T4" fmla="*/ 2147483646 w 126"/>
              <a:gd name="T5" fmla="*/ 2147483646 h 192"/>
              <a:gd name="T6" fmla="*/ 2147483646 w 126"/>
              <a:gd name="T7" fmla="*/ 2147483646 h 192"/>
              <a:gd name="T8" fmla="*/ 0 w 126"/>
              <a:gd name="T9" fmla="*/ 2147483646 h 192"/>
              <a:gd name="T10" fmla="*/ 2147483646 w 126"/>
              <a:gd name="T11" fmla="*/ 2147483646 h 192"/>
              <a:gd name="T12" fmla="*/ 2147483646 w 126"/>
              <a:gd name="T13" fmla="*/ 2147483646 h 192"/>
              <a:gd name="T14" fmla="*/ 2147483646 w 126"/>
              <a:gd name="T15" fmla="*/ 0 h 192"/>
              <a:gd name="T16" fmla="*/ 2147483646 w 126"/>
              <a:gd name="T17" fmla="*/ 2147483646 h 192"/>
              <a:gd name="T18" fmla="*/ 2147483646 w 126"/>
              <a:gd name="T19" fmla="*/ 2147483646 h 192"/>
              <a:gd name="T20" fmla="*/ 2147483646 w 126"/>
              <a:gd name="T21" fmla="*/ 2147483646 h 192"/>
              <a:gd name="T22" fmla="*/ 2147483646 w 126"/>
              <a:gd name="T23" fmla="*/ 2147483646 h 192"/>
              <a:gd name="T24" fmla="*/ 2147483646 w 126"/>
              <a:gd name="T25" fmla="*/ 2147483646 h 192"/>
              <a:gd name="T26" fmla="*/ 2147483646 w 126"/>
              <a:gd name="T27" fmla="*/ 2147483646 h 192"/>
              <a:gd name="T28" fmla="*/ 2147483646 w 126"/>
              <a:gd name="T29" fmla="*/ 2147483646 h 192"/>
              <a:gd name="T30" fmla="*/ 2147483646 w 126"/>
              <a:gd name="T31" fmla="*/ 2147483646 h 192"/>
              <a:gd name="T32" fmla="*/ 2147483646 w 126"/>
              <a:gd name="T33" fmla="*/ 2147483646 h 192"/>
              <a:gd name="T34" fmla="*/ 2147483646 w 126"/>
              <a:gd name="T35" fmla="*/ 2147483646 h 192"/>
              <a:gd name="T36" fmla="*/ 2147483646 w 126"/>
              <a:gd name="T37" fmla="*/ 2147483646 h 192"/>
              <a:gd name="T38" fmla="*/ 2147483646 w 126"/>
              <a:gd name="T39" fmla="*/ 2147483646 h 192"/>
              <a:gd name="T40" fmla="*/ 2147483646 w 126"/>
              <a:gd name="T41" fmla="*/ 2147483646 h 192"/>
              <a:gd name="T42" fmla="*/ 2147483646 w 126"/>
              <a:gd name="T43" fmla="*/ 2147483646 h 192"/>
              <a:gd name="T44" fmla="*/ 2147483646 w 126"/>
              <a:gd name="T45" fmla="*/ 2147483646 h 192"/>
              <a:gd name="T46" fmla="*/ 2147483646 w 126"/>
              <a:gd name="T47" fmla="*/ 2147483646 h 192"/>
              <a:gd name="T48" fmla="*/ 2147483646 w 126"/>
              <a:gd name="T49" fmla="*/ 2147483646 h 192"/>
              <a:gd name="T50" fmla="*/ 2147483646 w 126"/>
              <a:gd name="T51" fmla="*/ 2147483646 h 192"/>
              <a:gd name="T52" fmla="*/ 2147483646 w 126"/>
              <a:gd name="T53" fmla="*/ 2147483646 h 192"/>
              <a:gd name="T54" fmla="*/ 2147483646 w 126"/>
              <a:gd name="T55" fmla="*/ 2147483646 h 192"/>
              <a:gd name="T56" fmla="*/ 2147483646 w 126"/>
              <a:gd name="T57" fmla="*/ 2147483646 h 192"/>
              <a:gd name="T58" fmla="*/ 2147483646 w 126"/>
              <a:gd name="T59" fmla="*/ 2147483646 h 192"/>
              <a:gd name="T60" fmla="*/ 2147483646 w 126"/>
              <a:gd name="T61" fmla="*/ 2147483646 h 192"/>
              <a:gd name="T62" fmla="*/ 2147483646 w 126"/>
              <a:gd name="T63" fmla="*/ 2147483646 h 192"/>
              <a:gd name="T64" fmla="*/ 2147483646 w 126"/>
              <a:gd name="T65" fmla="*/ 2147483646 h 192"/>
              <a:gd name="T66" fmla="*/ 2147483646 w 126"/>
              <a:gd name="T67" fmla="*/ 2147483646 h 192"/>
              <a:gd name="T68" fmla="*/ 2147483646 w 126"/>
              <a:gd name="T69" fmla="*/ 2147483646 h 1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6"/>
              <a:gd name="T106" fmla="*/ 0 h 192"/>
              <a:gd name="T107" fmla="*/ 126 w 126"/>
              <a:gd name="T108" fmla="*/ 192 h 1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6" h="192">
                <a:moveTo>
                  <a:pt x="44" y="86"/>
                </a:moveTo>
                <a:lnTo>
                  <a:pt x="38" y="84"/>
                </a:lnTo>
                <a:lnTo>
                  <a:pt x="32" y="92"/>
                </a:lnTo>
                <a:lnTo>
                  <a:pt x="16" y="90"/>
                </a:lnTo>
                <a:lnTo>
                  <a:pt x="14" y="82"/>
                </a:lnTo>
                <a:lnTo>
                  <a:pt x="20" y="76"/>
                </a:lnTo>
                <a:lnTo>
                  <a:pt x="18" y="62"/>
                </a:lnTo>
                <a:lnTo>
                  <a:pt x="14" y="60"/>
                </a:lnTo>
                <a:lnTo>
                  <a:pt x="6" y="64"/>
                </a:lnTo>
                <a:lnTo>
                  <a:pt x="0" y="60"/>
                </a:lnTo>
                <a:lnTo>
                  <a:pt x="10" y="48"/>
                </a:lnTo>
                <a:lnTo>
                  <a:pt x="4" y="44"/>
                </a:lnTo>
                <a:lnTo>
                  <a:pt x="0" y="36"/>
                </a:lnTo>
                <a:lnTo>
                  <a:pt x="2" y="20"/>
                </a:lnTo>
                <a:lnTo>
                  <a:pt x="12" y="20"/>
                </a:lnTo>
                <a:lnTo>
                  <a:pt x="16" y="0"/>
                </a:lnTo>
                <a:lnTo>
                  <a:pt x="44" y="2"/>
                </a:lnTo>
                <a:lnTo>
                  <a:pt x="28" y="26"/>
                </a:lnTo>
                <a:lnTo>
                  <a:pt x="64" y="26"/>
                </a:lnTo>
                <a:lnTo>
                  <a:pt x="60" y="38"/>
                </a:lnTo>
                <a:lnTo>
                  <a:pt x="48" y="50"/>
                </a:lnTo>
                <a:lnTo>
                  <a:pt x="40" y="58"/>
                </a:lnTo>
                <a:lnTo>
                  <a:pt x="36" y="66"/>
                </a:lnTo>
                <a:lnTo>
                  <a:pt x="42" y="70"/>
                </a:lnTo>
                <a:lnTo>
                  <a:pt x="52" y="66"/>
                </a:lnTo>
                <a:lnTo>
                  <a:pt x="66" y="68"/>
                </a:lnTo>
                <a:lnTo>
                  <a:pt x="70" y="78"/>
                </a:lnTo>
                <a:lnTo>
                  <a:pt x="72" y="90"/>
                </a:lnTo>
                <a:lnTo>
                  <a:pt x="84" y="98"/>
                </a:lnTo>
                <a:lnTo>
                  <a:pt x="92" y="110"/>
                </a:lnTo>
                <a:lnTo>
                  <a:pt x="94" y="118"/>
                </a:lnTo>
                <a:lnTo>
                  <a:pt x="98" y="130"/>
                </a:lnTo>
                <a:lnTo>
                  <a:pt x="106" y="132"/>
                </a:lnTo>
                <a:lnTo>
                  <a:pt x="116" y="130"/>
                </a:lnTo>
                <a:lnTo>
                  <a:pt x="126" y="138"/>
                </a:lnTo>
                <a:lnTo>
                  <a:pt x="120" y="148"/>
                </a:lnTo>
                <a:lnTo>
                  <a:pt x="110" y="154"/>
                </a:lnTo>
                <a:lnTo>
                  <a:pt x="102" y="160"/>
                </a:lnTo>
                <a:lnTo>
                  <a:pt x="108" y="162"/>
                </a:lnTo>
                <a:lnTo>
                  <a:pt x="116" y="166"/>
                </a:lnTo>
                <a:lnTo>
                  <a:pt x="108" y="172"/>
                </a:lnTo>
                <a:lnTo>
                  <a:pt x="96" y="176"/>
                </a:lnTo>
                <a:lnTo>
                  <a:pt x="46" y="176"/>
                </a:lnTo>
                <a:lnTo>
                  <a:pt x="38" y="176"/>
                </a:lnTo>
                <a:lnTo>
                  <a:pt x="38" y="184"/>
                </a:lnTo>
                <a:lnTo>
                  <a:pt x="22" y="184"/>
                </a:lnTo>
                <a:lnTo>
                  <a:pt x="10" y="192"/>
                </a:lnTo>
                <a:lnTo>
                  <a:pt x="6" y="188"/>
                </a:lnTo>
                <a:lnTo>
                  <a:pt x="24" y="172"/>
                </a:lnTo>
                <a:lnTo>
                  <a:pt x="34" y="164"/>
                </a:lnTo>
                <a:lnTo>
                  <a:pt x="46" y="164"/>
                </a:lnTo>
                <a:lnTo>
                  <a:pt x="54" y="162"/>
                </a:lnTo>
                <a:lnTo>
                  <a:pt x="56" y="154"/>
                </a:lnTo>
                <a:lnTo>
                  <a:pt x="48" y="160"/>
                </a:lnTo>
                <a:lnTo>
                  <a:pt x="38" y="158"/>
                </a:lnTo>
                <a:lnTo>
                  <a:pt x="30" y="158"/>
                </a:lnTo>
                <a:lnTo>
                  <a:pt x="24" y="154"/>
                </a:lnTo>
                <a:lnTo>
                  <a:pt x="14" y="158"/>
                </a:lnTo>
                <a:lnTo>
                  <a:pt x="10" y="154"/>
                </a:lnTo>
                <a:lnTo>
                  <a:pt x="18" y="148"/>
                </a:lnTo>
                <a:lnTo>
                  <a:pt x="26" y="142"/>
                </a:lnTo>
                <a:lnTo>
                  <a:pt x="34" y="136"/>
                </a:lnTo>
                <a:lnTo>
                  <a:pt x="34" y="130"/>
                </a:lnTo>
                <a:lnTo>
                  <a:pt x="24" y="128"/>
                </a:lnTo>
                <a:lnTo>
                  <a:pt x="24" y="120"/>
                </a:lnTo>
                <a:lnTo>
                  <a:pt x="48" y="122"/>
                </a:lnTo>
                <a:lnTo>
                  <a:pt x="48" y="112"/>
                </a:lnTo>
                <a:lnTo>
                  <a:pt x="52" y="102"/>
                </a:lnTo>
                <a:lnTo>
                  <a:pt x="38" y="94"/>
                </a:lnTo>
                <a:lnTo>
                  <a:pt x="44" y="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4" name="Freeform 479"/>
          <p:cNvSpPr>
            <a:spLocks/>
          </p:cNvSpPr>
          <p:nvPr/>
        </p:nvSpPr>
        <p:spPr bwMode="auto">
          <a:xfrm>
            <a:off x="5762625" y="2630488"/>
            <a:ext cx="60325" cy="38100"/>
          </a:xfrm>
          <a:custGeom>
            <a:avLst/>
            <a:gdLst>
              <a:gd name="T0" fmla="*/ 2147483646 w 38"/>
              <a:gd name="T1" fmla="*/ 0 h 24"/>
              <a:gd name="T2" fmla="*/ 2147483646 w 38"/>
              <a:gd name="T3" fmla="*/ 2147483646 h 24"/>
              <a:gd name="T4" fmla="*/ 2147483646 w 38"/>
              <a:gd name="T5" fmla="*/ 2147483646 h 24"/>
              <a:gd name="T6" fmla="*/ 2147483646 w 38"/>
              <a:gd name="T7" fmla="*/ 2147483646 h 24"/>
              <a:gd name="T8" fmla="*/ 2147483646 w 38"/>
              <a:gd name="T9" fmla="*/ 2147483646 h 24"/>
              <a:gd name="T10" fmla="*/ 2147483646 w 38"/>
              <a:gd name="T11" fmla="*/ 2147483646 h 24"/>
              <a:gd name="T12" fmla="*/ 2147483646 w 38"/>
              <a:gd name="T13" fmla="*/ 2147483646 h 24"/>
              <a:gd name="T14" fmla="*/ 2147483646 w 38"/>
              <a:gd name="T15" fmla="*/ 2147483646 h 24"/>
              <a:gd name="T16" fmla="*/ 0 w 38"/>
              <a:gd name="T17" fmla="*/ 2147483646 h 24"/>
              <a:gd name="T18" fmla="*/ 2147483646 w 38"/>
              <a:gd name="T19" fmla="*/ 2147483646 h 24"/>
              <a:gd name="T20" fmla="*/ 2147483646 w 38"/>
              <a:gd name="T21" fmla="*/ 0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"/>
              <a:gd name="T34" fmla="*/ 0 h 24"/>
              <a:gd name="T35" fmla="*/ 38 w 38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" h="24">
                <a:moveTo>
                  <a:pt x="12" y="0"/>
                </a:moveTo>
                <a:lnTo>
                  <a:pt x="30" y="2"/>
                </a:lnTo>
                <a:lnTo>
                  <a:pt x="34" y="8"/>
                </a:lnTo>
                <a:lnTo>
                  <a:pt x="38" y="16"/>
                </a:lnTo>
                <a:lnTo>
                  <a:pt x="34" y="24"/>
                </a:lnTo>
                <a:lnTo>
                  <a:pt x="22" y="24"/>
                </a:lnTo>
                <a:lnTo>
                  <a:pt x="16" y="18"/>
                </a:lnTo>
                <a:lnTo>
                  <a:pt x="8" y="22"/>
                </a:lnTo>
                <a:lnTo>
                  <a:pt x="0" y="18"/>
                </a:lnTo>
                <a:lnTo>
                  <a:pt x="4" y="8"/>
                </a:lnTo>
                <a:lnTo>
                  <a:pt x="1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5" name="Freeform 480"/>
          <p:cNvSpPr>
            <a:spLocks/>
          </p:cNvSpPr>
          <p:nvPr/>
        </p:nvSpPr>
        <p:spPr bwMode="auto">
          <a:xfrm>
            <a:off x="5705475" y="2659063"/>
            <a:ext cx="104775" cy="98425"/>
          </a:xfrm>
          <a:custGeom>
            <a:avLst/>
            <a:gdLst>
              <a:gd name="T0" fmla="*/ 2147483646 w 66"/>
              <a:gd name="T1" fmla="*/ 2147483646 h 62"/>
              <a:gd name="T2" fmla="*/ 2147483646 w 66"/>
              <a:gd name="T3" fmla="*/ 2147483646 h 62"/>
              <a:gd name="T4" fmla="*/ 2147483646 w 66"/>
              <a:gd name="T5" fmla="*/ 2147483646 h 62"/>
              <a:gd name="T6" fmla="*/ 2147483646 w 66"/>
              <a:gd name="T7" fmla="*/ 2147483646 h 62"/>
              <a:gd name="T8" fmla="*/ 2147483646 w 66"/>
              <a:gd name="T9" fmla="*/ 2147483646 h 62"/>
              <a:gd name="T10" fmla="*/ 2147483646 w 66"/>
              <a:gd name="T11" fmla="*/ 2147483646 h 62"/>
              <a:gd name="T12" fmla="*/ 2147483646 w 66"/>
              <a:gd name="T13" fmla="*/ 2147483646 h 62"/>
              <a:gd name="T14" fmla="*/ 0 w 66"/>
              <a:gd name="T15" fmla="*/ 2147483646 h 62"/>
              <a:gd name="T16" fmla="*/ 2147483646 w 66"/>
              <a:gd name="T17" fmla="*/ 2147483646 h 62"/>
              <a:gd name="T18" fmla="*/ 2147483646 w 66"/>
              <a:gd name="T19" fmla="*/ 2147483646 h 62"/>
              <a:gd name="T20" fmla="*/ 2147483646 w 66"/>
              <a:gd name="T21" fmla="*/ 2147483646 h 62"/>
              <a:gd name="T22" fmla="*/ 2147483646 w 66"/>
              <a:gd name="T23" fmla="*/ 2147483646 h 62"/>
              <a:gd name="T24" fmla="*/ 2147483646 w 66"/>
              <a:gd name="T25" fmla="*/ 2147483646 h 62"/>
              <a:gd name="T26" fmla="*/ 2147483646 w 66"/>
              <a:gd name="T27" fmla="*/ 2147483646 h 62"/>
              <a:gd name="T28" fmla="*/ 2147483646 w 66"/>
              <a:gd name="T29" fmla="*/ 2147483646 h 62"/>
              <a:gd name="T30" fmla="*/ 2147483646 w 66"/>
              <a:gd name="T31" fmla="*/ 2147483646 h 62"/>
              <a:gd name="T32" fmla="*/ 2147483646 w 66"/>
              <a:gd name="T33" fmla="*/ 0 h 62"/>
              <a:gd name="T34" fmla="*/ 2147483646 w 66"/>
              <a:gd name="T35" fmla="*/ 2147483646 h 62"/>
              <a:gd name="T36" fmla="*/ 2147483646 w 66"/>
              <a:gd name="T37" fmla="*/ 2147483646 h 62"/>
              <a:gd name="T38" fmla="*/ 2147483646 w 66"/>
              <a:gd name="T39" fmla="*/ 0 h 62"/>
              <a:gd name="T40" fmla="*/ 2147483646 w 66"/>
              <a:gd name="T41" fmla="*/ 2147483646 h 62"/>
              <a:gd name="T42" fmla="*/ 2147483646 w 66"/>
              <a:gd name="T43" fmla="*/ 0 h 62"/>
              <a:gd name="T44" fmla="*/ 2147483646 w 66"/>
              <a:gd name="T45" fmla="*/ 2147483646 h 62"/>
              <a:gd name="T46" fmla="*/ 2147483646 w 66"/>
              <a:gd name="T47" fmla="*/ 2147483646 h 62"/>
              <a:gd name="T48" fmla="*/ 2147483646 w 66"/>
              <a:gd name="T49" fmla="*/ 2147483646 h 6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6"/>
              <a:gd name="T76" fmla="*/ 0 h 62"/>
              <a:gd name="T77" fmla="*/ 66 w 66"/>
              <a:gd name="T78" fmla="*/ 62 h 6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6" h="62">
                <a:moveTo>
                  <a:pt x="66" y="26"/>
                </a:moveTo>
                <a:lnTo>
                  <a:pt x="64" y="44"/>
                </a:lnTo>
                <a:lnTo>
                  <a:pt x="48" y="48"/>
                </a:lnTo>
                <a:lnTo>
                  <a:pt x="36" y="52"/>
                </a:lnTo>
                <a:lnTo>
                  <a:pt x="26" y="58"/>
                </a:lnTo>
                <a:lnTo>
                  <a:pt x="18" y="62"/>
                </a:lnTo>
                <a:lnTo>
                  <a:pt x="8" y="58"/>
                </a:lnTo>
                <a:lnTo>
                  <a:pt x="0" y="48"/>
                </a:lnTo>
                <a:lnTo>
                  <a:pt x="10" y="40"/>
                </a:lnTo>
                <a:lnTo>
                  <a:pt x="12" y="30"/>
                </a:lnTo>
                <a:lnTo>
                  <a:pt x="20" y="26"/>
                </a:lnTo>
                <a:lnTo>
                  <a:pt x="14" y="22"/>
                </a:lnTo>
                <a:lnTo>
                  <a:pt x="4" y="24"/>
                </a:lnTo>
                <a:lnTo>
                  <a:pt x="2" y="16"/>
                </a:lnTo>
                <a:lnTo>
                  <a:pt x="6" y="12"/>
                </a:lnTo>
                <a:lnTo>
                  <a:pt x="4" y="6"/>
                </a:lnTo>
                <a:lnTo>
                  <a:pt x="10" y="0"/>
                </a:lnTo>
                <a:lnTo>
                  <a:pt x="20" y="4"/>
                </a:lnTo>
                <a:lnTo>
                  <a:pt x="28" y="2"/>
                </a:lnTo>
                <a:lnTo>
                  <a:pt x="36" y="0"/>
                </a:lnTo>
                <a:lnTo>
                  <a:pt x="44" y="4"/>
                </a:lnTo>
                <a:lnTo>
                  <a:pt x="52" y="0"/>
                </a:lnTo>
                <a:lnTo>
                  <a:pt x="58" y="6"/>
                </a:lnTo>
                <a:lnTo>
                  <a:pt x="64" y="12"/>
                </a:lnTo>
                <a:lnTo>
                  <a:pt x="66" y="2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6" name="Freeform 481"/>
          <p:cNvSpPr>
            <a:spLocks/>
          </p:cNvSpPr>
          <p:nvPr/>
        </p:nvSpPr>
        <p:spPr bwMode="auto">
          <a:xfrm>
            <a:off x="6115050" y="2878138"/>
            <a:ext cx="111125" cy="60325"/>
          </a:xfrm>
          <a:custGeom>
            <a:avLst/>
            <a:gdLst>
              <a:gd name="T0" fmla="*/ 2147483646 w 70"/>
              <a:gd name="T1" fmla="*/ 2147483646 h 38"/>
              <a:gd name="T2" fmla="*/ 2147483646 w 70"/>
              <a:gd name="T3" fmla="*/ 2147483646 h 38"/>
              <a:gd name="T4" fmla="*/ 2147483646 w 70"/>
              <a:gd name="T5" fmla="*/ 0 h 38"/>
              <a:gd name="T6" fmla="*/ 2147483646 w 70"/>
              <a:gd name="T7" fmla="*/ 2147483646 h 38"/>
              <a:gd name="T8" fmla="*/ 2147483646 w 70"/>
              <a:gd name="T9" fmla="*/ 2147483646 h 38"/>
              <a:gd name="T10" fmla="*/ 2147483646 w 70"/>
              <a:gd name="T11" fmla="*/ 2147483646 h 38"/>
              <a:gd name="T12" fmla="*/ 2147483646 w 70"/>
              <a:gd name="T13" fmla="*/ 2147483646 h 38"/>
              <a:gd name="T14" fmla="*/ 2147483646 w 70"/>
              <a:gd name="T15" fmla="*/ 2147483646 h 38"/>
              <a:gd name="T16" fmla="*/ 2147483646 w 70"/>
              <a:gd name="T17" fmla="*/ 2147483646 h 38"/>
              <a:gd name="T18" fmla="*/ 2147483646 w 70"/>
              <a:gd name="T19" fmla="*/ 2147483646 h 38"/>
              <a:gd name="T20" fmla="*/ 2147483646 w 70"/>
              <a:gd name="T21" fmla="*/ 2147483646 h 38"/>
              <a:gd name="T22" fmla="*/ 2147483646 w 70"/>
              <a:gd name="T23" fmla="*/ 2147483646 h 38"/>
              <a:gd name="T24" fmla="*/ 2147483646 w 70"/>
              <a:gd name="T25" fmla="*/ 2147483646 h 38"/>
              <a:gd name="T26" fmla="*/ 2147483646 w 70"/>
              <a:gd name="T27" fmla="*/ 2147483646 h 38"/>
              <a:gd name="T28" fmla="*/ 2147483646 w 70"/>
              <a:gd name="T29" fmla="*/ 2147483646 h 38"/>
              <a:gd name="T30" fmla="*/ 2147483646 w 70"/>
              <a:gd name="T31" fmla="*/ 2147483646 h 38"/>
              <a:gd name="T32" fmla="*/ 2147483646 w 70"/>
              <a:gd name="T33" fmla="*/ 2147483646 h 38"/>
              <a:gd name="T34" fmla="*/ 2147483646 w 70"/>
              <a:gd name="T35" fmla="*/ 2147483646 h 38"/>
              <a:gd name="T36" fmla="*/ 2147483646 w 70"/>
              <a:gd name="T37" fmla="*/ 2147483646 h 38"/>
              <a:gd name="T38" fmla="*/ 2147483646 w 70"/>
              <a:gd name="T39" fmla="*/ 2147483646 h 38"/>
              <a:gd name="T40" fmla="*/ 2147483646 w 70"/>
              <a:gd name="T41" fmla="*/ 2147483646 h 38"/>
              <a:gd name="T42" fmla="*/ 0 w 70"/>
              <a:gd name="T43" fmla="*/ 2147483646 h 38"/>
              <a:gd name="T44" fmla="*/ 2147483646 w 70"/>
              <a:gd name="T45" fmla="*/ 2147483646 h 38"/>
              <a:gd name="T46" fmla="*/ 2147483646 w 70"/>
              <a:gd name="T47" fmla="*/ 2147483646 h 38"/>
              <a:gd name="T48" fmla="*/ 2147483646 w 70"/>
              <a:gd name="T49" fmla="*/ 2147483646 h 38"/>
              <a:gd name="T50" fmla="*/ 2147483646 w 70"/>
              <a:gd name="T51" fmla="*/ 2147483646 h 3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0"/>
              <a:gd name="T79" fmla="*/ 0 h 38"/>
              <a:gd name="T80" fmla="*/ 70 w 70"/>
              <a:gd name="T81" fmla="*/ 38 h 3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0" h="38">
                <a:moveTo>
                  <a:pt x="24" y="2"/>
                </a:moveTo>
                <a:lnTo>
                  <a:pt x="40" y="2"/>
                </a:lnTo>
                <a:lnTo>
                  <a:pt x="50" y="0"/>
                </a:lnTo>
                <a:lnTo>
                  <a:pt x="58" y="2"/>
                </a:lnTo>
                <a:lnTo>
                  <a:pt x="60" y="4"/>
                </a:lnTo>
                <a:lnTo>
                  <a:pt x="58" y="8"/>
                </a:lnTo>
                <a:lnTo>
                  <a:pt x="56" y="14"/>
                </a:lnTo>
                <a:lnTo>
                  <a:pt x="64" y="16"/>
                </a:lnTo>
                <a:lnTo>
                  <a:pt x="68" y="16"/>
                </a:lnTo>
                <a:lnTo>
                  <a:pt x="70" y="20"/>
                </a:lnTo>
                <a:lnTo>
                  <a:pt x="66" y="28"/>
                </a:lnTo>
                <a:lnTo>
                  <a:pt x="56" y="30"/>
                </a:lnTo>
                <a:lnTo>
                  <a:pt x="50" y="24"/>
                </a:lnTo>
                <a:lnTo>
                  <a:pt x="50" y="34"/>
                </a:lnTo>
                <a:lnTo>
                  <a:pt x="46" y="36"/>
                </a:lnTo>
                <a:lnTo>
                  <a:pt x="40" y="34"/>
                </a:lnTo>
                <a:lnTo>
                  <a:pt x="34" y="30"/>
                </a:lnTo>
                <a:lnTo>
                  <a:pt x="30" y="32"/>
                </a:lnTo>
                <a:lnTo>
                  <a:pt x="30" y="36"/>
                </a:lnTo>
                <a:lnTo>
                  <a:pt x="16" y="38"/>
                </a:lnTo>
                <a:lnTo>
                  <a:pt x="16" y="28"/>
                </a:lnTo>
                <a:lnTo>
                  <a:pt x="0" y="28"/>
                </a:lnTo>
                <a:lnTo>
                  <a:pt x="8" y="16"/>
                </a:lnTo>
                <a:lnTo>
                  <a:pt x="18" y="6"/>
                </a:lnTo>
                <a:lnTo>
                  <a:pt x="22" y="6"/>
                </a:lnTo>
                <a:lnTo>
                  <a:pt x="24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7" name="Freeform 482"/>
          <p:cNvSpPr>
            <a:spLocks/>
          </p:cNvSpPr>
          <p:nvPr/>
        </p:nvSpPr>
        <p:spPr bwMode="auto">
          <a:xfrm>
            <a:off x="5845175" y="2770188"/>
            <a:ext cx="323850" cy="273050"/>
          </a:xfrm>
          <a:custGeom>
            <a:avLst/>
            <a:gdLst>
              <a:gd name="T0" fmla="*/ 2147483646 w 204"/>
              <a:gd name="T1" fmla="*/ 2147483646 h 172"/>
              <a:gd name="T2" fmla="*/ 2147483646 w 204"/>
              <a:gd name="T3" fmla="*/ 2147483646 h 172"/>
              <a:gd name="T4" fmla="*/ 2147483646 w 204"/>
              <a:gd name="T5" fmla="*/ 2147483646 h 172"/>
              <a:gd name="T6" fmla="*/ 2147483646 w 204"/>
              <a:gd name="T7" fmla="*/ 2147483646 h 172"/>
              <a:gd name="T8" fmla="*/ 2147483646 w 204"/>
              <a:gd name="T9" fmla="*/ 2147483646 h 172"/>
              <a:gd name="T10" fmla="*/ 2147483646 w 204"/>
              <a:gd name="T11" fmla="*/ 2147483646 h 172"/>
              <a:gd name="T12" fmla="*/ 2147483646 w 204"/>
              <a:gd name="T13" fmla="*/ 2147483646 h 172"/>
              <a:gd name="T14" fmla="*/ 2147483646 w 204"/>
              <a:gd name="T15" fmla="*/ 2147483646 h 172"/>
              <a:gd name="T16" fmla="*/ 2147483646 w 204"/>
              <a:gd name="T17" fmla="*/ 2147483646 h 172"/>
              <a:gd name="T18" fmla="*/ 2147483646 w 204"/>
              <a:gd name="T19" fmla="*/ 2147483646 h 172"/>
              <a:gd name="T20" fmla="*/ 2147483646 w 204"/>
              <a:gd name="T21" fmla="*/ 2147483646 h 172"/>
              <a:gd name="T22" fmla="*/ 2147483646 w 204"/>
              <a:gd name="T23" fmla="*/ 2147483646 h 172"/>
              <a:gd name="T24" fmla="*/ 2147483646 w 204"/>
              <a:gd name="T25" fmla="*/ 2147483646 h 172"/>
              <a:gd name="T26" fmla="*/ 2147483646 w 204"/>
              <a:gd name="T27" fmla="*/ 2147483646 h 172"/>
              <a:gd name="T28" fmla="*/ 2147483646 w 204"/>
              <a:gd name="T29" fmla="*/ 2147483646 h 172"/>
              <a:gd name="T30" fmla="*/ 2147483646 w 204"/>
              <a:gd name="T31" fmla="*/ 2147483646 h 172"/>
              <a:gd name="T32" fmla="*/ 2147483646 w 204"/>
              <a:gd name="T33" fmla="*/ 2147483646 h 172"/>
              <a:gd name="T34" fmla="*/ 2147483646 w 204"/>
              <a:gd name="T35" fmla="*/ 2147483646 h 172"/>
              <a:gd name="T36" fmla="*/ 2147483646 w 204"/>
              <a:gd name="T37" fmla="*/ 2147483646 h 172"/>
              <a:gd name="T38" fmla="*/ 2147483646 w 204"/>
              <a:gd name="T39" fmla="*/ 2147483646 h 172"/>
              <a:gd name="T40" fmla="*/ 2147483646 w 204"/>
              <a:gd name="T41" fmla="*/ 2147483646 h 172"/>
              <a:gd name="T42" fmla="*/ 2147483646 w 204"/>
              <a:gd name="T43" fmla="*/ 2147483646 h 172"/>
              <a:gd name="T44" fmla="*/ 2147483646 w 204"/>
              <a:gd name="T45" fmla="*/ 2147483646 h 172"/>
              <a:gd name="T46" fmla="*/ 2147483646 w 204"/>
              <a:gd name="T47" fmla="*/ 2147483646 h 172"/>
              <a:gd name="T48" fmla="*/ 2147483646 w 204"/>
              <a:gd name="T49" fmla="*/ 2147483646 h 172"/>
              <a:gd name="T50" fmla="*/ 0 w 204"/>
              <a:gd name="T51" fmla="*/ 2147483646 h 172"/>
              <a:gd name="T52" fmla="*/ 2147483646 w 204"/>
              <a:gd name="T53" fmla="*/ 2147483646 h 172"/>
              <a:gd name="T54" fmla="*/ 2147483646 w 204"/>
              <a:gd name="T55" fmla="*/ 2147483646 h 172"/>
              <a:gd name="T56" fmla="*/ 2147483646 w 204"/>
              <a:gd name="T57" fmla="*/ 2147483646 h 172"/>
              <a:gd name="T58" fmla="*/ 2147483646 w 204"/>
              <a:gd name="T59" fmla="*/ 2147483646 h 172"/>
              <a:gd name="T60" fmla="*/ 2147483646 w 204"/>
              <a:gd name="T61" fmla="*/ 2147483646 h 172"/>
              <a:gd name="T62" fmla="*/ 2147483646 w 204"/>
              <a:gd name="T63" fmla="*/ 2147483646 h 172"/>
              <a:gd name="T64" fmla="*/ 2147483646 w 204"/>
              <a:gd name="T65" fmla="*/ 2147483646 h 172"/>
              <a:gd name="T66" fmla="*/ 2147483646 w 204"/>
              <a:gd name="T67" fmla="*/ 2147483646 h 172"/>
              <a:gd name="T68" fmla="*/ 2147483646 w 204"/>
              <a:gd name="T69" fmla="*/ 0 h 1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4"/>
              <a:gd name="T106" fmla="*/ 0 h 172"/>
              <a:gd name="T107" fmla="*/ 204 w 204"/>
              <a:gd name="T108" fmla="*/ 172 h 1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4" h="172">
                <a:moveTo>
                  <a:pt x="116" y="0"/>
                </a:moveTo>
                <a:lnTo>
                  <a:pt x="126" y="8"/>
                </a:lnTo>
                <a:lnTo>
                  <a:pt x="140" y="20"/>
                </a:lnTo>
                <a:lnTo>
                  <a:pt x="152" y="24"/>
                </a:lnTo>
                <a:lnTo>
                  <a:pt x="154" y="28"/>
                </a:lnTo>
                <a:lnTo>
                  <a:pt x="162" y="32"/>
                </a:lnTo>
                <a:lnTo>
                  <a:pt x="174" y="32"/>
                </a:lnTo>
                <a:lnTo>
                  <a:pt x="180" y="36"/>
                </a:lnTo>
                <a:lnTo>
                  <a:pt x="184" y="40"/>
                </a:lnTo>
                <a:lnTo>
                  <a:pt x="202" y="40"/>
                </a:lnTo>
                <a:lnTo>
                  <a:pt x="204" y="44"/>
                </a:lnTo>
                <a:lnTo>
                  <a:pt x="198" y="56"/>
                </a:lnTo>
                <a:lnTo>
                  <a:pt x="194" y="64"/>
                </a:lnTo>
                <a:lnTo>
                  <a:pt x="194" y="70"/>
                </a:lnTo>
                <a:lnTo>
                  <a:pt x="192" y="74"/>
                </a:lnTo>
                <a:lnTo>
                  <a:pt x="188" y="74"/>
                </a:lnTo>
                <a:lnTo>
                  <a:pt x="178" y="84"/>
                </a:lnTo>
                <a:lnTo>
                  <a:pt x="170" y="96"/>
                </a:lnTo>
                <a:lnTo>
                  <a:pt x="186" y="96"/>
                </a:lnTo>
                <a:lnTo>
                  <a:pt x="186" y="106"/>
                </a:lnTo>
                <a:lnTo>
                  <a:pt x="186" y="112"/>
                </a:lnTo>
                <a:lnTo>
                  <a:pt x="188" y="116"/>
                </a:lnTo>
                <a:lnTo>
                  <a:pt x="184" y="124"/>
                </a:lnTo>
                <a:lnTo>
                  <a:pt x="186" y="140"/>
                </a:lnTo>
                <a:lnTo>
                  <a:pt x="194" y="140"/>
                </a:lnTo>
                <a:lnTo>
                  <a:pt x="194" y="148"/>
                </a:lnTo>
                <a:lnTo>
                  <a:pt x="186" y="150"/>
                </a:lnTo>
                <a:lnTo>
                  <a:pt x="182" y="158"/>
                </a:lnTo>
                <a:lnTo>
                  <a:pt x="172" y="162"/>
                </a:lnTo>
                <a:lnTo>
                  <a:pt x="160" y="156"/>
                </a:lnTo>
                <a:lnTo>
                  <a:pt x="150" y="154"/>
                </a:lnTo>
                <a:lnTo>
                  <a:pt x="138" y="152"/>
                </a:lnTo>
                <a:lnTo>
                  <a:pt x="128" y="156"/>
                </a:lnTo>
                <a:lnTo>
                  <a:pt x="122" y="162"/>
                </a:lnTo>
                <a:lnTo>
                  <a:pt x="122" y="172"/>
                </a:lnTo>
                <a:lnTo>
                  <a:pt x="106" y="172"/>
                </a:lnTo>
                <a:lnTo>
                  <a:pt x="92" y="166"/>
                </a:lnTo>
                <a:lnTo>
                  <a:pt x="80" y="168"/>
                </a:lnTo>
                <a:lnTo>
                  <a:pt x="64" y="162"/>
                </a:lnTo>
                <a:lnTo>
                  <a:pt x="50" y="156"/>
                </a:lnTo>
                <a:lnTo>
                  <a:pt x="50" y="144"/>
                </a:lnTo>
                <a:lnTo>
                  <a:pt x="56" y="128"/>
                </a:lnTo>
                <a:lnTo>
                  <a:pt x="56" y="116"/>
                </a:lnTo>
                <a:lnTo>
                  <a:pt x="64" y="116"/>
                </a:lnTo>
                <a:lnTo>
                  <a:pt x="56" y="98"/>
                </a:lnTo>
                <a:lnTo>
                  <a:pt x="44" y="90"/>
                </a:lnTo>
                <a:lnTo>
                  <a:pt x="42" y="82"/>
                </a:lnTo>
                <a:lnTo>
                  <a:pt x="36" y="76"/>
                </a:lnTo>
                <a:lnTo>
                  <a:pt x="26" y="70"/>
                </a:lnTo>
                <a:lnTo>
                  <a:pt x="18" y="66"/>
                </a:lnTo>
                <a:lnTo>
                  <a:pt x="6" y="66"/>
                </a:lnTo>
                <a:lnTo>
                  <a:pt x="0" y="60"/>
                </a:lnTo>
                <a:lnTo>
                  <a:pt x="2" y="52"/>
                </a:lnTo>
                <a:lnTo>
                  <a:pt x="8" y="50"/>
                </a:lnTo>
                <a:lnTo>
                  <a:pt x="18" y="48"/>
                </a:lnTo>
                <a:lnTo>
                  <a:pt x="26" y="48"/>
                </a:lnTo>
                <a:lnTo>
                  <a:pt x="32" y="54"/>
                </a:lnTo>
                <a:lnTo>
                  <a:pt x="40" y="50"/>
                </a:lnTo>
                <a:lnTo>
                  <a:pt x="48" y="52"/>
                </a:lnTo>
                <a:lnTo>
                  <a:pt x="54" y="46"/>
                </a:lnTo>
                <a:lnTo>
                  <a:pt x="50" y="36"/>
                </a:lnTo>
                <a:lnTo>
                  <a:pt x="48" y="30"/>
                </a:lnTo>
                <a:lnTo>
                  <a:pt x="54" y="30"/>
                </a:lnTo>
                <a:lnTo>
                  <a:pt x="62" y="36"/>
                </a:lnTo>
                <a:lnTo>
                  <a:pt x="76" y="34"/>
                </a:lnTo>
                <a:lnTo>
                  <a:pt x="84" y="28"/>
                </a:lnTo>
                <a:lnTo>
                  <a:pt x="96" y="22"/>
                </a:lnTo>
                <a:lnTo>
                  <a:pt x="106" y="18"/>
                </a:lnTo>
                <a:lnTo>
                  <a:pt x="106" y="4"/>
                </a:lnTo>
                <a:lnTo>
                  <a:pt x="11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8" name="Freeform 483"/>
          <p:cNvSpPr>
            <a:spLocks/>
          </p:cNvSpPr>
          <p:nvPr/>
        </p:nvSpPr>
        <p:spPr bwMode="auto">
          <a:xfrm>
            <a:off x="5724525" y="3049588"/>
            <a:ext cx="85725" cy="152400"/>
          </a:xfrm>
          <a:custGeom>
            <a:avLst/>
            <a:gdLst>
              <a:gd name="T0" fmla="*/ 2147483646 w 54"/>
              <a:gd name="T1" fmla="*/ 2147483646 h 96"/>
              <a:gd name="T2" fmla="*/ 2147483646 w 54"/>
              <a:gd name="T3" fmla="*/ 2147483646 h 96"/>
              <a:gd name="T4" fmla="*/ 2147483646 w 54"/>
              <a:gd name="T5" fmla="*/ 2147483646 h 96"/>
              <a:gd name="T6" fmla="*/ 2147483646 w 54"/>
              <a:gd name="T7" fmla="*/ 2147483646 h 96"/>
              <a:gd name="T8" fmla="*/ 2147483646 w 54"/>
              <a:gd name="T9" fmla="*/ 2147483646 h 96"/>
              <a:gd name="T10" fmla="*/ 2147483646 w 54"/>
              <a:gd name="T11" fmla="*/ 2147483646 h 96"/>
              <a:gd name="T12" fmla="*/ 0 w 54"/>
              <a:gd name="T13" fmla="*/ 2147483646 h 96"/>
              <a:gd name="T14" fmla="*/ 2147483646 w 54"/>
              <a:gd name="T15" fmla="*/ 2147483646 h 96"/>
              <a:gd name="T16" fmla="*/ 2147483646 w 54"/>
              <a:gd name="T17" fmla="*/ 2147483646 h 96"/>
              <a:gd name="T18" fmla="*/ 2147483646 w 54"/>
              <a:gd name="T19" fmla="*/ 2147483646 h 96"/>
              <a:gd name="T20" fmla="*/ 2147483646 w 54"/>
              <a:gd name="T21" fmla="*/ 2147483646 h 96"/>
              <a:gd name="T22" fmla="*/ 2147483646 w 54"/>
              <a:gd name="T23" fmla="*/ 0 h 96"/>
              <a:gd name="T24" fmla="*/ 2147483646 w 54"/>
              <a:gd name="T25" fmla="*/ 2147483646 h 96"/>
              <a:gd name="T26" fmla="*/ 2147483646 w 54"/>
              <a:gd name="T27" fmla="*/ 2147483646 h 96"/>
              <a:gd name="T28" fmla="*/ 2147483646 w 54"/>
              <a:gd name="T29" fmla="*/ 2147483646 h 96"/>
              <a:gd name="T30" fmla="*/ 2147483646 w 54"/>
              <a:gd name="T31" fmla="*/ 2147483646 h 96"/>
              <a:gd name="T32" fmla="*/ 2147483646 w 54"/>
              <a:gd name="T33" fmla="*/ 2147483646 h 96"/>
              <a:gd name="T34" fmla="*/ 2147483646 w 54"/>
              <a:gd name="T35" fmla="*/ 2147483646 h 96"/>
              <a:gd name="T36" fmla="*/ 2147483646 w 54"/>
              <a:gd name="T37" fmla="*/ 2147483646 h 96"/>
              <a:gd name="T38" fmla="*/ 2147483646 w 54"/>
              <a:gd name="T39" fmla="*/ 2147483646 h 96"/>
              <a:gd name="T40" fmla="*/ 2147483646 w 54"/>
              <a:gd name="T41" fmla="*/ 2147483646 h 96"/>
              <a:gd name="T42" fmla="*/ 2147483646 w 54"/>
              <a:gd name="T43" fmla="*/ 2147483646 h 96"/>
              <a:gd name="T44" fmla="*/ 2147483646 w 54"/>
              <a:gd name="T45" fmla="*/ 2147483646 h 96"/>
              <a:gd name="T46" fmla="*/ 2147483646 w 54"/>
              <a:gd name="T47" fmla="*/ 2147483646 h 96"/>
              <a:gd name="T48" fmla="*/ 2147483646 w 54"/>
              <a:gd name="T49" fmla="*/ 2147483646 h 96"/>
              <a:gd name="T50" fmla="*/ 2147483646 w 54"/>
              <a:gd name="T51" fmla="*/ 2147483646 h 96"/>
              <a:gd name="T52" fmla="*/ 2147483646 w 54"/>
              <a:gd name="T53" fmla="*/ 2147483646 h 96"/>
              <a:gd name="T54" fmla="*/ 2147483646 w 54"/>
              <a:gd name="T55" fmla="*/ 2147483646 h 96"/>
              <a:gd name="T56" fmla="*/ 2147483646 w 54"/>
              <a:gd name="T57" fmla="*/ 2147483646 h 96"/>
              <a:gd name="T58" fmla="*/ 2147483646 w 54"/>
              <a:gd name="T59" fmla="*/ 2147483646 h 9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4"/>
              <a:gd name="T91" fmla="*/ 0 h 96"/>
              <a:gd name="T92" fmla="*/ 54 w 54"/>
              <a:gd name="T93" fmla="*/ 96 h 9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4" h="96">
                <a:moveTo>
                  <a:pt x="36" y="96"/>
                </a:moveTo>
                <a:lnTo>
                  <a:pt x="24" y="96"/>
                </a:lnTo>
                <a:lnTo>
                  <a:pt x="12" y="96"/>
                </a:lnTo>
                <a:lnTo>
                  <a:pt x="12" y="88"/>
                </a:lnTo>
                <a:lnTo>
                  <a:pt x="12" y="72"/>
                </a:lnTo>
                <a:lnTo>
                  <a:pt x="8" y="70"/>
                </a:lnTo>
                <a:lnTo>
                  <a:pt x="0" y="60"/>
                </a:lnTo>
                <a:lnTo>
                  <a:pt x="8" y="50"/>
                </a:lnTo>
                <a:lnTo>
                  <a:pt x="10" y="40"/>
                </a:lnTo>
                <a:lnTo>
                  <a:pt x="14" y="26"/>
                </a:lnTo>
                <a:lnTo>
                  <a:pt x="12" y="14"/>
                </a:lnTo>
                <a:lnTo>
                  <a:pt x="14" y="0"/>
                </a:lnTo>
                <a:lnTo>
                  <a:pt x="20" y="2"/>
                </a:lnTo>
                <a:lnTo>
                  <a:pt x="26" y="8"/>
                </a:lnTo>
                <a:lnTo>
                  <a:pt x="38" y="6"/>
                </a:lnTo>
                <a:lnTo>
                  <a:pt x="48" y="6"/>
                </a:lnTo>
                <a:lnTo>
                  <a:pt x="54" y="14"/>
                </a:lnTo>
                <a:lnTo>
                  <a:pt x="52" y="20"/>
                </a:lnTo>
                <a:lnTo>
                  <a:pt x="42" y="22"/>
                </a:lnTo>
                <a:lnTo>
                  <a:pt x="42" y="36"/>
                </a:lnTo>
                <a:lnTo>
                  <a:pt x="42" y="46"/>
                </a:lnTo>
                <a:lnTo>
                  <a:pt x="40" y="50"/>
                </a:lnTo>
                <a:lnTo>
                  <a:pt x="34" y="54"/>
                </a:lnTo>
                <a:lnTo>
                  <a:pt x="34" y="58"/>
                </a:lnTo>
                <a:lnTo>
                  <a:pt x="40" y="66"/>
                </a:lnTo>
                <a:lnTo>
                  <a:pt x="34" y="70"/>
                </a:lnTo>
                <a:lnTo>
                  <a:pt x="36" y="76"/>
                </a:lnTo>
                <a:lnTo>
                  <a:pt x="38" y="82"/>
                </a:lnTo>
                <a:lnTo>
                  <a:pt x="32" y="86"/>
                </a:lnTo>
                <a:lnTo>
                  <a:pt x="36" y="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89" name="Freeform 484"/>
          <p:cNvSpPr>
            <a:spLocks/>
          </p:cNvSpPr>
          <p:nvPr/>
        </p:nvSpPr>
        <p:spPr bwMode="auto">
          <a:xfrm>
            <a:off x="5730875" y="3005138"/>
            <a:ext cx="311150" cy="225425"/>
          </a:xfrm>
          <a:custGeom>
            <a:avLst/>
            <a:gdLst>
              <a:gd name="T0" fmla="*/ 2147483646 w 196"/>
              <a:gd name="T1" fmla="*/ 2147483646 h 142"/>
              <a:gd name="T2" fmla="*/ 2147483646 w 196"/>
              <a:gd name="T3" fmla="*/ 2147483646 h 142"/>
              <a:gd name="T4" fmla="*/ 0 w 196"/>
              <a:gd name="T5" fmla="*/ 2147483646 h 142"/>
              <a:gd name="T6" fmla="*/ 2147483646 w 196"/>
              <a:gd name="T7" fmla="*/ 2147483646 h 142"/>
              <a:gd name="T8" fmla="*/ 2147483646 w 196"/>
              <a:gd name="T9" fmla="*/ 2147483646 h 142"/>
              <a:gd name="T10" fmla="*/ 2147483646 w 196"/>
              <a:gd name="T11" fmla="*/ 0 h 142"/>
              <a:gd name="T12" fmla="*/ 2147483646 w 196"/>
              <a:gd name="T13" fmla="*/ 2147483646 h 142"/>
              <a:gd name="T14" fmla="*/ 2147483646 w 196"/>
              <a:gd name="T15" fmla="*/ 2147483646 h 142"/>
              <a:gd name="T16" fmla="*/ 2147483646 w 196"/>
              <a:gd name="T17" fmla="*/ 2147483646 h 142"/>
              <a:gd name="T18" fmla="*/ 2147483646 w 196"/>
              <a:gd name="T19" fmla="*/ 2147483646 h 142"/>
              <a:gd name="T20" fmla="*/ 2147483646 w 196"/>
              <a:gd name="T21" fmla="*/ 2147483646 h 142"/>
              <a:gd name="T22" fmla="*/ 2147483646 w 196"/>
              <a:gd name="T23" fmla="*/ 2147483646 h 142"/>
              <a:gd name="T24" fmla="*/ 2147483646 w 196"/>
              <a:gd name="T25" fmla="*/ 2147483646 h 142"/>
              <a:gd name="T26" fmla="*/ 2147483646 w 196"/>
              <a:gd name="T27" fmla="*/ 2147483646 h 142"/>
              <a:gd name="T28" fmla="*/ 2147483646 w 196"/>
              <a:gd name="T29" fmla="*/ 2147483646 h 142"/>
              <a:gd name="T30" fmla="*/ 2147483646 w 196"/>
              <a:gd name="T31" fmla="*/ 2147483646 h 142"/>
              <a:gd name="T32" fmla="*/ 2147483646 w 196"/>
              <a:gd name="T33" fmla="*/ 2147483646 h 142"/>
              <a:gd name="T34" fmla="*/ 2147483646 w 196"/>
              <a:gd name="T35" fmla="*/ 2147483646 h 142"/>
              <a:gd name="T36" fmla="*/ 2147483646 w 196"/>
              <a:gd name="T37" fmla="*/ 2147483646 h 142"/>
              <a:gd name="T38" fmla="*/ 2147483646 w 196"/>
              <a:gd name="T39" fmla="*/ 2147483646 h 142"/>
              <a:gd name="T40" fmla="*/ 2147483646 w 196"/>
              <a:gd name="T41" fmla="*/ 2147483646 h 142"/>
              <a:gd name="T42" fmla="*/ 2147483646 w 196"/>
              <a:gd name="T43" fmla="*/ 2147483646 h 142"/>
              <a:gd name="T44" fmla="*/ 2147483646 w 196"/>
              <a:gd name="T45" fmla="*/ 2147483646 h 142"/>
              <a:gd name="T46" fmla="*/ 2147483646 w 196"/>
              <a:gd name="T47" fmla="*/ 2147483646 h 142"/>
              <a:gd name="T48" fmla="*/ 2147483646 w 196"/>
              <a:gd name="T49" fmla="*/ 2147483646 h 142"/>
              <a:gd name="T50" fmla="*/ 2147483646 w 196"/>
              <a:gd name="T51" fmla="*/ 2147483646 h 142"/>
              <a:gd name="T52" fmla="*/ 2147483646 w 196"/>
              <a:gd name="T53" fmla="*/ 2147483646 h 142"/>
              <a:gd name="T54" fmla="*/ 2147483646 w 196"/>
              <a:gd name="T55" fmla="*/ 2147483646 h 142"/>
              <a:gd name="T56" fmla="*/ 2147483646 w 196"/>
              <a:gd name="T57" fmla="*/ 2147483646 h 142"/>
              <a:gd name="T58" fmla="*/ 2147483646 w 196"/>
              <a:gd name="T59" fmla="*/ 2147483646 h 142"/>
              <a:gd name="T60" fmla="*/ 2147483646 w 196"/>
              <a:gd name="T61" fmla="*/ 2147483646 h 142"/>
              <a:gd name="T62" fmla="*/ 2147483646 w 196"/>
              <a:gd name="T63" fmla="*/ 2147483646 h 142"/>
              <a:gd name="T64" fmla="*/ 2147483646 w 196"/>
              <a:gd name="T65" fmla="*/ 2147483646 h 142"/>
              <a:gd name="T66" fmla="*/ 2147483646 w 196"/>
              <a:gd name="T67" fmla="*/ 2147483646 h 142"/>
              <a:gd name="T68" fmla="*/ 2147483646 w 196"/>
              <a:gd name="T69" fmla="*/ 2147483646 h 142"/>
              <a:gd name="T70" fmla="*/ 2147483646 w 196"/>
              <a:gd name="T71" fmla="*/ 2147483646 h 142"/>
              <a:gd name="T72" fmla="*/ 2147483646 w 196"/>
              <a:gd name="T73" fmla="*/ 2147483646 h 142"/>
              <a:gd name="T74" fmla="*/ 2147483646 w 196"/>
              <a:gd name="T75" fmla="*/ 2147483646 h 142"/>
              <a:gd name="T76" fmla="*/ 2147483646 w 196"/>
              <a:gd name="T77" fmla="*/ 2147483646 h 142"/>
              <a:gd name="T78" fmla="*/ 2147483646 w 196"/>
              <a:gd name="T79" fmla="*/ 2147483646 h 142"/>
              <a:gd name="T80" fmla="*/ 2147483646 w 196"/>
              <a:gd name="T81" fmla="*/ 2147483646 h 142"/>
              <a:gd name="T82" fmla="*/ 2147483646 w 196"/>
              <a:gd name="T83" fmla="*/ 2147483646 h 142"/>
              <a:gd name="T84" fmla="*/ 2147483646 w 196"/>
              <a:gd name="T85" fmla="*/ 2147483646 h 142"/>
              <a:gd name="T86" fmla="*/ 2147483646 w 196"/>
              <a:gd name="T87" fmla="*/ 2147483646 h 142"/>
              <a:gd name="T88" fmla="*/ 2147483646 w 196"/>
              <a:gd name="T89" fmla="*/ 2147483646 h 142"/>
              <a:gd name="T90" fmla="*/ 2147483646 w 196"/>
              <a:gd name="T91" fmla="*/ 2147483646 h 142"/>
              <a:gd name="T92" fmla="*/ 2147483646 w 196"/>
              <a:gd name="T93" fmla="*/ 2147483646 h 142"/>
              <a:gd name="T94" fmla="*/ 2147483646 w 196"/>
              <a:gd name="T95" fmla="*/ 2147483646 h 142"/>
              <a:gd name="T96" fmla="*/ 2147483646 w 196"/>
              <a:gd name="T97" fmla="*/ 2147483646 h 142"/>
              <a:gd name="T98" fmla="*/ 2147483646 w 196"/>
              <a:gd name="T99" fmla="*/ 2147483646 h 142"/>
              <a:gd name="T100" fmla="*/ 2147483646 w 196"/>
              <a:gd name="T101" fmla="*/ 2147483646 h 142"/>
              <a:gd name="T102" fmla="*/ 2147483646 w 196"/>
              <a:gd name="T103" fmla="*/ 2147483646 h 142"/>
              <a:gd name="T104" fmla="*/ 2147483646 w 196"/>
              <a:gd name="T105" fmla="*/ 2147483646 h 142"/>
              <a:gd name="T106" fmla="*/ 2147483646 w 196"/>
              <a:gd name="T107" fmla="*/ 2147483646 h 142"/>
              <a:gd name="T108" fmla="*/ 2147483646 w 196"/>
              <a:gd name="T109" fmla="*/ 2147483646 h 14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96"/>
              <a:gd name="T166" fmla="*/ 0 h 142"/>
              <a:gd name="T167" fmla="*/ 196 w 196"/>
              <a:gd name="T168" fmla="*/ 142 h 14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96" h="142">
                <a:moveTo>
                  <a:pt x="10" y="28"/>
                </a:moveTo>
                <a:lnTo>
                  <a:pt x="6" y="22"/>
                </a:lnTo>
                <a:lnTo>
                  <a:pt x="0" y="12"/>
                </a:lnTo>
                <a:lnTo>
                  <a:pt x="4" y="8"/>
                </a:lnTo>
                <a:lnTo>
                  <a:pt x="16" y="4"/>
                </a:lnTo>
                <a:lnTo>
                  <a:pt x="24" y="0"/>
                </a:lnTo>
                <a:lnTo>
                  <a:pt x="46" y="2"/>
                </a:lnTo>
                <a:lnTo>
                  <a:pt x="66" y="4"/>
                </a:lnTo>
                <a:lnTo>
                  <a:pt x="78" y="8"/>
                </a:lnTo>
                <a:lnTo>
                  <a:pt x="96" y="6"/>
                </a:lnTo>
                <a:lnTo>
                  <a:pt x="114" y="8"/>
                </a:lnTo>
                <a:lnTo>
                  <a:pt x="122" y="8"/>
                </a:lnTo>
                <a:lnTo>
                  <a:pt x="136" y="14"/>
                </a:lnTo>
                <a:lnTo>
                  <a:pt x="152" y="20"/>
                </a:lnTo>
                <a:lnTo>
                  <a:pt x="164" y="18"/>
                </a:lnTo>
                <a:lnTo>
                  <a:pt x="178" y="24"/>
                </a:lnTo>
                <a:lnTo>
                  <a:pt x="194" y="24"/>
                </a:lnTo>
                <a:lnTo>
                  <a:pt x="196" y="28"/>
                </a:lnTo>
                <a:lnTo>
                  <a:pt x="194" y="38"/>
                </a:lnTo>
                <a:lnTo>
                  <a:pt x="188" y="42"/>
                </a:lnTo>
                <a:lnTo>
                  <a:pt x="178" y="48"/>
                </a:lnTo>
                <a:lnTo>
                  <a:pt x="166" y="48"/>
                </a:lnTo>
                <a:lnTo>
                  <a:pt x="160" y="58"/>
                </a:lnTo>
                <a:lnTo>
                  <a:pt x="150" y="68"/>
                </a:lnTo>
                <a:lnTo>
                  <a:pt x="144" y="76"/>
                </a:lnTo>
                <a:lnTo>
                  <a:pt x="142" y="86"/>
                </a:lnTo>
                <a:lnTo>
                  <a:pt x="146" y="96"/>
                </a:lnTo>
                <a:lnTo>
                  <a:pt x="140" y="102"/>
                </a:lnTo>
                <a:lnTo>
                  <a:pt x="132" y="114"/>
                </a:lnTo>
                <a:lnTo>
                  <a:pt x="122" y="116"/>
                </a:lnTo>
                <a:lnTo>
                  <a:pt x="116" y="126"/>
                </a:lnTo>
                <a:lnTo>
                  <a:pt x="102" y="132"/>
                </a:lnTo>
                <a:lnTo>
                  <a:pt x="86" y="132"/>
                </a:lnTo>
                <a:lnTo>
                  <a:pt x="74" y="134"/>
                </a:lnTo>
                <a:lnTo>
                  <a:pt x="62" y="140"/>
                </a:lnTo>
                <a:lnTo>
                  <a:pt x="56" y="142"/>
                </a:lnTo>
                <a:lnTo>
                  <a:pt x="46" y="136"/>
                </a:lnTo>
                <a:lnTo>
                  <a:pt x="44" y="128"/>
                </a:lnTo>
                <a:lnTo>
                  <a:pt x="38" y="124"/>
                </a:lnTo>
                <a:lnTo>
                  <a:pt x="32" y="124"/>
                </a:lnTo>
                <a:lnTo>
                  <a:pt x="28" y="114"/>
                </a:lnTo>
                <a:lnTo>
                  <a:pt x="34" y="110"/>
                </a:lnTo>
                <a:lnTo>
                  <a:pt x="30" y="98"/>
                </a:lnTo>
                <a:lnTo>
                  <a:pt x="36" y="94"/>
                </a:lnTo>
                <a:lnTo>
                  <a:pt x="30" y="86"/>
                </a:lnTo>
                <a:lnTo>
                  <a:pt x="30" y="82"/>
                </a:lnTo>
                <a:lnTo>
                  <a:pt x="36" y="78"/>
                </a:lnTo>
                <a:lnTo>
                  <a:pt x="38" y="74"/>
                </a:lnTo>
                <a:lnTo>
                  <a:pt x="38" y="50"/>
                </a:lnTo>
                <a:lnTo>
                  <a:pt x="48" y="48"/>
                </a:lnTo>
                <a:lnTo>
                  <a:pt x="50" y="42"/>
                </a:lnTo>
                <a:lnTo>
                  <a:pt x="44" y="34"/>
                </a:lnTo>
                <a:lnTo>
                  <a:pt x="22" y="36"/>
                </a:lnTo>
                <a:lnTo>
                  <a:pt x="16" y="30"/>
                </a:lnTo>
                <a:lnTo>
                  <a:pt x="10" y="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0" name="Freeform 485"/>
          <p:cNvSpPr>
            <a:spLocks/>
          </p:cNvSpPr>
          <p:nvPr/>
        </p:nvSpPr>
        <p:spPr bwMode="auto">
          <a:xfrm>
            <a:off x="6184900" y="3033713"/>
            <a:ext cx="22225" cy="41275"/>
          </a:xfrm>
          <a:custGeom>
            <a:avLst/>
            <a:gdLst>
              <a:gd name="T0" fmla="*/ 2147483646 w 14"/>
              <a:gd name="T1" fmla="*/ 0 h 26"/>
              <a:gd name="T2" fmla="*/ 2147483646 w 14"/>
              <a:gd name="T3" fmla="*/ 2147483646 h 26"/>
              <a:gd name="T4" fmla="*/ 0 w 14"/>
              <a:gd name="T5" fmla="*/ 2147483646 h 26"/>
              <a:gd name="T6" fmla="*/ 0 w 14"/>
              <a:gd name="T7" fmla="*/ 2147483646 h 26"/>
              <a:gd name="T8" fmla="*/ 0 w 14"/>
              <a:gd name="T9" fmla="*/ 2147483646 h 26"/>
              <a:gd name="T10" fmla="*/ 2147483646 w 14"/>
              <a:gd name="T11" fmla="*/ 2147483646 h 26"/>
              <a:gd name="T12" fmla="*/ 2147483646 w 14"/>
              <a:gd name="T13" fmla="*/ 2147483646 h 26"/>
              <a:gd name="T14" fmla="*/ 2147483646 w 14"/>
              <a:gd name="T15" fmla="*/ 2147483646 h 26"/>
              <a:gd name="T16" fmla="*/ 2147483646 w 14"/>
              <a:gd name="T17" fmla="*/ 2147483646 h 26"/>
              <a:gd name="T18" fmla="*/ 2147483646 w 14"/>
              <a:gd name="T19" fmla="*/ 0 h 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"/>
              <a:gd name="T31" fmla="*/ 0 h 26"/>
              <a:gd name="T32" fmla="*/ 14 w 14"/>
              <a:gd name="T33" fmla="*/ 26 h 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" h="26">
                <a:moveTo>
                  <a:pt x="10" y="0"/>
                </a:moveTo>
                <a:lnTo>
                  <a:pt x="4" y="2"/>
                </a:lnTo>
                <a:lnTo>
                  <a:pt x="0" y="6"/>
                </a:lnTo>
                <a:lnTo>
                  <a:pt x="0" y="14"/>
                </a:lnTo>
                <a:lnTo>
                  <a:pt x="0" y="22"/>
                </a:lnTo>
                <a:lnTo>
                  <a:pt x="6" y="26"/>
                </a:lnTo>
                <a:lnTo>
                  <a:pt x="10" y="18"/>
                </a:lnTo>
                <a:lnTo>
                  <a:pt x="8" y="12"/>
                </a:lnTo>
                <a:lnTo>
                  <a:pt x="14" y="10"/>
                </a:lnTo>
                <a:lnTo>
                  <a:pt x="1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" name="Freeform 486"/>
          <p:cNvSpPr>
            <a:spLocks/>
          </p:cNvSpPr>
          <p:nvPr/>
        </p:nvSpPr>
        <p:spPr bwMode="auto">
          <a:xfrm>
            <a:off x="6175375" y="3087688"/>
            <a:ext cx="31750" cy="60325"/>
          </a:xfrm>
          <a:custGeom>
            <a:avLst/>
            <a:gdLst>
              <a:gd name="T0" fmla="*/ 2147483646 w 20"/>
              <a:gd name="T1" fmla="*/ 0 h 38"/>
              <a:gd name="T2" fmla="*/ 2147483646 w 20"/>
              <a:gd name="T3" fmla="*/ 2147483646 h 38"/>
              <a:gd name="T4" fmla="*/ 2147483646 w 20"/>
              <a:gd name="T5" fmla="*/ 2147483646 h 38"/>
              <a:gd name="T6" fmla="*/ 0 w 20"/>
              <a:gd name="T7" fmla="*/ 2147483646 h 38"/>
              <a:gd name="T8" fmla="*/ 2147483646 w 20"/>
              <a:gd name="T9" fmla="*/ 2147483646 h 38"/>
              <a:gd name="T10" fmla="*/ 2147483646 w 20"/>
              <a:gd name="T11" fmla="*/ 2147483646 h 38"/>
              <a:gd name="T12" fmla="*/ 2147483646 w 20"/>
              <a:gd name="T13" fmla="*/ 2147483646 h 38"/>
              <a:gd name="T14" fmla="*/ 2147483646 w 20"/>
              <a:gd name="T15" fmla="*/ 2147483646 h 38"/>
              <a:gd name="T16" fmla="*/ 2147483646 w 20"/>
              <a:gd name="T17" fmla="*/ 2147483646 h 38"/>
              <a:gd name="T18" fmla="*/ 2147483646 w 20"/>
              <a:gd name="T19" fmla="*/ 2147483646 h 38"/>
              <a:gd name="T20" fmla="*/ 2147483646 w 20"/>
              <a:gd name="T21" fmla="*/ 2147483646 h 38"/>
              <a:gd name="T22" fmla="*/ 2147483646 w 20"/>
              <a:gd name="T23" fmla="*/ 2147483646 h 38"/>
              <a:gd name="T24" fmla="*/ 2147483646 w 20"/>
              <a:gd name="T25" fmla="*/ 2147483646 h 38"/>
              <a:gd name="T26" fmla="*/ 2147483646 w 20"/>
              <a:gd name="T27" fmla="*/ 0 h 3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0"/>
              <a:gd name="T43" fmla="*/ 0 h 38"/>
              <a:gd name="T44" fmla="*/ 20 w 20"/>
              <a:gd name="T45" fmla="*/ 38 h 3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0" h="38">
                <a:moveTo>
                  <a:pt x="10" y="0"/>
                </a:moveTo>
                <a:lnTo>
                  <a:pt x="8" y="4"/>
                </a:lnTo>
                <a:lnTo>
                  <a:pt x="2" y="4"/>
                </a:lnTo>
                <a:lnTo>
                  <a:pt x="0" y="12"/>
                </a:lnTo>
                <a:lnTo>
                  <a:pt x="4" y="16"/>
                </a:lnTo>
                <a:lnTo>
                  <a:pt x="4" y="26"/>
                </a:lnTo>
                <a:lnTo>
                  <a:pt x="4" y="36"/>
                </a:lnTo>
                <a:lnTo>
                  <a:pt x="10" y="38"/>
                </a:lnTo>
                <a:lnTo>
                  <a:pt x="14" y="34"/>
                </a:lnTo>
                <a:lnTo>
                  <a:pt x="20" y="28"/>
                </a:lnTo>
                <a:lnTo>
                  <a:pt x="18" y="14"/>
                </a:lnTo>
                <a:lnTo>
                  <a:pt x="20" y="6"/>
                </a:lnTo>
                <a:lnTo>
                  <a:pt x="18" y="2"/>
                </a:lnTo>
                <a:lnTo>
                  <a:pt x="1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2" name="Freeform 487"/>
          <p:cNvSpPr>
            <a:spLocks/>
          </p:cNvSpPr>
          <p:nvPr/>
        </p:nvSpPr>
        <p:spPr bwMode="auto">
          <a:xfrm>
            <a:off x="6029325" y="2760663"/>
            <a:ext cx="95250" cy="60325"/>
          </a:xfrm>
          <a:custGeom>
            <a:avLst/>
            <a:gdLst>
              <a:gd name="T0" fmla="*/ 0 w 60"/>
              <a:gd name="T1" fmla="*/ 2147483646 h 38"/>
              <a:gd name="T2" fmla="*/ 2147483646 w 60"/>
              <a:gd name="T3" fmla="*/ 2147483646 h 38"/>
              <a:gd name="T4" fmla="*/ 2147483646 w 60"/>
              <a:gd name="T5" fmla="*/ 2147483646 h 38"/>
              <a:gd name="T6" fmla="*/ 2147483646 w 60"/>
              <a:gd name="T7" fmla="*/ 0 h 38"/>
              <a:gd name="T8" fmla="*/ 2147483646 w 60"/>
              <a:gd name="T9" fmla="*/ 2147483646 h 38"/>
              <a:gd name="T10" fmla="*/ 2147483646 w 60"/>
              <a:gd name="T11" fmla="*/ 2147483646 h 38"/>
              <a:gd name="T12" fmla="*/ 2147483646 w 60"/>
              <a:gd name="T13" fmla="*/ 2147483646 h 38"/>
              <a:gd name="T14" fmla="*/ 2147483646 w 60"/>
              <a:gd name="T15" fmla="*/ 2147483646 h 38"/>
              <a:gd name="T16" fmla="*/ 2147483646 w 60"/>
              <a:gd name="T17" fmla="*/ 2147483646 h 38"/>
              <a:gd name="T18" fmla="*/ 2147483646 w 60"/>
              <a:gd name="T19" fmla="*/ 2147483646 h 38"/>
              <a:gd name="T20" fmla="*/ 2147483646 w 60"/>
              <a:gd name="T21" fmla="*/ 2147483646 h 38"/>
              <a:gd name="T22" fmla="*/ 2147483646 w 60"/>
              <a:gd name="T23" fmla="*/ 2147483646 h 38"/>
              <a:gd name="T24" fmla="*/ 2147483646 w 60"/>
              <a:gd name="T25" fmla="*/ 2147483646 h 38"/>
              <a:gd name="T26" fmla="*/ 2147483646 w 60"/>
              <a:gd name="T27" fmla="*/ 2147483646 h 38"/>
              <a:gd name="T28" fmla="*/ 2147483646 w 60"/>
              <a:gd name="T29" fmla="*/ 2147483646 h 38"/>
              <a:gd name="T30" fmla="*/ 2147483646 w 60"/>
              <a:gd name="T31" fmla="*/ 2147483646 h 38"/>
              <a:gd name="T32" fmla="*/ 0 w 60"/>
              <a:gd name="T33" fmla="*/ 2147483646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38"/>
              <a:gd name="T53" fmla="*/ 60 w 60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38">
                <a:moveTo>
                  <a:pt x="0" y="6"/>
                </a:moveTo>
                <a:lnTo>
                  <a:pt x="12" y="2"/>
                </a:lnTo>
                <a:lnTo>
                  <a:pt x="26" y="2"/>
                </a:lnTo>
                <a:lnTo>
                  <a:pt x="38" y="0"/>
                </a:lnTo>
                <a:lnTo>
                  <a:pt x="46" y="2"/>
                </a:lnTo>
                <a:lnTo>
                  <a:pt x="50" y="4"/>
                </a:lnTo>
                <a:lnTo>
                  <a:pt x="56" y="12"/>
                </a:lnTo>
                <a:lnTo>
                  <a:pt x="60" y="20"/>
                </a:lnTo>
                <a:lnTo>
                  <a:pt x="58" y="26"/>
                </a:lnTo>
                <a:lnTo>
                  <a:pt x="52" y="26"/>
                </a:lnTo>
                <a:lnTo>
                  <a:pt x="52" y="38"/>
                </a:lnTo>
                <a:lnTo>
                  <a:pt x="46" y="38"/>
                </a:lnTo>
                <a:lnTo>
                  <a:pt x="38" y="34"/>
                </a:lnTo>
                <a:lnTo>
                  <a:pt x="36" y="30"/>
                </a:lnTo>
                <a:lnTo>
                  <a:pt x="24" y="26"/>
                </a:lnTo>
                <a:lnTo>
                  <a:pt x="10" y="14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3" name="Freeform 488"/>
          <p:cNvSpPr>
            <a:spLocks/>
          </p:cNvSpPr>
          <p:nvPr/>
        </p:nvSpPr>
        <p:spPr bwMode="auto">
          <a:xfrm>
            <a:off x="6048375" y="2687638"/>
            <a:ext cx="95250" cy="88900"/>
          </a:xfrm>
          <a:custGeom>
            <a:avLst/>
            <a:gdLst>
              <a:gd name="T0" fmla="*/ 2147483646 w 60"/>
              <a:gd name="T1" fmla="*/ 2147483646 h 56"/>
              <a:gd name="T2" fmla="*/ 2147483646 w 60"/>
              <a:gd name="T3" fmla="*/ 2147483646 h 56"/>
              <a:gd name="T4" fmla="*/ 2147483646 w 60"/>
              <a:gd name="T5" fmla="*/ 2147483646 h 56"/>
              <a:gd name="T6" fmla="*/ 2147483646 w 60"/>
              <a:gd name="T7" fmla="*/ 2147483646 h 56"/>
              <a:gd name="T8" fmla="*/ 0 w 60"/>
              <a:gd name="T9" fmla="*/ 2147483646 h 56"/>
              <a:gd name="T10" fmla="*/ 2147483646 w 60"/>
              <a:gd name="T11" fmla="*/ 2147483646 h 56"/>
              <a:gd name="T12" fmla="*/ 2147483646 w 60"/>
              <a:gd name="T13" fmla="*/ 2147483646 h 56"/>
              <a:gd name="T14" fmla="*/ 2147483646 w 60"/>
              <a:gd name="T15" fmla="*/ 2147483646 h 56"/>
              <a:gd name="T16" fmla="*/ 2147483646 w 60"/>
              <a:gd name="T17" fmla="*/ 2147483646 h 56"/>
              <a:gd name="T18" fmla="*/ 2147483646 w 60"/>
              <a:gd name="T19" fmla="*/ 2147483646 h 56"/>
              <a:gd name="T20" fmla="*/ 2147483646 w 60"/>
              <a:gd name="T21" fmla="*/ 2147483646 h 56"/>
              <a:gd name="T22" fmla="*/ 2147483646 w 60"/>
              <a:gd name="T23" fmla="*/ 2147483646 h 56"/>
              <a:gd name="T24" fmla="*/ 2147483646 w 60"/>
              <a:gd name="T25" fmla="*/ 2147483646 h 56"/>
              <a:gd name="T26" fmla="*/ 2147483646 w 60"/>
              <a:gd name="T27" fmla="*/ 2147483646 h 56"/>
              <a:gd name="T28" fmla="*/ 2147483646 w 60"/>
              <a:gd name="T29" fmla="*/ 2147483646 h 56"/>
              <a:gd name="T30" fmla="*/ 2147483646 w 60"/>
              <a:gd name="T31" fmla="*/ 0 h 56"/>
              <a:gd name="T32" fmla="*/ 2147483646 w 60"/>
              <a:gd name="T33" fmla="*/ 2147483646 h 56"/>
              <a:gd name="T34" fmla="*/ 2147483646 w 60"/>
              <a:gd name="T35" fmla="*/ 2147483646 h 56"/>
              <a:gd name="T36" fmla="*/ 2147483646 w 60"/>
              <a:gd name="T37" fmla="*/ 2147483646 h 56"/>
              <a:gd name="T38" fmla="*/ 2147483646 w 60"/>
              <a:gd name="T39" fmla="*/ 2147483646 h 56"/>
              <a:gd name="T40" fmla="*/ 2147483646 w 60"/>
              <a:gd name="T41" fmla="*/ 2147483646 h 56"/>
              <a:gd name="T42" fmla="*/ 2147483646 w 60"/>
              <a:gd name="T43" fmla="*/ 2147483646 h 56"/>
              <a:gd name="T44" fmla="*/ 2147483646 w 60"/>
              <a:gd name="T45" fmla="*/ 2147483646 h 5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0"/>
              <a:gd name="T70" fmla="*/ 0 h 56"/>
              <a:gd name="T71" fmla="*/ 60 w 60"/>
              <a:gd name="T72" fmla="*/ 56 h 5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0" h="56">
                <a:moveTo>
                  <a:pt x="44" y="56"/>
                </a:moveTo>
                <a:lnTo>
                  <a:pt x="38" y="50"/>
                </a:lnTo>
                <a:lnTo>
                  <a:pt x="26" y="46"/>
                </a:lnTo>
                <a:lnTo>
                  <a:pt x="14" y="48"/>
                </a:lnTo>
                <a:lnTo>
                  <a:pt x="0" y="48"/>
                </a:lnTo>
                <a:lnTo>
                  <a:pt x="10" y="40"/>
                </a:lnTo>
                <a:lnTo>
                  <a:pt x="16" y="32"/>
                </a:lnTo>
                <a:lnTo>
                  <a:pt x="16" y="22"/>
                </a:lnTo>
                <a:lnTo>
                  <a:pt x="18" y="16"/>
                </a:lnTo>
                <a:lnTo>
                  <a:pt x="26" y="12"/>
                </a:lnTo>
                <a:lnTo>
                  <a:pt x="30" y="18"/>
                </a:lnTo>
                <a:lnTo>
                  <a:pt x="32" y="24"/>
                </a:lnTo>
                <a:lnTo>
                  <a:pt x="38" y="20"/>
                </a:lnTo>
                <a:lnTo>
                  <a:pt x="34" y="8"/>
                </a:lnTo>
                <a:lnTo>
                  <a:pt x="42" y="2"/>
                </a:lnTo>
                <a:lnTo>
                  <a:pt x="54" y="0"/>
                </a:lnTo>
                <a:lnTo>
                  <a:pt x="60" y="14"/>
                </a:lnTo>
                <a:lnTo>
                  <a:pt x="56" y="20"/>
                </a:lnTo>
                <a:lnTo>
                  <a:pt x="56" y="30"/>
                </a:lnTo>
                <a:lnTo>
                  <a:pt x="50" y="34"/>
                </a:lnTo>
                <a:lnTo>
                  <a:pt x="44" y="38"/>
                </a:lnTo>
                <a:lnTo>
                  <a:pt x="44" y="46"/>
                </a:lnTo>
                <a:lnTo>
                  <a:pt x="44" y="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4" name="Freeform 489"/>
          <p:cNvSpPr>
            <a:spLocks/>
          </p:cNvSpPr>
          <p:nvPr/>
        </p:nvSpPr>
        <p:spPr bwMode="auto">
          <a:xfrm>
            <a:off x="6169025" y="2544763"/>
            <a:ext cx="66675" cy="98425"/>
          </a:xfrm>
          <a:custGeom>
            <a:avLst/>
            <a:gdLst>
              <a:gd name="T0" fmla="*/ 2147483646 w 42"/>
              <a:gd name="T1" fmla="*/ 2147483646 h 62"/>
              <a:gd name="T2" fmla="*/ 2147483646 w 42"/>
              <a:gd name="T3" fmla="*/ 2147483646 h 62"/>
              <a:gd name="T4" fmla="*/ 2147483646 w 42"/>
              <a:gd name="T5" fmla="*/ 2147483646 h 62"/>
              <a:gd name="T6" fmla="*/ 2147483646 w 42"/>
              <a:gd name="T7" fmla="*/ 2147483646 h 62"/>
              <a:gd name="T8" fmla="*/ 0 w 42"/>
              <a:gd name="T9" fmla="*/ 2147483646 h 62"/>
              <a:gd name="T10" fmla="*/ 0 w 42"/>
              <a:gd name="T11" fmla="*/ 2147483646 h 62"/>
              <a:gd name="T12" fmla="*/ 2147483646 w 42"/>
              <a:gd name="T13" fmla="*/ 2147483646 h 62"/>
              <a:gd name="T14" fmla="*/ 2147483646 w 42"/>
              <a:gd name="T15" fmla="*/ 2147483646 h 62"/>
              <a:gd name="T16" fmla="*/ 2147483646 w 42"/>
              <a:gd name="T17" fmla="*/ 2147483646 h 62"/>
              <a:gd name="T18" fmla="*/ 2147483646 w 42"/>
              <a:gd name="T19" fmla="*/ 2147483646 h 62"/>
              <a:gd name="T20" fmla="*/ 2147483646 w 42"/>
              <a:gd name="T21" fmla="*/ 0 h 62"/>
              <a:gd name="T22" fmla="*/ 2147483646 w 42"/>
              <a:gd name="T23" fmla="*/ 2147483646 h 62"/>
              <a:gd name="T24" fmla="*/ 2147483646 w 42"/>
              <a:gd name="T25" fmla="*/ 2147483646 h 62"/>
              <a:gd name="T26" fmla="*/ 2147483646 w 42"/>
              <a:gd name="T27" fmla="*/ 2147483646 h 62"/>
              <a:gd name="T28" fmla="*/ 2147483646 w 42"/>
              <a:gd name="T29" fmla="*/ 2147483646 h 62"/>
              <a:gd name="T30" fmla="*/ 2147483646 w 42"/>
              <a:gd name="T31" fmla="*/ 2147483646 h 62"/>
              <a:gd name="T32" fmla="*/ 2147483646 w 42"/>
              <a:gd name="T33" fmla="*/ 2147483646 h 62"/>
              <a:gd name="T34" fmla="*/ 2147483646 w 42"/>
              <a:gd name="T35" fmla="*/ 2147483646 h 62"/>
              <a:gd name="T36" fmla="*/ 2147483646 w 42"/>
              <a:gd name="T37" fmla="*/ 2147483646 h 62"/>
              <a:gd name="T38" fmla="*/ 2147483646 w 42"/>
              <a:gd name="T39" fmla="*/ 2147483646 h 62"/>
              <a:gd name="T40" fmla="*/ 2147483646 w 42"/>
              <a:gd name="T41" fmla="*/ 2147483646 h 62"/>
              <a:gd name="T42" fmla="*/ 2147483646 w 42"/>
              <a:gd name="T43" fmla="*/ 2147483646 h 6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2"/>
              <a:gd name="T67" fmla="*/ 0 h 62"/>
              <a:gd name="T68" fmla="*/ 42 w 42"/>
              <a:gd name="T69" fmla="*/ 62 h 6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2" h="62">
                <a:moveTo>
                  <a:pt x="24" y="60"/>
                </a:moveTo>
                <a:lnTo>
                  <a:pt x="14" y="62"/>
                </a:lnTo>
                <a:lnTo>
                  <a:pt x="8" y="54"/>
                </a:lnTo>
                <a:lnTo>
                  <a:pt x="4" y="46"/>
                </a:lnTo>
                <a:lnTo>
                  <a:pt x="0" y="34"/>
                </a:lnTo>
                <a:lnTo>
                  <a:pt x="0" y="20"/>
                </a:lnTo>
                <a:lnTo>
                  <a:pt x="8" y="12"/>
                </a:lnTo>
                <a:lnTo>
                  <a:pt x="14" y="18"/>
                </a:lnTo>
                <a:lnTo>
                  <a:pt x="22" y="12"/>
                </a:lnTo>
                <a:lnTo>
                  <a:pt x="26" y="6"/>
                </a:lnTo>
                <a:lnTo>
                  <a:pt x="34" y="0"/>
                </a:lnTo>
                <a:lnTo>
                  <a:pt x="38" y="4"/>
                </a:lnTo>
                <a:lnTo>
                  <a:pt x="36" y="12"/>
                </a:lnTo>
                <a:lnTo>
                  <a:pt x="32" y="16"/>
                </a:lnTo>
                <a:lnTo>
                  <a:pt x="34" y="22"/>
                </a:lnTo>
                <a:lnTo>
                  <a:pt x="42" y="26"/>
                </a:lnTo>
                <a:lnTo>
                  <a:pt x="42" y="32"/>
                </a:lnTo>
                <a:lnTo>
                  <a:pt x="32" y="34"/>
                </a:lnTo>
                <a:lnTo>
                  <a:pt x="24" y="38"/>
                </a:lnTo>
                <a:lnTo>
                  <a:pt x="22" y="44"/>
                </a:lnTo>
                <a:lnTo>
                  <a:pt x="20" y="52"/>
                </a:lnTo>
                <a:lnTo>
                  <a:pt x="24" y="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5" name="Freeform 490"/>
          <p:cNvSpPr>
            <a:spLocks/>
          </p:cNvSpPr>
          <p:nvPr/>
        </p:nvSpPr>
        <p:spPr bwMode="auto">
          <a:xfrm>
            <a:off x="6216650" y="2614613"/>
            <a:ext cx="19050" cy="22225"/>
          </a:xfrm>
          <a:custGeom>
            <a:avLst/>
            <a:gdLst>
              <a:gd name="T0" fmla="*/ 2147483646 w 12"/>
              <a:gd name="T1" fmla="*/ 0 h 14"/>
              <a:gd name="T2" fmla="*/ 2147483646 w 12"/>
              <a:gd name="T3" fmla="*/ 0 h 14"/>
              <a:gd name="T4" fmla="*/ 2147483646 w 12"/>
              <a:gd name="T5" fmla="*/ 2147483646 h 14"/>
              <a:gd name="T6" fmla="*/ 2147483646 w 12"/>
              <a:gd name="T7" fmla="*/ 2147483646 h 14"/>
              <a:gd name="T8" fmla="*/ 2147483646 w 12"/>
              <a:gd name="T9" fmla="*/ 2147483646 h 14"/>
              <a:gd name="T10" fmla="*/ 0 w 12"/>
              <a:gd name="T11" fmla="*/ 2147483646 h 14"/>
              <a:gd name="T12" fmla="*/ 2147483646 w 12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"/>
              <a:gd name="T22" fmla="*/ 0 h 14"/>
              <a:gd name="T23" fmla="*/ 12 w 12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" h="14">
                <a:moveTo>
                  <a:pt x="2" y="0"/>
                </a:moveTo>
                <a:lnTo>
                  <a:pt x="12" y="0"/>
                </a:lnTo>
                <a:lnTo>
                  <a:pt x="12" y="8"/>
                </a:lnTo>
                <a:lnTo>
                  <a:pt x="12" y="14"/>
                </a:lnTo>
                <a:lnTo>
                  <a:pt x="4" y="14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6" name="Freeform 491"/>
          <p:cNvSpPr>
            <a:spLocks/>
          </p:cNvSpPr>
          <p:nvPr/>
        </p:nvSpPr>
        <p:spPr bwMode="auto">
          <a:xfrm>
            <a:off x="6245225" y="2598738"/>
            <a:ext cx="39688" cy="38100"/>
          </a:xfrm>
          <a:custGeom>
            <a:avLst/>
            <a:gdLst>
              <a:gd name="T0" fmla="*/ 0 w 25"/>
              <a:gd name="T1" fmla="*/ 2147483646 h 24"/>
              <a:gd name="T2" fmla="*/ 2147483646 w 25"/>
              <a:gd name="T3" fmla="*/ 2147483646 h 24"/>
              <a:gd name="T4" fmla="*/ 2147483646 w 25"/>
              <a:gd name="T5" fmla="*/ 2147483646 h 24"/>
              <a:gd name="T6" fmla="*/ 2147483646 w 25"/>
              <a:gd name="T7" fmla="*/ 2147483646 h 24"/>
              <a:gd name="T8" fmla="*/ 2147483646 w 25"/>
              <a:gd name="T9" fmla="*/ 0 h 24"/>
              <a:gd name="T10" fmla="*/ 2147483646 w 25"/>
              <a:gd name="T11" fmla="*/ 2147483646 h 24"/>
              <a:gd name="T12" fmla="*/ 2147483646 w 25"/>
              <a:gd name="T13" fmla="*/ 2147483646 h 24"/>
              <a:gd name="T14" fmla="*/ 2147483646 w 25"/>
              <a:gd name="T15" fmla="*/ 2147483646 h 24"/>
              <a:gd name="T16" fmla="*/ 2147483646 w 25"/>
              <a:gd name="T17" fmla="*/ 2147483646 h 24"/>
              <a:gd name="T18" fmla="*/ 2147483646 w 25"/>
              <a:gd name="T19" fmla="*/ 2147483646 h 24"/>
              <a:gd name="T20" fmla="*/ 2147483646 w 25"/>
              <a:gd name="T21" fmla="*/ 2147483646 h 24"/>
              <a:gd name="T22" fmla="*/ 0 w 25"/>
              <a:gd name="T23" fmla="*/ 2147483646 h 24"/>
              <a:gd name="T24" fmla="*/ 0 w 25"/>
              <a:gd name="T25" fmla="*/ 2147483646 h 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4"/>
              <a:gd name="T41" fmla="*/ 25 w 25"/>
              <a:gd name="T42" fmla="*/ 24 h 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4">
                <a:moveTo>
                  <a:pt x="0" y="6"/>
                </a:moveTo>
                <a:lnTo>
                  <a:pt x="7" y="6"/>
                </a:lnTo>
                <a:lnTo>
                  <a:pt x="15" y="8"/>
                </a:lnTo>
                <a:lnTo>
                  <a:pt x="15" y="2"/>
                </a:lnTo>
                <a:lnTo>
                  <a:pt x="23" y="0"/>
                </a:lnTo>
                <a:lnTo>
                  <a:pt x="25" y="4"/>
                </a:lnTo>
                <a:lnTo>
                  <a:pt x="21" y="10"/>
                </a:lnTo>
                <a:lnTo>
                  <a:pt x="15" y="12"/>
                </a:lnTo>
                <a:lnTo>
                  <a:pt x="15" y="18"/>
                </a:lnTo>
                <a:lnTo>
                  <a:pt x="15" y="24"/>
                </a:lnTo>
                <a:lnTo>
                  <a:pt x="3" y="20"/>
                </a:lnTo>
                <a:lnTo>
                  <a:pt x="0" y="14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7" name="Freeform 492"/>
          <p:cNvSpPr>
            <a:spLocks/>
          </p:cNvSpPr>
          <p:nvPr/>
        </p:nvSpPr>
        <p:spPr bwMode="auto">
          <a:xfrm>
            <a:off x="6118225" y="2640013"/>
            <a:ext cx="227013" cy="250825"/>
          </a:xfrm>
          <a:custGeom>
            <a:avLst/>
            <a:gdLst>
              <a:gd name="T0" fmla="*/ 2147483646 w 143"/>
              <a:gd name="T1" fmla="*/ 2147483646 h 158"/>
              <a:gd name="T2" fmla="*/ 2147483646 w 143"/>
              <a:gd name="T3" fmla="*/ 2147483646 h 158"/>
              <a:gd name="T4" fmla="*/ 2147483646 w 143"/>
              <a:gd name="T5" fmla="*/ 2147483646 h 158"/>
              <a:gd name="T6" fmla="*/ 2147483646 w 143"/>
              <a:gd name="T7" fmla="*/ 2147483646 h 158"/>
              <a:gd name="T8" fmla="*/ 2147483646 w 143"/>
              <a:gd name="T9" fmla="*/ 2147483646 h 158"/>
              <a:gd name="T10" fmla="*/ 2147483646 w 143"/>
              <a:gd name="T11" fmla="*/ 2147483646 h 158"/>
              <a:gd name="T12" fmla="*/ 2147483646 w 143"/>
              <a:gd name="T13" fmla="*/ 2147483646 h 158"/>
              <a:gd name="T14" fmla="*/ 2147483646 w 143"/>
              <a:gd name="T15" fmla="*/ 2147483646 h 158"/>
              <a:gd name="T16" fmla="*/ 2147483646 w 143"/>
              <a:gd name="T17" fmla="*/ 2147483646 h 158"/>
              <a:gd name="T18" fmla="*/ 2147483646 w 143"/>
              <a:gd name="T19" fmla="*/ 0 h 158"/>
              <a:gd name="T20" fmla="*/ 2147483646 w 143"/>
              <a:gd name="T21" fmla="*/ 2147483646 h 158"/>
              <a:gd name="T22" fmla="*/ 2147483646 w 143"/>
              <a:gd name="T23" fmla="*/ 2147483646 h 158"/>
              <a:gd name="T24" fmla="*/ 2147483646 w 143"/>
              <a:gd name="T25" fmla="*/ 2147483646 h 158"/>
              <a:gd name="T26" fmla="*/ 2147483646 w 143"/>
              <a:gd name="T27" fmla="*/ 2147483646 h 158"/>
              <a:gd name="T28" fmla="*/ 2147483646 w 143"/>
              <a:gd name="T29" fmla="*/ 2147483646 h 158"/>
              <a:gd name="T30" fmla="*/ 2147483646 w 143"/>
              <a:gd name="T31" fmla="*/ 2147483646 h 158"/>
              <a:gd name="T32" fmla="*/ 2147483646 w 143"/>
              <a:gd name="T33" fmla="*/ 2147483646 h 158"/>
              <a:gd name="T34" fmla="*/ 2147483646 w 143"/>
              <a:gd name="T35" fmla="*/ 2147483646 h 158"/>
              <a:gd name="T36" fmla="*/ 2147483646 w 143"/>
              <a:gd name="T37" fmla="*/ 2147483646 h 158"/>
              <a:gd name="T38" fmla="*/ 2147483646 w 143"/>
              <a:gd name="T39" fmla="*/ 2147483646 h 158"/>
              <a:gd name="T40" fmla="*/ 2147483646 w 143"/>
              <a:gd name="T41" fmla="*/ 2147483646 h 158"/>
              <a:gd name="T42" fmla="*/ 2147483646 w 143"/>
              <a:gd name="T43" fmla="*/ 2147483646 h 158"/>
              <a:gd name="T44" fmla="*/ 2147483646 w 143"/>
              <a:gd name="T45" fmla="*/ 2147483646 h 158"/>
              <a:gd name="T46" fmla="*/ 2147483646 w 143"/>
              <a:gd name="T47" fmla="*/ 2147483646 h 158"/>
              <a:gd name="T48" fmla="*/ 2147483646 w 143"/>
              <a:gd name="T49" fmla="*/ 2147483646 h 158"/>
              <a:gd name="T50" fmla="*/ 2147483646 w 143"/>
              <a:gd name="T51" fmla="*/ 2147483646 h 158"/>
              <a:gd name="T52" fmla="*/ 2147483646 w 143"/>
              <a:gd name="T53" fmla="*/ 2147483646 h 158"/>
              <a:gd name="T54" fmla="*/ 2147483646 w 143"/>
              <a:gd name="T55" fmla="*/ 2147483646 h 158"/>
              <a:gd name="T56" fmla="*/ 2147483646 w 143"/>
              <a:gd name="T57" fmla="*/ 2147483646 h 158"/>
              <a:gd name="T58" fmla="*/ 2147483646 w 143"/>
              <a:gd name="T59" fmla="*/ 2147483646 h 158"/>
              <a:gd name="T60" fmla="*/ 2147483646 w 143"/>
              <a:gd name="T61" fmla="*/ 2147483646 h 158"/>
              <a:gd name="T62" fmla="*/ 2147483646 w 143"/>
              <a:gd name="T63" fmla="*/ 2147483646 h 158"/>
              <a:gd name="T64" fmla="*/ 2147483646 w 143"/>
              <a:gd name="T65" fmla="*/ 2147483646 h 158"/>
              <a:gd name="T66" fmla="*/ 2147483646 w 143"/>
              <a:gd name="T67" fmla="*/ 2147483646 h 158"/>
              <a:gd name="T68" fmla="*/ 2147483646 w 143"/>
              <a:gd name="T69" fmla="*/ 2147483646 h 158"/>
              <a:gd name="T70" fmla="*/ 2147483646 w 143"/>
              <a:gd name="T71" fmla="*/ 2147483646 h 158"/>
              <a:gd name="T72" fmla="*/ 2147483646 w 143"/>
              <a:gd name="T73" fmla="*/ 2147483646 h 158"/>
              <a:gd name="T74" fmla="*/ 2147483646 w 143"/>
              <a:gd name="T75" fmla="*/ 2147483646 h 158"/>
              <a:gd name="T76" fmla="*/ 2147483646 w 143"/>
              <a:gd name="T77" fmla="*/ 2147483646 h 158"/>
              <a:gd name="T78" fmla="*/ 2147483646 w 143"/>
              <a:gd name="T79" fmla="*/ 2147483646 h 158"/>
              <a:gd name="T80" fmla="*/ 2147483646 w 143"/>
              <a:gd name="T81" fmla="*/ 2147483646 h 158"/>
              <a:gd name="T82" fmla="*/ 2147483646 w 143"/>
              <a:gd name="T83" fmla="*/ 2147483646 h 158"/>
              <a:gd name="T84" fmla="*/ 2147483646 w 143"/>
              <a:gd name="T85" fmla="*/ 2147483646 h 158"/>
              <a:gd name="T86" fmla="*/ 2147483646 w 143"/>
              <a:gd name="T87" fmla="*/ 2147483646 h 158"/>
              <a:gd name="T88" fmla="*/ 2147483646 w 143"/>
              <a:gd name="T89" fmla="*/ 2147483646 h 158"/>
              <a:gd name="T90" fmla="*/ 2147483646 w 143"/>
              <a:gd name="T91" fmla="*/ 2147483646 h 158"/>
              <a:gd name="T92" fmla="*/ 2147483646 w 143"/>
              <a:gd name="T93" fmla="*/ 2147483646 h 158"/>
              <a:gd name="T94" fmla="*/ 2147483646 w 143"/>
              <a:gd name="T95" fmla="*/ 2147483646 h 158"/>
              <a:gd name="T96" fmla="*/ 2147483646 w 143"/>
              <a:gd name="T97" fmla="*/ 2147483646 h 158"/>
              <a:gd name="T98" fmla="*/ 2147483646 w 143"/>
              <a:gd name="T99" fmla="*/ 2147483646 h 158"/>
              <a:gd name="T100" fmla="*/ 2147483646 w 143"/>
              <a:gd name="T101" fmla="*/ 2147483646 h 158"/>
              <a:gd name="T102" fmla="*/ 2147483646 w 143"/>
              <a:gd name="T103" fmla="*/ 2147483646 h 158"/>
              <a:gd name="T104" fmla="*/ 2147483646 w 143"/>
              <a:gd name="T105" fmla="*/ 2147483646 h 158"/>
              <a:gd name="T106" fmla="*/ 2147483646 w 143"/>
              <a:gd name="T107" fmla="*/ 2147483646 h 158"/>
              <a:gd name="T108" fmla="*/ 2147483646 w 143"/>
              <a:gd name="T109" fmla="*/ 2147483646 h 158"/>
              <a:gd name="T110" fmla="*/ 2147483646 w 143"/>
              <a:gd name="T111" fmla="*/ 2147483646 h 158"/>
              <a:gd name="T112" fmla="*/ 0 w 143"/>
              <a:gd name="T113" fmla="*/ 2147483646 h 158"/>
              <a:gd name="T114" fmla="*/ 0 w 143"/>
              <a:gd name="T115" fmla="*/ 2147483646 h 158"/>
              <a:gd name="T116" fmla="*/ 2147483646 w 143"/>
              <a:gd name="T117" fmla="*/ 2147483646 h 158"/>
              <a:gd name="T118" fmla="*/ 2147483646 w 143"/>
              <a:gd name="T119" fmla="*/ 2147483646 h 158"/>
              <a:gd name="T120" fmla="*/ 2147483646 w 143"/>
              <a:gd name="T121" fmla="*/ 2147483646 h 158"/>
              <a:gd name="T122" fmla="*/ 2147483646 w 143"/>
              <a:gd name="T123" fmla="*/ 2147483646 h 15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3"/>
              <a:gd name="T187" fmla="*/ 0 h 158"/>
              <a:gd name="T188" fmla="*/ 143 w 143"/>
              <a:gd name="T189" fmla="*/ 158 h 15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3" h="158">
                <a:moveTo>
                  <a:pt x="10" y="30"/>
                </a:moveTo>
                <a:lnTo>
                  <a:pt x="18" y="28"/>
                </a:lnTo>
                <a:lnTo>
                  <a:pt x="26" y="28"/>
                </a:lnTo>
                <a:lnTo>
                  <a:pt x="36" y="32"/>
                </a:lnTo>
                <a:lnTo>
                  <a:pt x="40" y="26"/>
                </a:lnTo>
                <a:lnTo>
                  <a:pt x="48" y="22"/>
                </a:lnTo>
                <a:lnTo>
                  <a:pt x="46" y="16"/>
                </a:lnTo>
                <a:lnTo>
                  <a:pt x="44" y="8"/>
                </a:lnTo>
                <a:lnTo>
                  <a:pt x="46" y="2"/>
                </a:lnTo>
                <a:lnTo>
                  <a:pt x="56" y="0"/>
                </a:lnTo>
                <a:lnTo>
                  <a:pt x="62" y="6"/>
                </a:lnTo>
                <a:lnTo>
                  <a:pt x="64" y="12"/>
                </a:lnTo>
                <a:lnTo>
                  <a:pt x="74" y="16"/>
                </a:lnTo>
                <a:lnTo>
                  <a:pt x="80" y="20"/>
                </a:lnTo>
                <a:lnTo>
                  <a:pt x="89" y="22"/>
                </a:lnTo>
                <a:lnTo>
                  <a:pt x="95" y="16"/>
                </a:lnTo>
                <a:lnTo>
                  <a:pt x="109" y="12"/>
                </a:lnTo>
                <a:lnTo>
                  <a:pt x="117" y="10"/>
                </a:lnTo>
                <a:lnTo>
                  <a:pt x="119" y="16"/>
                </a:lnTo>
                <a:lnTo>
                  <a:pt x="131" y="24"/>
                </a:lnTo>
                <a:lnTo>
                  <a:pt x="135" y="34"/>
                </a:lnTo>
                <a:lnTo>
                  <a:pt x="131" y="46"/>
                </a:lnTo>
                <a:lnTo>
                  <a:pt x="139" y="50"/>
                </a:lnTo>
                <a:lnTo>
                  <a:pt x="137" y="60"/>
                </a:lnTo>
                <a:lnTo>
                  <a:pt x="139" y="74"/>
                </a:lnTo>
                <a:lnTo>
                  <a:pt x="143" y="82"/>
                </a:lnTo>
                <a:lnTo>
                  <a:pt x="137" y="84"/>
                </a:lnTo>
                <a:lnTo>
                  <a:pt x="129" y="86"/>
                </a:lnTo>
                <a:lnTo>
                  <a:pt x="119" y="90"/>
                </a:lnTo>
                <a:lnTo>
                  <a:pt x="107" y="94"/>
                </a:lnTo>
                <a:lnTo>
                  <a:pt x="95" y="100"/>
                </a:lnTo>
                <a:lnTo>
                  <a:pt x="103" y="110"/>
                </a:lnTo>
                <a:lnTo>
                  <a:pt x="111" y="120"/>
                </a:lnTo>
                <a:lnTo>
                  <a:pt x="123" y="128"/>
                </a:lnTo>
                <a:lnTo>
                  <a:pt x="123" y="134"/>
                </a:lnTo>
                <a:lnTo>
                  <a:pt x="115" y="138"/>
                </a:lnTo>
                <a:lnTo>
                  <a:pt x="107" y="142"/>
                </a:lnTo>
                <a:lnTo>
                  <a:pt x="107" y="150"/>
                </a:lnTo>
                <a:lnTo>
                  <a:pt x="95" y="150"/>
                </a:lnTo>
                <a:lnTo>
                  <a:pt x="85" y="156"/>
                </a:lnTo>
                <a:lnTo>
                  <a:pt x="56" y="158"/>
                </a:lnTo>
                <a:lnTo>
                  <a:pt x="58" y="154"/>
                </a:lnTo>
                <a:lnTo>
                  <a:pt x="56" y="152"/>
                </a:lnTo>
                <a:lnTo>
                  <a:pt x="48" y="150"/>
                </a:lnTo>
                <a:lnTo>
                  <a:pt x="38" y="152"/>
                </a:lnTo>
                <a:lnTo>
                  <a:pt x="28" y="152"/>
                </a:lnTo>
                <a:lnTo>
                  <a:pt x="22" y="152"/>
                </a:lnTo>
                <a:lnTo>
                  <a:pt x="22" y="146"/>
                </a:lnTo>
                <a:lnTo>
                  <a:pt x="32" y="126"/>
                </a:lnTo>
                <a:lnTo>
                  <a:pt x="30" y="122"/>
                </a:lnTo>
                <a:lnTo>
                  <a:pt x="12" y="122"/>
                </a:lnTo>
                <a:lnTo>
                  <a:pt x="8" y="118"/>
                </a:lnTo>
                <a:lnTo>
                  <a:pt x="2" y="114"/>
                </a:lnTo>
                <a:lnTo>
                  <a:pt x="4" y="106"/>
                </a:lnTo>
                <a:lnTo>
                  <a:pt x="2" y="102"/>
                </a:lnTo>
                <a:lnTo>
                  <a:pt x="4" y="96"/>
                </a:lnTo>
                <a:lnTo>
                  <a:pt x="0" y="86"/>
                </a:lnTo>
                <a:lnTo>
                  <a:pt x="0" y="68"/>
                </a:lnTo>
                <a:lnTo>
                  <a:pt x="12" y="60"/>
                </a:lnTo>
                <a:lnTo>
                  <a:pt x="12" y="50"/>
                </a:lnTo>
                <a:lnTo>
                  <a:pt x="16" y="44"/>
                </a:lnTo>
                <a:lnTo>
                  <a:pt x="10" y="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8" name="Freeform 493"/>
          <p:cNvSpPr>
            <a:spLocks/>
          </p:cNvSpPr>
          <p:nvPr/>
        </p:nvSpPr>
        <p:spPr bwMode="auto">
          <a:xfrm>
            <a:off x="6269038" y="2770188"/>
            <a:ext cx="174625" cy="79375"/>
          </a:xfrm>
          <a:custGeom>
            <a:avLst/>
            <a:gdLst>
              <a:gd name="T0" fmla="*/ 2147483646 w 110"/>
              <a:gd name="T1" fmla="*/ 0 h 50"/>
              <a:gd name="T2" fmla="*/ 2147483646 w 110"/>
              <a:gd name="T3" fmla="*/ 2147483646 h 50"/>
              <a:gd name="T4" fmla="*/ 2147483646 w 110"/>
              <a:gd name="T5" fmla="*/ 2147483646 h 50"/>
              <a:gd name="T6" fmla="*/ 2147483646 w 110"/>
              <a:gd name="T7" fmla="*/ 2147483646 h 50"/>
              <a:gd name="T8" fmla="*/ 2147483646 w 110"/>
              <a:gd name="T9" fmla="*/ 2147483646 h 50"/>
              <a:gd name="T10" fmla="*/ 2147483646 w 110"/>
              <a:gd name="T11" fmla="*/ 2147483646 h 50"/>
              <a:gd name="T12" fmla="*/ 2147483646 w 110"/>
              <a:gd name="T13" fmla="*/ 2147483646 h 50"/>
              <a:gd name="T14" fmla="*/ 2147483646 w 110"/>
              <a:gd name="T15" fmla="*/ 2147483646 h 50"/>
              <a:gd name="T16" fmla="*/ 2147483646 w 110"/>
              <a:gd name="T17" fmla="*/ 2147483646 h 50"/>
              <a:gd name="T18" fmla="*/ 2147483646 w 110"/>
              <a:gd name="T19" fmla="*/ 2147483646 h 50"/>
              <a:gd name="T20" fmla="*/ 2147483646 w 110"/>
              <a:gd name="T21" fmla="*/ 2147483646 h 50"/>
              <a:gd name="T22" fmla="*/ 2147483646 w 110"/>
              <a:gd name="T23" fmla="*/ 2147483646 h 50"/>
              <a:gd name="T24" fmla="*/ 2147483646 w 110"/>
              <a:gd name="T25" fmla="*/ 2147483646 h 50"/>
              <a:gd name="T26" fmla="*/ 2147483646 w 110"/>
              <a:gd name="T27" fmla="*/ 2147483646 h 50"/>
              <a:gd name="T28" fmla="*/ 2147483646 w 110"/>
              <a:gd name="T29" fmla="*/ 2147483646 h 50"/>
              <a:gd name="T30" fmla="*/ 2147483646 w 110"/>
              <a:gd name="T31" fmla="*/ 2147483646 h 50"/>
              <a:gd name="T32" fmla="*/ 2147483646 w 110"/>
              <a:gd name="T33" fmla="*/ 2147483646 h 50"/>
              <a:gd name="T34" fmla="*/ 2147483646 w 110"/>
              <a:gd name="T35" fmla="*/ 2147483646 h 50"/>
              <a:gd name="T36" fmla="*/ 2147483646 w 110"/>
              <a:gd name="T37" fmla="*/ 2147483646 h 50"/>
              <a:gd name="T38" fmla="*/ 2147483646 w 110"/>
              <a:gd name="T39" fmla="*/ 2147483646 h 50"/>
              <a:gd name="T40" fmla="*/ 0 w 110"/>
              <a:gd name="T41" fmla="*/ 2147483646 h 50"/>
              <a:gd name="T42" fmla="*/ 2147483646 w 110"/>
              <a:gd name="T43" fmla="*/ 2147483646 h 50"/>
              <a:gd name="T44" fmla="*/ 2147483646 w 110"/>
              <a:gd name="T45" fmla="*/ 2147483646 h 50"/>
              <a:gd name="T46" fmla="*/ 2147483646 w 110"/>
              <a:gd name="T47" fmla="*/ 2147483646 h 50"/>
              <a:gd name="T48" fmla="*/ 2147483646 w 110"/>
              <a:gd name="T49" fmla="*/ 2147483646 h 50"/>
              <a:gd name="T50" fmla="*/ 2147483646 w 110"/>
              <a:gd name="T51" fmla="*/ 0 h 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0"/>
              <a:gd name="T79" fmla="*/ 0 h 50"/>
              <a:gd name="T80" fmla="*/ 110 w 110"/>
              <a:gd name="T81" fmla="*/ 50 h 5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0" h="50">
                <a:moveTo>
                  <a:pt x="48" y="0"/>
                </a:moveTo>
                <a:lnTo>
                  <a:pt x="56" y="4"/>
                </a:lnTo>
                <a:lnTo>
                  <a:pt x="68" y="8"/>
                </a:lnTo>
                <a:lnTo>
                  <a:pt x="70" y="16"/>
                </a:lnTo>
                <a:lnTo>
                  <a:pt x="78" y="18"/>
                </a:lnTo>
                <a:lnTo>
                  <a:pt x="80" y="14"/>
                </a:lnTo>
                <a:lnTo>
                  <a:pt x="88" y="16"/>
                </a:lnTo>
                <a:lnTo>
                  <a:pt x="94" y="20"/>
                </a:lnTo>
                <a:lnTo>
                  <a:pt x="102" y="24"/>
                </a:lnTo>
                <a:lnTo>
                  <a:pt x="110" y="30"/>
                </a:lnTo>
                <a:lnTo>
                  <a:pt x="100" y="36"/>
                </a:lnTo>
                <a:lnTo>
                  <a:pt x="92" y="44"/>
                </a:lnTo>
                <a:lnTo>
                  <a:pt x="82" y="46"/>
                </a:lnTo>
                <a:lnTo>
                  <a:pt x="76" y="50"/>
                </a:lnTo>
                <a:lnTo>
                  <a:pt x="66" y="50"/>
                </a:lnTo>
                <a:lnTo>
                  <a:pt x="46" y="42"/>
                </a:lnTo>
                <a:lnTo>
                  <a:pt x="44" y="48"/>
                </a:lnTo>
                <a:lnTo>
                  <a:pt x="28" y="46"/>
                </a:lnTo>
                <a:lnTo>
                  <a:pt x="20" y="40"/>
                </a:lnTo>
                <a:lnTo>
                  <a:pt x="14" y="34"/>
                </a:lnTo>
                <a:lnTo>
                  <a:pt x="0" y="18"/>
                </a:lnTo>
                <a:lnTo>
                  <a:pt x="12" y="12"/>
                </a:lnTo>
                <a:lnTo>
                  <a:pt x="24" y="8"/>
                </a:lnTo>
                <a:lnTo>
                  <a:pt x="34" y="4"/>
                </a:lnTo>
                <a:lnTo>
                  <a:pt x="42" y="2"/>
                </a:lnTo>
                <a:lnTo>
                  <a:pt x="4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9" name="Freeform 494"/>
          <p:cNvSpPr>
            <a:spLocks/>
          </p:cNvSpPr>
          <p:nvPr/>
        </p:nvSpPr>
        <p:spPr bwMode="auto">
          <a:xfrm>
            <a:off x="6389688" y="2817813"/>
            <a:ext cx="142875" cy="60325"/>
          </a:xfrm>
          <a:custGeom>
            <a:avLst/>
            <a:gdLst>
              <a:gd name="T0" fmla="*/ 2147483646 w 90"/>
              <a:gd name="T1" fmla="*/ 2147483646 h 38"/>
              <a:gd name="T2" fmla="*/ 2147483646 w 90"/>
              <a:gd name="T3" fmla="*/ 2147483646 h 38"/>
              <a:gd name="T4" fmla="*/ 2147483646 w 90"/>
              <a:gd name="T5" fmla="*/ 2147483646 h 38"/>
              <a:gd name="T6" fmla="*/ 2147483646 w 90"/>
              <a:gd name="T7" fmla="*/ 2147483646 h 38"/>
              <a:gd name="T8" fmla="*/ 2147483646 w 90"/>
              <a:gd name="T9" fmla="*/ 2147483646 h 38"/>
              <a:gd name="T10" fmla="*/ 2147483646 w 90"/>
              <a:gd name="T11" fmla="*/ 2147483646 h 38"/>
              <a:gd name="T12" fmla="*/ 2147483646 w 90"/>
              <a:gd name="T13" fmla="*/ 2147483646 h 38"/>
              <a:gd name="T14" fmla="*/ 2147483646 w 90"/>
              <a:gd name="T15" fmla="*/ 2147483646 h 38"/>
              <a:gd name="T16" fmla="*/ 2147483646 w 90"/>
              <a:gd name="T17" fmla="*/ 2147483646 h 38"/>
              <a:gd name="T18" fmla="*/ 2147483646 w 90"/>
              <a:gd name="T19" fmla="*/ 2147483646 h 38"/>
              <a:gd name="T20" fmla="*/ 2147483646 w 90"/>
              <a:gd name="T21" fmla="*/ 2147483646 h 38"/>
              <a:gd name="T22" fmla="*/ 2147483646 w 90"/>
              <a:gd name="T23" fmla="*/ 2147483646 h 38"/>
              <a:gd name="T24" fmla="*/ 2147483646 w 90"/>
              <a:gd name="T25" fmla="*/ 2147483646 h 38"/>
              <a:gd name="T26" fmla="*/ 2147483646 w 90"/>
              <a:gd name="T27" fmla="*/ 2147483646 h 38"/>
              <a:gd name="T28" fmla="*/ 2147483646 w 90"/>
              <a:gd name="T29" fmla="*/ 2147483646 h 38"/>
              <a:gd name="T30" fmla="*/ 2147483646 w 90"/>
              <a:gd name="T31" fmla="*/ 2147483646 h 38"/>
              <a:gd name="T32" fmla="*/ 2147483646 w 90"/>
              <a:gd name="T33" fmla="*/ 2147483646 h 38"/>
              <a:gd name="T34" fmla="*/ 2147483646 w 90"/>
              <a:gd name="T35" fmla="*/ 2147483646 h 38"/>
              <a:gd name="T36" fmla="*/ 2147483646 w 90"/>
              <a:gd name="T37" fmla="*/ 2147483646 h 38"/>
              <a:gd name="T38" fmla="*/ 2147483646 w 90"/>
              <a:gd name="T39" fmla="*/ 2147483646 h 38"/>
              <a:gd name="T40" fmla="*/ 2147483646 w 90"/>
              <a:gd name="T41" fmla="*/ 2147483646 h 38"/>
              <a:gd name="T42" fmla="*/ 0 w 90"/>
              <a:gd name="T43" fmla="*/ 2147483646 h 38"/>
              <a:gd name="T44" fmla="*/ 2147483646 w 90"/>
              <a:gd name="T45" fmla="*/ 2147483646 h 38"/>
              <a:gd name="T46" fmla="*/ 2147483646 w 90"/>
              <a:gd name="T47" fmla="*/ 2147483646 h 38"/>
              <a:gd name="T48" fmla="*/ 2147483646 w 90"/>
              <a:gd name="T49" fmla="*/ 2147483646 h 38"/>
              <a:gd name="T50" fmla="*/ 2147483646 w 90"/>
              <a:gd name="T51" fmla="*/ 0 h 38"/>
              <a:gd name="T52" fmla="*/ 2147483646 w 90"/>
              <a:gd name="T53" fmla="*/ 2147483646 h 3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0"/>
              <a:gd name="T82" fmla="*/ 0 h 38"/>
              <a:gd name="T83" fmla="*/ 90 w 90"/>
              <a:gd name="T84" fmla="*/ 38 h 3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0" h="38">
                <a:moveTo>
                  <a:pt x="44" y="2"/>
                </a:moveTo>
                <a:lnTo>
                  <a:pt x="48" y="10"/>
                </a:lnTo>
                <a:lnTo>
                  <a:pt x="58" y="8"/>
                </a:lnTo>
                <a:lnTo>
                  <a:pt x="68" y="4"/>
                </a:lnTo>
                <a:lnTo>
                  <a:pt x="76" y="4"/>
                </a:lnTo>
                <a:lnTo>
                  <a:pt x="86" y="8"/>
                </a:lnTo>
                <a:lnTo>
                  <a:pt x="90" y="12"/>
                </a:lnTo>
                <a:lnTo>
                  <a:pt x="86" y="20"/>
                </a:lnTo>
                <a:lnTo>
                  <a:pt x="82" y="26"/>
                </a:lnTo>
                <a:lnTo>
                  <a:pt x="72" y="24"/>
                </a:lnTo>
                <a:lnTo>
                  <a:pt x="62" y="22"/>
                </a:lnTo>
                <a:lnTo>
                  <a:pt x="56" y="26"/>
                </a:lnTo>
                <a:lnTo>
                  <a:pt x="54" y="28"/>
                </a:lnTo>
                <a:lnTo>
                  <a:pt x="44" y="28"/>
                </a:lnTo>
                <a:lnTo>
                  <a:pt x="38" y="32"/>
                </a:lnTo>
                <a:lnTo>
                  <a:pt x="30" y="32"/>
                </a:lnTo>
                <a:lnTo>
                  <a:pt x="26" y="38"/>
                </a:lnTo>
                <a:lnTo>
                  <a:pt x="18" y="38"/>
                </a:lnTo>
                <a:lnTo>
                  <a:pt x="10" y="36"/>
                </a:lnTo>
                <a:lnTo>
                  <a:pt x="4" y="32"/>
                </a:lnTo>
                <a:lnTo>
                  <a:pt x="2" y="24"/>
                </a:lnTo>
                <a:lnTo>
                  <a:pt x="0" y="20"/>
                </a:lnTo>
                <a:lnTo>
                  <a:pt x="6" y="16"/>
                </a:lnTo>
                <a:lnTo>
                  <a:pt x="16" y="14"/>
                </a:lnTo>
                <a:lnTo>
                  <a:pt x="24" y="6"/>
                </a:lnTo>
                <a:lnTo>
                  <a:pt x="34" y="0"/>
                </a:lnTo>
                <a:lnTo>
                  <a:pt x="44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0" name="Freeform 495"/>
          <p:cNvSpPr>
            <a:spLocks/>
          </p:cNvSpPr>
          <p:nvPr/>
        </p:nvSpPr>
        <p:spPr bwMode="auto">
          <a:xfrm>
            <a:off x="6203950" y="2836863"/>
            <a:ext cx="201613" cy="82550"/>
          </a:xfrm>
          <a:custGeom>
            <a:avLst/>
            <a:gdLst>
              <a:gd name="T0" fmla="*/ 2147483646 w 127"/>
              <a:gd name="T1" fmla="*/ 2147483646 h 52"/>
              <a:gd name="T2" fmla="*/ 2147483646 w 127"/>
              <a:gd name="T3" fmla="*/ 2147483646 h 52"/>
              <a:gd name="T4" fmla="*/ 2147483646 w 127"/>
              <a:gd name="T5" fmla="*/ 2147483646 h 52"/>
              <a:gd name="T6" fmla="*/ 0 w 127"/>
              <a:gd name="T7" fmla="*/ 2147483646 h 52"/>
              <a:gd name="T8" fmla="*/ 2147483646 w 127"/>
              <a:gd name="T9" fmla="*/ 2147483646 h 52"/>
              <a:gd name="T10" fmla="*/ 2147483646 w 127"/>
              <a:gd name="T11" fmla="*/ 2147483646 h 52"/>
              <a:gd name="T12" fmla="*/ 2147483646 w 127"/>
              <a:gd name="T13" fmla="*/ 2147483646 h 52"/>
              <a:gd name="T14" fmla="*/ 2147483646 w 127"/>
              <a:gd name="T15" fmla="*/ 2147483646 h 52"/>
              <a:gd name="T16" fmla="*/ 2147483646 w 127"/>
              <a:gd name="T17" fmla="*/ 2147483646 h 52"/>
              <a:gd name="T18" fmla="*/ 2147483646 w 127"/>
              <a:gd name="T19" fmla="*/ 2147483646 h 52"/>
              <a:gd name="T20" fmla="*/ 2147483646 w 127"/>
              <a:gd name="T21" fmla="*/ 2147483646 h 52"/>
              <a:gd name="T22" fmla="*/ 2147483646 w 127"/>
              <a:gd name="T23" fmla="*/ 2147483646 h 52"/>
              <a:gd name="T24" fmla="*/ 2147483646 w 127"/>
              <a:gd name="T25" fmla="*/ 2147483646 h 52"/>
              <a:gd name="T26" fmla="*/ 2147483646 w 127"/>
              <a:gd name="T27" fmla="*/ 0 h 52"/>
              <a:gd name="T28" fmla="*/ 2147483646 w 127"/>
              <a:gd name="T29" fmla="*/ 2147483646 h 52"/>
              <a:gd name="T30" fmla="*/ 2147483646 w 127"/>
              <a:gd name="T31" fmla="*/ 2147483646 h 52"/>
              <a:gd name="T32" fmla="*/ 2147483646 w 127"/>
              <a:gd name="T33" fmla="*/ 2147483646 h 52"/>
              <a:gd name="T34" fmla="*/ 2147483646 w 127"/>
              <a:gd name="T35" fmla="*/ 2147483646 h 52"/>
              <a:gd name="T36" fmla="*/ 2147483646 w 127"/>
              <a:gd name="T37" fmla="*/ 2147483646 h 52"/>
              <a:gd name="T38" fmla="*/ 2147483646 w 127"/>
              <a:gd name="T39" fmla="*/ 2147483646 h 52"/>
              <a:gd name="T40" fmla="*/ 2147483646 w 127"/>
              <a:gd name="T41" fmla="*/ 2147483646 h 52"/>
              <a:gd name="T42" fmla="*/ 2147483646 w 127"/>
              <a:gd name="T43" fmla="*/ 2147483646 h 52"/>
              <a:gd name="T44" fmla="*/ 2147483646 w 127"/>
              <a:gd name="T45" fmla="*/ 2147483646 h 52"/>
              <a:gd name="T46" fmla="*/ 2147483646 w 127"/>
              <a:gd name="T47" fmla="*/ 2147483646 h 52"/>
              <a:gd name="T48" fmla="*/ 2147483646 w 127"/>
              <a:gd name="T49" fmla="*/ 2147483646 h 52"/>
              <a:gd name="T50" fmla="*/ 2147483646 w 127"/>
              <a:gd name="T51" fmla="*/ 2147483646 h 52"/>
              <a:gd name="T52" fmla="*/ 2147483646 w 127"/>
              <a:gd name="T53" fmla="*/ 2147483646 h 52"/>
              <a:gd name="T54" fmla="*/ 2147483646 w 127"/>
              <a:gd name="T55" fmla="*/ 2147483646 h 52"/>
              <a:gd name="T56" fmla="*/ 2147483646 w 127"/>
              <a:gd name="T57" fmla="*/ 2147483646 h 52"/>
              <a:gd name="T58" fmla="*/ 2147483646 w 127"/>
              <a:gd name="T59" fmla="*/ 2147483646 h 52"/>
              <a:gd name="T60" fmla="*/ 2147483646 w 127"/>
              <a:gd name="T61" fmla="*/ 2147483646 h 52"/>
              <a:gd name="T62" fmla="*/ 2147483646 w 127"/>
              <a:gd name="T63" fmla="*/ 2147483646 h 5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27"/>
              <a:gd name="T97" fmla="*/ 0 h 52"/>
              <a:gd name="T98" fmla="*/ 127 w 127"/>
              <a:gd name="T99" fmla="*/ 52 h 5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27" h="52">
                <a:moveTo>
                  <a:pt x="14" y="46"/>
                </a:moveTo>
                <a:lnTo>
                  <a:pt x="12" y="42"/>
                </a:lnTo>
                <a:lnTo>
                  <a:pt x="8" y="42"/>
                </a:lnTo>
                <a:lnTo>
                  <a:pt x="0" y="40"/>
                </a:lnTo>
                <a:lnTo>
                  <a:pt x="2" y="34"/>
                </a:lnTo>
                <a:lnTo>
                  <a:pt x="18" y="34"/>
                </a:lnTo>
                <a:lnTo>
                  <a:pt x="31" y="32"/>
                </a:lnTo>
                <a:lnTo>
                  <a:pt x="41" y="26"/>
                </a:lnTo>
                <a:lnTo>
                  <a:pt x="53" y="26"/>
                </a:lnTo>
                <a:lnTo>
                  <a:pt x="53" y="18"/>
                </a:lnTo>
                <a:lnTo>
                  <a:pt x="69" y="10"/>
                </a:lnTo>
                <a:lnTo>
                  <a:pt x="69" y="4"/>
                </a:lnTo>
                <a:lnTo>
                  <a:pt x="85" y="6"/>
                </a:lnTo>
                <a:lnTo>
                  <a:pt x="87" y="0"/>
                </a:lnTo>
                <a:lnTo>
                  <a:pt x="107" y="8"/>
                </a:lnTo>
                <a:lnTo>
                  <a:pt x="117" y="8"/>
                </a:lnTo>
                <a:lnTo>
                  <a:pt x="119" y="12"/>
                </a:lnTo>
                <a:lnTo>
                  <a:pt x="121" y="20"/>
                </a:lnTo>
                <a:lnTo>
                  <a:pt x="127" y="24"/>
                </a:lnTo>
                <a:lnTo>
                  <a:pt x="117" y="28"/>
                </a:lnTo>
                <a:lnTo>
                  <a:pt x="111" y="34"/>
                </a:lnTo>
                <a:lnTo>
                  <a:pt x="109" y="40"/>
                </a:lnTo>
                <a:lnTo>
                  <a:pt x="103" y="44"/>
                </a:lnTo>
                <a:lnTo>
                  <a:pt x="89" y="50"/>
                </a:lnTo>
                <a:lnTo>
                  <a:pt x="77" y="52"/>
                </a:lnTo>
                <a:lnTo>
                  <a:pt x="67" y="48"/>
                </a:lnTo>
                <a:lnTo>
                  <a:pt x="51" y="50"/>
                </a:lnTo>
                <a:lnTo>
                  <a:pt x="41" y="46"/>
                </a:lnTo>
                <a:lnTo>
                  <a:pt x="41" y="40"/>
                </a:lnTo>
                <a:lnTo>
                  <a:pt x="26" y="40"/>
                </a:lnTo>
                <a:lnTo>
                  <a:pt x="24" y="46"/>
                </a:lnTo>
                <a:lnTo>
                  <a:pt x="14" y="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1" name="Freeform 496"/>
          <p:cNvSpPr>
            <a:spLocks/>
          </p:cNvSpPr>
          <p:nvPr/>
        </p:nvSpPr>
        <p:spPr bwMode="auto">
          <a:xfrm>
            <a:off x="6326188" y="2646363"/>
            <a:ext cx="244475" cy="190500"/>
          </a:xfrm>
          <a:custGeom>
            <a:avLst/>
            <a:gdLst>
              <a:gd name="T0" fmla="*/ 0 w 154"/>
              <a:gd name="T1" fmla="*/ 2147483646 h 120"/>
              <a:gd name="T2" fmla="*/ 2147483646 w 154"/>
              <a:gd name="T3" fmla="*/ 2147483646 h 120"/>
              <a:gd name="T4" fmla="*/ 2147483646 w 154"/>
              <a:gd name="T5" fmla="*/ 2147483646 h 120"/>
              <a:gd name="T6" fmla="*/ 2147483646 w 154"/>
              <a:gd name="T7" fmla="*/ 0 h 120"/>
              <a:gd name="T8" fmla="*/ 2147483646 w 154"/>
              <a:gd name="T9" fmla="*/ 0 h 120"/>
              <a:gd name="T10" fmla="*/ 2147483646 w 154"/>
              <a:gd name="T11" fmla="*/ 2147483646 h 120"/>
              <a:gd name="T12" fmla="*/ 2147483646 w 154"/>
              <a:gd name="T13" fmla="*/ 2147483646 h 120"/>
              <a:gd name="T14" fmla="*/ 2147483646 w 154"/>
              <a:gd name="T15" fmla="*/ 2147483646 h 120"/>
              <a:gd name="T16" fmla="*/ 2147483646 w 154"/>
              <a:gd name="T17" fmla="*/ 2147483646 h 120"/>
              <a:gd name="T18" fmla="*/ 2147483646 w 154"/>
              <a:gd name="T19" fmla="*/ 2147483646 h 120"/>
              <a:gd name="T20" fmla="*/ 2147483646 w 154"/>
              <a:gd name="T21" fmla="*/ 2147483646 h 120"/>
              <a:gd name="T22" fmla="*/ 2147483646 w 154"/>
              <a:gd name="T23" fmla="*/ 2147483646 h 120"/>
              <a:gd name="T24" fmla="*/ 2147483646 w 154"/>
              <a:gd name="T25" fmla="*/ 2147483646 h 120"/>
              <a:gd name="T26" fmla="*/ 2147483646 w 154"/>
              <a:gd name="T27" fmla="*/ 2147483646 h 120"/>
              <a:gd name="T28" fmla="*/ 2147483646 w 154"/>
              <a:gd name="T29" fmla="*/ 2147483646 h 120"/>
              <a:gd name="T30" fmla="*/ 2147483646 w 154"/>
              <a:gd name="T31" fmla="*/ 2147483646 h 120"/>
              <a:gd name="T32" fmla="*/ 2147483646 w 154"/>
              <a:gd name="T33" fmla="*/ 2147483646 h 120"/>
              <a:gd name="T34" fmla="*/ 2147483646 w 154"/>
              <a:gd name="T35" fmla="*/ 2147483646 h 120"/>
              <a:gd name="T36" fmla="*/ 2147483646 w 154"/>
              <a:gd name="T37" fmla="*/ 2147483646 h 120"/>
              <a:gd name="T38" fmla="*/ 2147483646 w 154"/>
              <a:gd name="T39" fmla="*/ 2147483646 h 120"/>
              <a:gd name="T40" fmla="*/ 2147483646 w 154"/>
              <a:gd name="T41" fmla="*/ 2147483646 h 120"/>
              <a:gd name="T42" fmla="*/ 2147483646 w 154"/>
              <a:gd name="T43" fmla="*/ 2147483646 h 120"/>
              <a:gd name="T44" fmla="*/ 2147483646 w 154"/>
              <a:gd name="T45" fmla="*/ 2147483646 h 120"/>
              <a:gd name="T46" fmla="*/ 2147483646 w 154"/>
              <a:gd name="T47" fmla="*/ 2147483646 h 120"/>
              <a:gd name="T48" fmla="*/ 2147483646 w 154"/>
              <a:gd name="T49" fmla="*/ 2147483646 h 120"/>
              <a:gd name="T50" fmla="*/ 2147483646 w 154"/>
              <a:gd name="T51" fmla="*/ 2147483646 h 120"/>
              <a:gd name="T52" fmla="*/ 2147483646 w 154"/>
              <a:gd name="T53" fmla="*/ 2147483646 h 120"/>
              <a:gd name="T54" fmla="*/ 2147483646 w 154"/>
              <a:gd name="T55" fmla="*/ 2147483646 h 120"/>
              <a:gd name="T56" fmla="*/ 2147483646 w 154"/>
              <a:gd name="T57" fmla="*/ 2147483646 h 120"/>
              <a:gd name="T58" fmla="*/ 2147483646 w 154"/>
              <a:gd name="T59" fmla="*/ 2147483646 h 120"/>
              <a:gd name="T60" fmla="*/ 2147483646 w 154"/>
              <a:gd name="T61" fmla="*/ 2147483646 h 120"/>
              <a:gd name="T62" fmla="*/ 2147483646 w 154"/>
              <a:gd name="T63" fmla="*/ 2147483646 h 120"/>
              <a:gd name="T64" fmla="*/ 2147483646 w 154"/>
              <a:gd name="T65" fmla="*/ 2147483646 h 120"/>
              <a:gd name="T66" fmla="*/ 2147483646 w 154"/>
              <a:gd name="T67" fmla="*/ 2147483646 h 120"/>
              <a:gd name="T68" fmla="*/ 2147483646 w 154"/>
              <a:gd name="T69" fmla="*/ 2147483646 h 120"/>
              <a:gd name="T70" fmla="*/ 2147483646 w 154"/>
              <a:gd name="T71" fmla="*/ 2147483646 h 120"/>
              <a:gd name="T72" fmla="*/ 2147483646 w 154"/>
              <a:gd name="T73" fmla="*/ 2147483646 h 120"/>
              <a:gd name="T74" fmla="*/ 2147483646 w 154"/>
              <a:gd name="T75" fmla="*/ 2147483646 h 120"/>
              <a:gd name="T76" fmla="*/ 2147483646 w 154"/>
              <a:gd name="T77" fmla="*/ 2147483646 h 120"/>
              <a:gd name="T78" fmla="*/ 2147483646 w 154"/>
              <a:gd name="T79" fmla="*/ 2147483646 h 120"/>
              <a:gd name="T80" fmla="*/ 2147483646 w 154"/>
              <a:gd name="T81" fmla="*/ 2147483646 h 120"/>
              <a:gd name="T82" fmla="*/ 2147483646 w 154"/>
              <a:gd name="T83" fmla="*/ 2147483646 h 120"/>
              <a:gd name="T84" fmla="*/ 2147483646 w 154"/>
              <a:gd name="T85" fmla="*/ 2147483646 h 120"/>
              <a:gd name="T86" fmla="*/ 0 w 154"/>
              <a:gd name="T87" fmla="*/ 2147483646 h 120"/>
              <a:gd name="T88" fmla="*/ 2147483646 w 154"/>
              <a:gd name="T89" fmla="*/ 2147483646 h 120"/>
              <a:gd name="T90" fmla="*/ 0 w 154"/>
              <a:gd name="T91" fmla="*/ 2147483646 h 1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54"/>
              <a:gd name="T139" fmla="*/ 0 h 120"/>
              <a:gd name="T140" fmla="*/ 154 w 154"/>
              <a:gd name="T141" fmla="*/ 120 h 12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54" h="120">
                <a:moveTo>
                  <a:pt x="0" y="20"/>
                </a:moveTo>
                <a:lnTo>
                  <a:pt x="16" y="16"/>
                </a:lnTo>
                <a:lnTo>
                  <a:pt x="32" y="10"/>
                </a:lnTo>
                <a:lnTo>
                  <a:pt x="48" y="0"/>
                </a:lnTo>
                <a:lnTo>
                  <a:pt x="66" y="0"/>
                </a:lnTo>
                <a:lnTo>
                  <a:pt x="70" y="8"/>
                </a:lnTo>
                <a:lnTo>
                  <a:pt x="88" y="8"/>
                </a:lnTo>
                <a:lnTo>
                  <a:pt x="108" y="8"/>
                </a:lnTo>
                <a:lnTo>
                  <a:pt x="134" y="6"/>
                </a:lnTo>
                <a:lnTo>
                  <a:pt x="140" y="12"/>
                </a:lnTo>
                <a:lnTo>
                  <a:pt x="144" y="16"/>
                </a:lnTo>
                <a:lnTo>
                  <a:pt x="148" y="28"/>
                </a:lnTo>
                <a:lnTo>
                  <a:pt x="152" y="32"/>
                </a:lnTo>
                <a:lnTo>
                  <a:pt x="152" y="46"/>
                </a:lnTo>
                <a:lnTo>
                  <a:pt x="144" y="46"/>
                </a:lnTo>
                <a:lnTo>
                  <a:pt x="142" y="52"/>
                </a:lnTo>
                <a:lnTo>
                  <a:pt x="148" y="56"/>
                </a:lnTo>
                <a:lnTo>
                  <a:pt x="148" y="70"/>
                </a:lnTo>
                <a:lnTo>
                  <a:pt x="150" y="76"/>
                </a:lnTo>
                <a:lnTo>
                  <a:pt x="152" y="84"/>
                </a:lnTo>
                <a:lnTo>
                  <a:pt x="154" y="88"/>
                </a:lnTo>
                <a:lnTo>
                  <a:pt x="144" y="94"/>
                </a:lnTo>
                <a:lnTo>
                  <a:pt x="136" y="102"/>
                </a:lnTo>
                <a:lnTo>
                  <a:pt x="132" y="110"/>
                </a:lnTo>
                <a:lnTo>
                  <a:pt x="130" y="120"/>
                </a:lnTo>
                <a:lnTo>
                  <a:pt x="126" y="116"/>
                </a:lnTo>
                <a:lnTo>
                  <a:pt x="116" y="112"/>
                </a:lnTo>
                <a:lnTo>
                  <a:pt x="108" y="112"/>
                </a:lnTo>
                <a:lnTo>
                  <a:pt x="98" y="116"/>
                </a:lnTo>
                <a:lnTo>
                  <a:pt x="88" y="118"/>
                </a:lnTo>
                <a:lnTo>
                  <a:pt x="84" y="110"/>
                </a:lnTo>
                <a:lnTo>
                  <a:pt x="74" y="108"/>
                </a:lnTo>
                <a:lnTo>
                  <a:pt x="66" y="102"/>
                </a:lnTo>
                <a:lnTo>
                  <a:pt x="58" y="98"/>
                </a:lnTo>
                <a:lnTo>
                  <a:pt x="52" y="94"/>
                </a:lnTo>
                <a:lnTo>
                  <a:pt x="44" y="92"/>
                </a:lnTo>
                <a:lnTo>
                  <a:pt x="42" y="96"/>
                </a:lnTo>
                <a:lnTo>
                  <a:pt x="34" y="94"/>
                </a:lnTo>
                <a:lnTo>
                  <a:pt x="32" y="86"/>
                </a:lnTo>
                <a:lnTo>
                  <a:pt x="24" y="84"/>
                </a:lnTo>
                <a:lnTo>
                  <a:pt x="12" y="78"/>
                </a:lnTo>
                <a:lnTo>
                  <a:pt x="8" y="70"/>
                </a:lnTo>
                <a:lnTo>
                  <a:pt x="8" y="46"/>
                </a:lnTo>
                <a:lnTo>
                  <a:pt x="0" y="42"/>
                </a:lnTo>
                <a:lnTo>
                  <a:pt x="4" y="30"/>
                </a:lnTo>
                <a:lnTo>
                  <a:pt x="0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2" name="Freeform 497"/>
          <p:cNvSpPr>
            <a:spLocks/>
          </p:cNvSpPr>
          <p:nvPr/>
        </p:nvSpPr>
        <p:spPr bwMode="auto">
          <a:xfrm>
            <a:off x="6376988" y="2852738"/>
            <a:ext cx="158750" cy="88900"/>
          </a:xfrm>
          <a:custGeom>
            <a:avLst/>
            <a:gdLst>
              <a:gd name="T0" fmla="*/ 0 w 100"/>
              <a:gd name="T1" fmla="*/ 2147483646 h 56"/>
              <a:gd name="T2" fmla="*/ 2147483646 w 100"/>
              <a:gd name="T3" fmla="*/ 2147483646 h 56"/>
              <a:gd name="T4" fmla="*/ 2147483646 w 100"/>
              <a:gd name="T5" fmla="*/ 2147483646 h 56"/>
              <a:gd name="T6" fmla="*/ 2147483646 w 100"/>
              <a:gd name="T7" fmla="*/ 2147483646 h 56"/>
              <a:gd name="T8" fmla="*/ 2147483646 w 100"/>
              <a:gd name="T9" fmla="*/ 2147483646 h 56"/>
              <a:gd name="T10" fmla="*/ 2147483646 w 100"/>
              <a:gd name="T11" fmla="*/ 2147483646 h 56"/>
              <a:gd name="T12" fmla="*/ 2147483646 w 100"/>
              <a:gd name="T13" fmla="*/ 2147483646 h 56"/>
              <a:gd name="T14" fmla="*/ 2147483646 w 100"/>
              <a:gd name="T15" fmla="*/ 2147483646 h 56"/>
              <a:gd name="T16" fmla="*/ 2147483646 w 100"/>
              <a:gd name="T17" fmla="*/ 2147483646 h 56"/>
              <a:gd name="T18" fmla="*/ 2147483646 w 100"/>
              <a:gd name="T19" fmla="*/ 2147483646 h 56"/>
              <a:gd name="T20" fmla="*/ 2147483646 w 100"/>
              <a:gd name="T21" fmla="*/ 0 h 56"/>
              <a:gd name="T22" fmla="*/ 2147483646 w 100"/>
              <a:gd name="T23" fmla="*/ 2147483646 h 56"/>
              <a:gd name="T24" fmla="*/ 2147483646 w 100"/>
              <a:gd name="T25" fmla="*/ 2147483646 h 56"/>
              <a:gd name="T26" fmla="*/ 2147483646 w 100"/>
              <a:gd name="T27" fmla="*/ 2147483646 h 56"/>
              <a:gd name="T28" fmla="*/ 2147483646 w 100"/>
              <a:gd name="T29" fmla="*/ 2147483646 h 56"/>
              <a:gd name="T30" fmla="*/ 2147483646 w 100"/>
              <a:gd name="T31" fmla="*/ 2147483646 h 56"/>
              <a:gd name="T32" fmla="*/ 2147483646 w 100"/>
              <a:gd name="T33" fmla="*/ 2147483646 h 56"/>
              <a:gd name="T34" fmla="*/ 2147483646 w 100"/>
              <a:gd name="T35" fmla="*/ 2147483646 h 56"/>
              <a:gd name="T36" fmla="*/ 2147483646 w 100"/>
              <a:gd name="T37" fmla="*/ 2147483646 h 56"/>
              <a:gd name="T38" fmla="*/ 2147483646 w 100"/>
              <a:gd name="T39" fmla="*/ 2147483646 h 56"/>
              <a:gd name="T40" fmla="*/ 2147483646 w 100"/>
              <a:gd name="T41" fmla="*/ 2147483646 h 56"/>
              <a:gd name="T42" fmla="*/ 2147483646 w 100"/>
              <a:gd name="T43" fmla="*/ 2147483646 h 56"/>
              <a:gd name="T44" fmla="*/ 0 w 100"/>
              <a:gd name="T45" fmla="*/ 2147483646 h 5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"/>
              <a:gd name="T70" fmla="*/ 0 h 56"/>
              <a:gd name="T71" fmla="*/ 100 w 100"/>
              <a:gd name="T72" fmla="*/ 56 h 5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" h="56">
                <a:moveTo>
                  <a:pt x="0" y="30"/>
                </a:moveTo>
                <a:lnTo>
                  <a:pt x="2" y="24"/>
                </a:lnTo>
                <a:lnTo>
                  <a:pt x="8" y="18"/>
                </a:lnTo>
                <a:lnTo>
                  <a:pt x="18" y="14"/>
                </a:lnTo>
                <a:lnTo>
                  <a:pt x="34" y="16"/>
                </a:lnTo>
                <a:lnTo>
                  <a:pt x="38" y="10"/>
                </a:lnTo>
                <a:lnTo>
                  <a:pt x="46" y="10"/>
                </a:lnTo>
                <a:lnTo>
                  <a:pt x="52" y="6"/>
                </a:lnTo>
                <a:lnTo>
                  <a:pt x="62" y="6"/>
                </a:lnTo>
                <a:lnTo>
                  <a:pt x="64" y="4"/>
                </a:lnTo>
                <a:lnTo>
                  <a:pt x="70" y="0"/>
                </a:lnTo>
                <a:lnTo>
                  <a:pt x="90" y="4"/>
                </a:lnTo>
                <a:lnTo>
                  <a:pt x="96" y="8"/>
                </a:lnTo>
                <a:lnTo>
                  <a:pt x="100" y="14"/>
                </a:lnTo>
                <a:lnTo>
                  <a:pt x="92" y="22"/>
                </a:lnTo>
                <a:lnTo>
                  <a:pt x="82" y="36"/>
                </a:lnTo>
                <a:lnTo>
                  <a:pt x="68" y="50"/>
                </a:lnTo>
                <a:lnTo>
                  <a:pt x="48" y="50"/>
                </a:lnTo>
                <a:lnTo>
                  <a:pt x="40" y="54"/>
                </a:lnTo>
                <a:lnTo>
                  <a:pt x="22" y="56"/>
                </a:lnTo>
                <a:lnTo>
                  <a:pt x="10" y="46"/>
                </a:lnTo>
                <a:lnTo>
                  <a:pt x="2" y="38"/>
                </a:lnTo>
                <a:lnTo>
                  <a:pt x="0" y="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3" name="Freeform 498"/>
          <p:cNvSpPr>
            <a:spLocks/>
          </p:cNvSpPr>
          <p:nvPr/>
        </p:nvSpPr>
        <p:spPr bwMode="auto">
          <a:xfrm>
            <a:off x="6297613" y="2900363"/>
            <a:ext cx="82550" cy="47625"/>
          </a:xfrm>
          <a:custGeom>
            <a:avLst/>
            <a:gdLst>
              <a:gd name="T0" fmla="*/ 2147483646 w 52"/>
              <a:gd name="T1" fmla="*/ 2147483646 h 30"/>
              <a:gd name="T2" fmla="*/ 2147483646 w 52"/>
              <a:gd name="T3" fmla="*/ 2147483646 h 30"/>
              <a:gd name="T4" fmla="*/ 2147483646 w 52"/>
              <a:gd name="T5" fmla="*/ 2147483646 h 30"/>
              <a:gd name="T6" fmla="*/ 2147483646 w 52"/>
              <a:gd name="T7" fmla="*/ 2147483646 h 30"/>
              <a:gd name="T8" fmla="*/ 2147483646 w 52"/>
              <a:gd name="T9" fmla="*/ 2147483646 h 30"/>
              <a:gd name="T10" fmla="*/ 2147483646 w 52"/>
              <a:gd name="T11" fmla="*/ 2147483646 h 30"/>
              <a:gd name="T12" fmla="*/ 2147483646 w 52"/>
              <a:gd name="T13" fmla="*/ 0 h 30"/>
              <a:gd name="T14" fmla="*/ 2147483646 w 52"/>
              <a:gd name="T15" fmla="*/ 2147483646 h 30"/>
              <a:gd name="T16" fmla="*/ 2147483646 w 52"/>
              <a:gd name="T17" fmla="*/ 2147483646 h 30"/>
              <a:gd name="T18" fmla="*/ 2147483646 w 52"/>
              <a:gd name="T19" fmla="*/ 2147483646 h 30"/>
              <a:gd name="T20" fmla="*/ 2147483646 w 52"/>
              <a:gd name="T21" fmla="*/ 2147483646 h 30"/>
              <a:gd name="T22" fmla="*/ 2147483646 w 52"/>
              <a:gd name="T23" fmla="*/ 2147483646 h 30"/>
              <a:gd name="T24" fmla="*/ 0 w 52"/>
              <a:gd name="T25" fmla="*/ 2147483646 h 30"/>
              <a:gd name="T26" fmla="*/ 2147483646 w 52"/>
              <a:gd name="T27" fmla="*/ 2147483646 h 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2"/>
              <a:gd name="T43" fmla="*/ 0 h 30"/>
              <a:gd name="T44" fmla="*/ 52 w 52"/>
              <a:gd name="T45" fmla="*/ 30 h 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2" h="30">
                <a:moveTo>
                  <a:pt x="10" y="28"/>
                </a:moveTo>
                <a:lnTo>
                  <a:pt x="20" y="30"/>
                </a:lnTo>
                <a:lnTo>
                  <a:pt x="32" y="28"/>
                </a:lnTo>
                <a:lnTo>
                  <a:pt x="38" y="22"/>
                </a:lnTo>
                <a:lnTo>
                  <a:pt x="44" y="16"/>
                </a:lnTo>
                <a:lnTo>
                  <a:pt x="52" y="8"/>
                </a:lnTo>
                <a:lnTo>
                  <a:pt x="50" y="0"/>
                </a:lnTo>
                <a:lnTo>
                  <a:pt x="44" y="4"/>
                </a:lnTo>
                <a:lnTo>
                  <a:pt x="30" y="10"/>
                </a:lnTo>
                <a:lnTo>
                  <a:pt x="18" y="12"/>
                </a:lnTo>
                <a:lnTo>
                  <a:pt x="8" y="8"/>
                </a:lnTo>
                <a:lnTo>
                  <a:pt x="2" y="16"/>
                </a:lnTo>
                <a:lnTo>
                  <a:pt x="0" y="24"/>
                </a:lnTo>
                <a:lnTo>
                  <a:pt x="10" y="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4" name="Freeform 499"/>
          <p:cNvSpPr>
            <a:spLocks/>
          </p:cNvSpPr>
          <p:nvPr/>
        </p:nvSpPr>
        <p:spPr bwMode="auto">
          <a:xfrm>
            <a:off x="6307138" y="2913063"/>
            <a:ext cx="142875" cy="117475"/>
          </a:xfrm>
          <a:custGeom>
            <a:avLst/>
            <a:gdLst>
              <a:gd name="T0" fmla="*/ 2147483646 w 90"/>
              <a:gd name="T1" fmla="*/ 2147483646 h 74"/>
              <a:gd name="T2" fmla="*/ 2147483646 w 90"/>
              <a:gd name="T3" fmla="*/ 2147483646 h 74"/>
              <a:gd name="T4" fmla="*/ 2147483646 w 90"/>
              <a:gd name="T5" fmla="*/ 2147483646 h 74"/>
              <a:gd name="T6" fmla="*/ 2147483646 w 90"/>
              <a:gd name="T7" fmla="*/ 2147483646 h 74"/>
              <a:gd name="T8" fmla="*/ 2147483646 w 90"/>
              <a:gd name="T9" fmla="*/ 2147483646 h 74"/>
              <a:gd name="T10" fmla="*/ 2147483646 w 90"/>
              <a:gd name="T11" fmla="*/ 2147483646 h 74"/>
              <a:gd name="T12" fmla="*/ 2147483646 w 90"/>
              <a:gd name="T13" fmla="*/ 2147483646 h 74"/>
              <a:gd name="T14" fmla="*/ 2147483646 w 90"/>
              <a:gd name="T15" fmla="*/ 2147483646 h 74"/>
              <a:gd name="T16" fmla="*/ 2147483646 w 90"/>
              <a:gd name="T17" fmla="*/ 2147483646 h 74"/>
              <a:gd name="T18" fmla="*/ 2147483646 w 90"/>
              <a:gd name="T19" fmla="*/ 2147483646 h 74"/>
              <a:gd name="T20" fmla="*/ 2147483646 w 90"/>
              <a:gd name="T21" fmla="*/ 2147483646 h 74"/>
              <a:gd name="T22" fmla="*/ 2147483646 w 90"/>
              <a:gd name="T23" fmla="*/ 2147483646 h 74"/>
              <a:gd name="T24" fmla="*/ 2147483646 w 90"/>
              <a:gd name="T25" fmla="*/ 2147483646 h 74"/>
              <a:gd name="T26" fmla="*/ 2147483646 w 90"/>
              <a:gd name="T27" fmla="*/ 2147483646 h 74"/>
              <a:gd name="T28" fmla="*/ 2147483646 w 90"/>
              <a:gd name="T29" fmla="*/ 2147483646 h 74"/>
              <a:gd name="T30" fmla="*/ 2147483646 w 90"/>
              <a:gd name="T31" fmla="*/ 2147483646 h 74"/>
              <a:gd name="T32" fmla="*/ 2147483646 w 90"/>
              <a:gd name="T33" fmla="*/ 2147483646 h 74"/>
              <a:gd name="T34" fmla="*/ 2147483646 w 90"/>
              <a:gd name="T35" fmla="*/ 2147483646 h 74"/>
              <a:gd name="T36" fmla="*/ 2147483646 w 90"/>
              <a:gd name="T37" fmla="*/ 2147483646 h 74"/>
              <a:gd name="T38" fmla="*/ 2147483646 w 90"/>
              <a:gd name="T39" fmla="*/ 2147483646 h 74"/>
              <a:gd name="T40" fmla="*/ 2147483646 w 90"/>
              <a:gd name="T41" fmla="*/ 2147483646 h 74"/>
              <a:gd name="T42" fmla="*/ 0 w 90"/>
              <a:gd name="T43" fmla="*/ 2147483646 h 74"/>
              <a:gd name="T44" fmla="*/ 0 w 90"/>
              <a:gd name="T45" fmla="*/ 2147483646 h 74"/>
              <a:gd name="T46" fmla="*/ 2147483646 w 90"/>
              <a:gd name="T47" fmla="*/ 2147483646 h 74"/>
              <a:gd name="T48" fmla="*/ 2147483646 w 90"/>
              <a:gd name="T49" fmla="*/ 2147483646 h 74"/>
              <a:gd name="T50" fmla="*/ 2147483646 w 90"/>
              <a:gd name="T51" fmla="*/ 2147483646 h 74"/>
              <a:gd name="T52" fmla="*/ 2147483646 w 90"/>
              <a:gd name="T53" fmla="*/ 2147483646 h 74"/>
              <a:gd name="T54" fmla="*/ 2147483646 w 90"/>
              <a:gd name="T55" fmla="*/ 2147483646 h 74"/>
              <a:gd name="T56" fmla="*/ 2147483646 w 90"/>
              <a:gd name="T57" fmla="*/ 2147483646 h 74"/>
              <a:gd name="T58" fmla="*/ 2147483646 w 90"/>
              <a:gd name="T59" fmla="*/ 0 h 74"/>
              <a:gd name="T60" fmla="*/ 2147483646 w 90"/>
              <a:gd name="T61" fmla="*/ 2147483646 h 74"/>
              <a:gd name="T62" fmla="*/ 2147483646 w 90"/>
              <a:gd name="T63" fmla="*/ 2147483646 h 74"/>
              <a:gd name="T64" fmla="*/ 2147483646 w 90"/>
              <a:gd name="T65" fmla="*/ 2147483646 h 74"/>
              <a:gd name="T66" fmla="*/ 2147483646 w 90"/>
              <a:gd name="T67" fmla="*/ 2147483646 h 7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0"/>
              <a:gd name="T103" fmla="*/ 0 h 74"/>
              <a:gd name="T104" fmla="*/ 90 w 90"/>
              <a:gd name="T105" fmla="*/ 74 h 7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0" h="74">
                <a:moveTo>
                  <a:pt x="84" y="16"/>
                </a:moveTo>
                <a:lnTo>
                  <a:pt x="86" y="24"/>
                </a:lnTo>
                <a:lnTo>
                  <a:pt x="90" y="30"/>
                </a:lnTo>
                <a:lnTo>
                  <a:pt x="86" y="34"/>
                </a:lnTo>
                <a:lnTo>
                  <a:pt x="70" y="32"/>
                </a:lnTo>
                <a:lnTo>
                  <a:pt x="54" y="30"/>
                </a:lnTo>
                <a:lnTo>
                  <a:pt x="48" y="28"/>
                </a:lnTo>
                <a:lnTo>
                  <a:pt x="36" y="30"/>
                </a:lnTo>
                <a:lnTo>
                  <a:pt x="38" y="38"/>
                </a:lnTo>
                <a:lnTo>
                  <a:pt x="42" y="50"/>
                </a:lnTo>
                <a:lnTo>
                  <a:pt x="46" y="56"/>
                </a:lnTo>
                <a:lnTo>
                  <a:pt x="56" y="64"/>
                </a:lnTo>
                <a:lnTo>
                  <a:pt x="62" y="68"/>
                </a:lnTo>
                <a:lnTo>
                  <a:pt x="60" y="74"/>
                </a:lnTo>
                <a:lnTo>
                  <a:pt x="48" y="64"/>
                </a:lnTo>
                <a:lnTo>
                  <a:pt x="36" y="56"/>
                </a:lnTo>
                <a:lnTo>
                  <a:pt x="28" y="48"/>
                </a:lnTo>
                <a:lnTo>
                  <a:pt x="24" y="40"/>
                </a:lnTo>
                <a:lnTo>
                  <a:pt x="22" y="32"/>
                </a:lnTo>
                <a:lnTo>
                  <a:pt x="16" y="32"/>
                </a:lnTo>
                <a:lnTo>
                  <a:pt x="8" y="36"/>
                </a:lnTo>
                <a:lnTo>
                  <a:pt x="0" y="32"/>
                </a:lnTo>
                <a:lnTo>
                  <a:pt x="0" y="24"/>
                </a:lnTo>
                <a:lnTo>
                  <a:pt x="4" y="20"/>
                </a:lnTo>
                <a:lnTo>
                  <a:pt x="8" y="22"/>
                </a:lnTo>
                <a:lnTo>
                  <a:pt x="14" y="22"/>
                </a:lnTo>
                <a:lnTo>
                  <a:pt x="26" y="20"/>
                </a:lnTo>
                <a:lnTo>
                  <a:pt x="32" y="14"/>
                </a:lnTo>
                <a:lnTo>
                  <a:pt x="38" y="8"/>
                </a:lnTo>
                <a:lnTo>
                  <a:pt x="46" y="0"/>
                </a:lnTo>
                <a:lnTo>
                  <a:pt x="54" y="8"/>
                </a:lnTo>
                <a:lnTo>
                  <a:pt x="66" y="18"/>
                </a:lnTo>
                <a:lnTo>
                  <a:pt x="74" y="18"/>
                </a:lnTo>
                <a:lnTo>
                  <a:pt x="84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5" name="Freeform 500"/>
          <p:cNvSpPr>
            <a:spLocks/>
          </p:cNvSpPr>
          <p:nvPr/>
        </p:nvSpPr>
        <p:spPr bwMode="auto">
          <a:xfrm>
            <a:off x="6364288" y="2957513"/>
            <a:ext cx="95250" cy="82550"/>
          </a:xfrm>
          <a:custGeom>
            <a:avLst/>
            <a:gdLst>
              <a:gd name="T0" fmla="*/ 0 w 60"/>
              <a:gd name="T1" fmla="*/ 2147483646 h 52"/>
              <a:gd name="T2" fmla="*/ 2147483646 w 60"/>
              <a:gd name="T3" fmla="*/ 0 h 52"/>
              <a:gd name="T4" fmla="*/ 2147483646 w 60"/>
              <a:gd name="T5" fmla="*/ 2147483646 h 52"/>
              <a:gd name="T6" fmla="*/ 2147483646 w 60"/>
              <a:gd name="T7" fmla="*/ 2147483646 h 52"/>
              <a:gd name="T8" fmla="*/ 2147483646 w 60"/>
              <a:gd name="T9" fmla="*/ 2147483646 h 52"/>
              <a:gd name="T10" fmla="*/ 2147483646 w 60"/>
              <a:gd name="T11" fmla="*/ 2147483646 h 52"/>
              <a:gd name="T12" fmla="*/ 2147483646 w 60"/>
              <a:gd name="T13" fmla="*/ 2147483646 h 52"/>
              <a:gd name="T14" fmla="*/ 2147483646 w 60"/>
              <a:gd name="T15" fmla="*/ 2147483646 h 52"/>
              <a:gd name="T16" fmla="*/ 2147483646 w 60"/>
              <a:gd name="T17" fmla="*/ 2147483646 h 52"/>
              <a:gd name="T18" fmla="*/ 2147483646 w 60"/>
              <a:gd name="T19" fmla="*/ 2147483646 h 52"/>
              <a:gd name="T20" fmla="*/ 2147483646 w 60"/>
              <a:gd name="T21" fmla="*/ 2147483646 h 52"/>
              <a:gd name="T22" fmla="*/ 2147483646 w 60"/>
              <a:gd name="T23" fmla="*/ 2147483646 h 52"/>
              <a:gd name="T24" fmla="*/ 2147483646 w 60"/>
              <a:gd name="T25" fmla="*/ 2147483646 h 52"/>
              <a:gd name="T26" fmla="*/ 2147483646 w 60"/>
              <a:gd name="T27" fmla="*/ 2147483646 h 52"/>
              <a:gd name="T28" fmla="*/ 2147483646 w 60"/>
              <a:gd name="T29" fmla="*/ 2147483646 h 52"/>
              <a:gd name="T30" fmla="*/ 2147483646 w 60"/>
              <a:gd name="T31" fmla="*/ 2147483646 h 52"/>
              <a:gd name="T32" fmla="*/ 2147483646 w 60"/>
              <a:gd name="T33" fmla="*/ 2147483646 h 52"/>
              <a:gd name="T34" fmla="*/ 2147483646 w 60"/>
              <a:gd name="T35" fmla="*/ 2147483646 h 52"/>
              <a:gd name="T36" fmla="*/ 0 w 60"/>
              <a:gd name="T37" fmla="*/ 2147483646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0"/>
              <a:gd name="T58" fmla="*/ 0 h 52"/>
              <a:gd name="T59" fmla="*/ 60 w 60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0" h="52">
                <a:moveTo>
                  <a:pt x="0" y="2"/>
                </a:moveTo>
                <a:lnTo>
                  <a:pt x="12" y="0"/>
                </a:lnTo>
                <a:lnTo>
                  <a:pt x="26" y="2"/>
                </a:lnTo>
                <a:lnTo>
                  <a:pt x="50" y="6"/>
                </a:lnTo>
                <a:lnTo>
                  <a:pt x="56" y="6"/>
                </a:lnTo>
                <a:lnTo>
                  <a:pt x="58" y="14"/>
                </a:lnTo>
                <a:lnTo>
                  <a:pt x="54" y="18"/>
                </a:lnTo>
                <a:lnTo>
                  <a:pt x="60" y="26"/>
                </a:lnTo>
                <a:lnTo>
                  <a:pt x="52" y="32"/>
                </a:lnTo>
                <a:lnTo>
                  <a:pt x="50" y="40"/>
                </a:lnTo>
                <a:lnTo>
                  <a:pt x="44" y="40"/>
                </a:lnTo>
                <a:lnTo>
                  <a:pt x="42" y="52"/>
                </a:lnTo>
                <a:lnTo>
                  <a:pt x="34" y="46"/>
                </a:lnTo>
                <a:lnTo>
                  <a:pt x="26" y="40"/>
                </a:lnTo>
                <a:lnTo>
                  <a:pt x="16" y="32"/>
                </a:lnTo>
                <a:lnTo>
                  <a:pt x="10" y="28"/>
                </a:lnTo>
                <a:lnTo>
                  <a:pt x="6" y="22"/>
                </a:lnTo>
                <a:lnTo>
                  <a:pt x="2" y="10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6" name="Freeform 501"/>
          <p:cNvSpPr>
            <a:spLocks/>
          </p:cNvSpPr>
          <p:nvPr/>
        </p:nvSpPr>
        <p:spPr bwMode="auto">
          <a:xfrm>
            <a:off x="6430963" y="2932113"/>
            <a:ext cx="111125" cy="123825"/>
          </a:xfrm>
          <a:custGeom>
            <a:avLst/>
            <a:gdLst>
              <a:gd name="T0" fmla="*/ 2147483646 w 70"/>
              <a:gd name="T1" fmla="*/ 2147483646 h 78"/>
              <a:gd name="T2" fmla="*/ 2147483646 w 70"/>
              <a:gd name="T3" fmla="*/ 2147483646 h 78"/>
              <a:gd name="T4" fmla="*/ 0 w 70"/>
              <a:gd name="T5" fmla="*/ 2147483646 h 78"/>
              <a:gd name="T6" fmla="*/ 2147483646 w 70"/>
              <a:gd name="T7" fmla="*/ 2147483646 h 78"/>
              <a:gd name="T8" fmla="*/ 2147483646 w 70"/>
              <a:gd name="T9" fmla="*/ 2147483646 h 78"/>
              <a:gd name="T10" fmla="*/ 2147483646 w 70"/>
              <a:gd name="T11" fmla="*/ 2147483646 h 78"/>
              <a:gd name="T12" fmla="*/ 2147483646 w 70"/>
              <a:gd name="T13" fmla="*/ 2147483646 h 78"/>
              <a:gd name="T14" fmla="*/ 2147483646 w 70"/>
              <a:gd name="T15" fmla="*/ 2147483646 h 78"/>
              <a:gd name="T16" fmla="*/ 2147483646 w 70"/>
              <a:gd name="T17" fmla="*/ 2147483646 h 78"/>
              <a:gd name="T18" fmla="*/ 2147483646 w 70"/>
              <a:gd name="T19" fmla="*/ 2147483646 h 78"/>
              <a:gd name="T20" fmla="*/ 2147483646 w 70"/>
              <a:gd name="T21" fmla="*/ 2147483646 h 78"/>
              <a:gd name="T22" fmla="*/ 2147483646 w 70"/>
              <a:gd name="T23" fmla="*/ 2147483646 h 78"/>
              <a:gd name="T24" fmla="*/ 2147483646 w 70"/>
              <a:gd name="T25" fmla="*/ 2147483646 h 78"/>
              <a:gd name="T26" fmla="*/ 2147483646 w 70"/>
              <a:gd name="T27" fmla="*/ 0 h 78"/>
              <a:gd name="T28" fmla="*/ 2147483646 w 70"/>
              <a:gd name="T29" fmla="*/ 0 h 78"/>
              <a:gd name="T30" fmla="*/ 2147483646 w 70"/>
              <a:gd name="T31" fmla="*/ 2147483646 h 78"/>
              <a:gd name="T32" fmla="*/ 2147483646 w 70"/>
              <a:gd name="T33" fmla="*/ 2147483646 h 78"/>
              <a:gd name="T34" fmla="*/ 2147483646 w 70"/>
              <a:gd name="T35" fmla="*/ 2147483646 h 78"/>
              <a:gd name="T36" fmla="*/ 2147483646 w 70"/>
              <a:gd name="T37" fmla="*/ 2147483646 h 78"/>
              <a:gd name="T38" fmla="*/ 2147483646 w 70"/>
              <a:gd name="T39" fmla="*/ 2147483646 h 78"/>
              <a:gd name="T40" fmla="*/ 2147483646 w 70"/>
              <a:gd name="T41" fmla="*/ 2147483646 h 78"/>
              <a:gd name="T42" fmla="*/ 2147483646 w 70"/>
              <a:gd name="T43" fmla="*/ 2147483646 h 78"/>
              <a:gd name="T44" fmla="*/ 2147483646 w 70"/>
              <a:gd name="T45" fmla="*/ 2147483646 h 78"/>
              <a:gd name="T46" fmla="*/ 2147483646 w 70"/>
              <a:gd name="T47" fmla="*/ 2147483646 h 78"/>
              <a:gd name="T48" fmla="*/ 2147483646 w 70"/>
              <a:gd name="T49" fmla="*/ 2147483646 h 78"/>
              <a:gd name="T50" fmla="*/ 2147483646 w 70"/>
              <a:gd name="T51" fmla="*/ 2147483646 h 78"/>
              <a:gd name="T52" fmla="*/ 2147483646 w 70"/>
              <a:gd name="T53" fmla="*/ 2147483646 h 78"/>
              <a:gd name="T54" fmla="*/ 2147483646 w 70"/>
              <a:gd name="T55" fmla="*/ 2147483646 h 78"/>
              <a:gd name="T56" fmla="*/ 2147483646 w 70"/>
              <a:gd name="T57" fmla="*/ 2147483646 h 78"/>
              <a:gd name="T58" fmla="*/ 2147483646 w 70"/>
              <a:gd name="T59" fmla="*/ 2147483646 h 78"/>
              <a:gd name="T60" fmla="*/ 2147483646 w 70"/>
              <a:gd name="T61" fmla="*/ 2147483646 h 7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0"/>
              <a:gd name="T94" fmla="*/ 0 h 78"/>
              <a:gd name="T95" fmla="*/ 70 w 70"/>
              <a:gd name="T96" fmla="*/ 78 h 7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0" h="78">
                <a:moveTo>
                  <a:pt x="14" y="78"/>
                </a:moveTo>
                <a:lnTo>
                  <a:pt x="6" y="72"/>
                </a:lnTo>
                <a:lnTo>
                  <a:pt x="0" y="68"/>
                </a:lnTo>
                <a:lnTo>
                  <a:pt x="2" y="56"/>
                </a:lnTo>
                <a:lnTo>
                  <a:pt x="8" y="56"/>
                </a:lnTo>
                <a:lnTo>
                  <a:pt x="10" y="48"/>
                </a:lnTo>
                <a:lnTo>
                  <a:pt x="18" y="42"/>
                </a:lnTo>
                <a:lnTo>
                  <a:pt x="12" y="34"/>
                </a:lnTo>
                <a:lnTo>
                  <a:pt x="16" y="30"/>
                </a:lnTo>
                <a:lnTo>
                  <a:pt x="14" y="22"/>
                </a:lnTo>
                <a:lnTo>
                  <a:pt x="8" y="22"/>
                </a:lnTo>
                <a:lnTo>
                  <a:pt x="12" y="18"/>
                </a:lnTo>
                <a:lnTo>
                  <a:pt x="6" y="4"/>
                </a:lnTo>
                <a:lnTo>
                  <a:pt x="14" y="0"/>
                </a:lnTo>
                <a:lnTo>
                  <a:pt x="34" y="0"/>
                </a:lnTo>
                <a:lnTo>
                  <a:pt x="36" y="8"/>
                </a:lnTo>
                <a:lnTo>
                  <a:pt x="42" y="16"/>
                </a:lnTo>
                <a:lnTo>
                  <a:pt x="50" y="28"/>
                </a:lnTo>
                <a:lnTo>
                  <a:pt x="66" y="30"/>
                </a:lnTo>
                <a:lnTo>
                  <a:pt x="66" y="40"/>
                </a:lnTo>
                <a:lnTo>
                  <a:pt x="60" y="44"/>
                </a:lnTo>
                <a:lnTo>
                  <a:pt x="66" y="52"/>
                </a:lnTo>
                <a:lnTo>
                  <a:pt x="70" y="58"/>
                </a:lnTo>
                <a:lnTo>
                  <a:pt x="64" y="70"/>
                </a:lnTo>
                <a:lnTo>
                  <a:pt x="54" y="72"/>
                </a:lnTo>
                <a:lnTo>
                  <a:pt x="44" y="76"/>
                </a:lnTo>
                <a:lnTo>
                  <a:pt x="36" y="76"/>
                </a:lnTo>
                <a:lnTo>
                  <a:pt x="28" y="70"/>
                </a:lnTo>
                <a:lnTo>
                  <a:pt x="20" y="68"/>
                </a:lnTo>
                <a:lnTo>
                  <a:pt x="16" y="72"/>
                </a:lnTo>
                <a:lnTo>
                  <a:pt x="14" y="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7" name="Freeform 502"/>
          <p:cNvSpPr>
            <a:spLocks/>
          </p:cNvSpPr>
          <p:nvPr/>
        </p:nvSpPr>
        <p:spPr bwMode="auto">
          <a:xfrm>
            <a:off x="6484938" y="3043238"/>
            <a:ext cx="63500" cy="50800"/>
          </a:xfrm>
          <a:custGeom>
            <a:avLst/>
            <a:gdLst>
              <a:gd name="T0" fmla="*/ 2147483646 w 40"/>
              <a:gd name="T1" fmla="*/ 0 h 32"/>
              <a:gd name="T2" fmla="*/ 2147483646 w 40"/>
              <a:gd name="T3" fmla="*/ 2147483646 h 32"/>
              <a:gd name="T4" fmla="*/ 2147483646 w 40"/>
              <a:gd name="T5" fmla="*/ 2147483646 h 32"/>
              <a:gd name="T6" fmla="*/ 2147483646 w 40"/>
              <a:gd name="T7" fmla="*/ 2147483646 h 32"/>
              <a:gd name="T8" fmla="*/ 2147483646 w 40"/>
              <a:gd name="T9" fmla="*/ 2147483646 h 32"/>
              <a:gd name="T10" fmla="*/ 2147483646 w 40"/>
              <a:gd name="T11" fmla="*/ 2147483646 h 32"/>
              <a:gd name="T12" fmla="*/ 2147483646 w 40"/>
              <a:gd name="T13" fmla="*/ 2147483646 h 32"/>
              <a:gd name="T14" fmla="*/ 0 w 40"/>
              <a:gd name="T15" fmla="*/ 2147483646 h 32"/>
              <a:gd name="T16" fmla="*/ 2147483646 w 40"/>
              <a:gd name="T17" fmla="*/ 2147483646 h 32"/>
              <a:gd name="T18" fmla="*/ 2147483646 w 40"/>
              <a:gd name="T19" fmla="*/ 2147483646 h 32"/>
              <a:gd name="T20" fmla="*/ 2147483646 w 40"/>
              <a:gd name="T21" fmla="*/ 2147483646 h 32"/>
              <a:gd name="T22" fmla="*/ 2147483646 w 40"/>
              <a:gd name="T23" fmla="*/ 0 h 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0"/>
              <a:gd name="T37" fmla="*/ 0 h 32"/>
              <a:gd name="T38" fmla="*/ 40 w 40"/>
              <a:gd name="T39" fmla="*/ 32 h 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0" h="32">
                <a:moveTo>
                  <a:pt x="30" y="0"/>
                </a:moveTo>
                <a:lnTo>
                  <a:pt x="32" y="8"/>
                </a:lnTo>
                <a:lnTo>
                  <a:pt x="38" y="14"/>
                </a:lnTo>
                <a:lnTo>
                  <a:pt x="40" y="20"/>
                </a:lnTo>
                <a:lnTo>
                  <a:pt x="32" y="26"/>
                </a:lnTo>
                <a:lnTo>
                  <a:pt x="20" y="28"/>
                </a:lnTo>
                <a:lnTo>
                  <a:pt x="6" y="32"/>
                </a:lnTo>
                <a:lnTo>
                  <a:pt x="0" y="20"/>
                </a:lnTo>
                <a:lnTo>
                  <a:pt x="2" y="6"/>
                </a:lnTo>
                <a:lnTo>
                  <a:pt x="10" y="6"/>
                </a:lnTo>
                <a:lnTo>
                  <a:pt x="20" y="2"/>
                </a:lnTo>
                <a:lnTo>
                  <a:pt x="3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8" name="Freeform 503"/>
          <p:cNvSpPr>
            <a:spLocks/>
          </p:cNvSpPr>
          <p:nvPr/>
        </p:nvSpPr>
        <p:spPr bwMode="auto">
          <a:xfrm>
            <a:off x="6284913" y="3176588"/>
            <a:ext cx="66675" cy="38100"/>
          </a:xfrm>
          <a:custGeom>
            <a:avLst/>
            <a:gdLst>
              <a:gd name="T0" fmla="*/ 2147483646 w 42"/>
              <a:gd name="T1" fmla="*/ 0 h 24"/>
              <a:gd name="T2" fmla="*/ 2147483646 w 42"/>
              <a:gd name="T3" fmla="*/ 0 h 24"/>
              <a:gd name="T4" fmla="*/ 2147483646 w 42"/>
              <a:gd name="T5" fmla="*/ 0 h 24"/>
              <a:gd name="T6" fmla="*/ 2147483646 w 42"/>
              <a:gd name="T7" fmla="*/ 0 h 24"/>
              <a:gd name="T8" fmla="*/ 2147483646 w 42"/>
              <a:gd name="T9" fmla="*/ 2147483646 h 24"/>
              <a:gd name="T10" fmla="*/ 2147483646 w 42"/>
              <a:gd name="T11" fmla="*/ 2147483646 h 24"/>
              <a:gd name="T12" fmla="*/ 2147483646 w 42"/>
              <a:gd name="T13" fmla="*/ 2147483646 h 24"/>
              <a:gd name="T14" fmla="*/ 2147483646 w 42"/>
              <a:gd name="T15" fmla="*/ 2147483646 h 24"/>
              <a:gd name="T16" fmla="*/ 2147483646 w 42"/>
              <a:gd name="T17" fmla="*/ 2147483646 h 24"/>
              <a:gd name="T18" fmla="*/ 2147483646 w 42"/>
              <a:gd name="T19" fmla="*/ 2147483646 h 24"/>
              <a:gd name="T20" fmla="*/ 2147483646 w 42"/>
              <a:gd name="T21" fmla="*/ 2147483646 h 24"/>
              <a:gd name="T22" fmla="*/ 0 w 42"/>
              <a:gd name="T23" fmla="*/ 2147483646 h 24"/>
              <a:gd name="T24" fmla="*/ 2147483646 w 42"/>
              <a:gd name="T25" fmla="*/ 0 h 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2"/>
              <a:gd name="T40" fmla="*/ 0 h 24"/>
              <a:gd name="T41" fmla="*/ 42 w 42"/>
              <a:gd name="T42" fmla="*/ 24 h 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2" h="24">
                <a:moveTo>
                  <a:pt x="2" y="0"/>
                </a:moveTo>
                <a:lnTo>
                  <a:pt x="16" y="0"/>
                </a:lnTo>
                <a:lnTo>
                  <a:pt x="26" y="0"/>
                </a:lnTo>
                <a:lnTo>
                  <a:pt x="42" y="0"/>
                </a:lnTo>
                <a:lnTo>
                  <a:pt x="42" y="4"/>
                </a:lnTo>
                <a:lnTo>
                  <a:pt x="36" y="10"/>
                </a:lnTo>
                <a:lnTo>
                  <a:pt x="38" y="18"/>
                </a:lnTo>
                <a:lnTo>
                  <a:pt x="34" y="24"/>
                </a:lnTo>
                <a:lnTo>
                  <a:pt x="26" y="16"/>
                </a:lnTo>
                <a:lnTo>
                  <a:pt x="16" y="16"/>
                </a:lnTo>
                <a:lnTo>
                  <a:pt x="10" y="10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09" name="Freeform 504"/>
          <p:cNvSpPr>
            <a:spLocks/>
          </p:cNvSpPr>
          <p:nvPr/>
        </p:nvSpPr>
        <p:spPr bwMode="auto">
          <a:xfrm>
            <a:off x="6137275" y="2900363"/>
            <a:ext cx="296863" cy="279400"/>
          </a:xfrm>
          <a:custGeom>
            <a:avLst/>
            <a:gdLst>
              <a:gd name="T0" fmla="*/ 2147483646 w 187"/>
              <a:gd name="T1" fmla="*/ 2147483646 h 176"/>
              <a:gd name="T2" fmla="*/ 0 w 187"/>
              <a:gd name="T3" fmla="*/ 2147483646 h 176"/>
              <a:gd name="T4" fmla="*/ 2147483646 w 187"/>
              <a:gd name="T5" fmla="*/ 2147483646 h 176"/>
              <a:gd name="T6" fmla="*/ 2147483646 w 187"/>
              <a:gd name="T7" fmla="*/ 2147483646 h 176"/>
              <a:gd name="T8" fmla="*/ 2147483646 w 187"/>
              <a:gd name="T9" fmla="*/ 2147483646 h 176"/>
              <a:gd name="T10" fmla="*/ 2147483646 w 187"/>
              <a:gd name="T11" fmla="*/ 2147483646 h 176"/>
              <a:gd name="T12" fmla="*/ 2147483646 w 187"/>
              <a:gd name="T13" fmla="*/ 2147483646 h 176"/>
              <a:gd name="T14" fmla="*/ 2147483646 w 187"/>
              <a:gd name="T15" fmla="*/ 2147483646 h 176"/>
              <a:gd name="T16" fmla="*/ 2147483646 w 187"/>
              <a:gd name="T17" fmla="*/ 2147483646 h 176"/>
              <a:gd name="T18" fmla="*/ 2147483646 w 187"/>
              <a:gd name="T19" fmla="*/ 0 h 176"/>
              <a:gd name="T20" fmla="*/ 2147483646 w 187"/>
              <a:gd name="T21" fmla="*/ 2147483646 h 176"/>
              <a:gd name="T22" fmla="*/ 2147483646 w 187"/>
              <a:gd name="T23" fmla="*/ 2147483646 h 176"/>
              <a:gd name="T24" fmla="*/ 2147483646 w 187"/>
              <a:gd name="T25" fmla="*/ 2147483646 h 176"/>
              <a:gd name="T26" fmla="*/ 2147483646 w 187"/>
              <a:gd name="T27" fmla="*/ 2147483646 h 176"/>
              <a:gd name="T28" fmla="*/ 2147483646 w 187"/>
              <a:gd name="T29" fmla="*/ 2147483646 h 176"/>
              <a:gd name="T30" fmla="*/ 2147483646 w 187"/>
              <a:gd name="T31" fmla="*/ 2147483646 h 176"/>
              <a:gd name="T32" fmla="*/ 2147483646 w 187"/>
              <a:gd name="T33" fmla="*/ 2147483646 h 176"/>
              <a:gd name="T34" fmla="*/ 2147483646 w 187"/>
              <a:gd name="T35" fmla="*/ 2147483646 h 176"/>
              <a:gd name="T36" fmla="*/ 2147483646 w 187"/>
              <a:gd name="T37" fmla="*/ 2147483646 h 176"/>
              <a:gd name="T38" fmla="*/ 2147483646 w 187"/>
              <a:gd name="T39" fmla="*/ 2147483646 h 176"/>
              <a:gd name="T40" fmla="*/ 2147483646 w 187"/>
              <a:gd name="T41" fmla="*/ 2147483646 h 176"/>
              <a:gd name="T42" fmla="*/ 2147483646 w 187"/>
              <a:gd name="T43" fmla="*/ 2147483646 h 176"/>
              <a:gd name="T44" fmla="*/ 2147483646 w 187"/>
              <a:gd name="T45" fmla="*/ 2147483646 h 176"/>
              <a:gd name="T46" fmla="*/ 2147483646 w 187"/>
              <a:gd name="T47" fmla="*/ 2147483646 h 176"/>
              <a:gd name="T48" fmla="*/ 2147483646 w 187"/>
              <a:gd name="T49" fmla="*/ 2147483646 h 176"/>
              <a:gd name="T50" fmla="*/ 2147483646 w 187"/>
              <a:gd name="T51" fmla="*/ 2147483646 h 176"/>
              <a:gd name="T52" fmla="*/ 2147483646 w 187"/>
              <a:gd name="T53" fmla="*/ 2147483646 h 176"/>
              <a:gd name="T54" fmla="*/ 2147483646 w 187"/>
              <a:gd name="T55" fmla="*/ 2147483646 h 176"/>
              <a:gd name="T56" fmla="*/ 2147483646 w 187"/>
              <a:gd name="T57" fmla="*/ 2147483646 h 176"/>
              <a:gd name="T58" fmla="*/ 2147483646 w 187"/>
              <a:gd name="T59" fmla="*/ 2147483646 h 176"/>
              <a:gd name="T60" fmla="*/ 2147483646 w 187"/>
              <a:gd name="T61" fmla="*/ 2147483646 h 176"/>
              <a:gd name="T62" fmla="*/ 2147483646 w 187"/>
              <a:gd name="T63" fmla="*/ 2147483646 h 176"/>
              <a:gd name="T64" fmla="*/ 2147483646 w 187"/>
              <a:gd name="T65" fmla="*/ 2147483646 h 176"/>
              <a:gd name="T66" fmla="*/ 2147483646 w 187"/>
              <a:gd name="T67" fmla="*/ 2147483646 h 176"/>
              <a:gd name="T68" fmla="*/ 2147483646 w 187"/>
              <a:gd name="T69" fmla="*/ 2147483646 h 176"/>
              <a:gd name="T70" fmla="*/ 2147483646 w 187"/>
              <a:gd name="T71" fmla="*/ 2147483646 h 176"/>
              <a:gd name="T72" fmla="*/ 2147483646 w 187"/>
              <a:gd name="T73" fmla="*/ 2147483646 h 17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7"/>
              <a:gd name="T112" fmla="*/ 0 h 176"/>
              <a:gd name="T113" fmla="*/ 187 w 187"/>
              <a:gd name="T114" fmla="*/ 176 h 17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7" h="176">
                <a:moveTo>
                  <a:pt x="10" y="66"/>
                </a:moveTo>
                <a:lnTo>
                  <a:pt x="10" y="58"/>
                </a:lnTo>
                <a:lnTo>
                  <a:pt x="2" y="58"/>
                </a:lnTo>
                <a:lnTo>
                  <a:pt x="0" y="42"/>
                </a:lnTo>
                <a:lnTo>
                  <a:pt x="4" y="34"/>
                </a:lnTo>
                <a:lnTo>
                  <a:pt x="2" y="30"/>
                </a:lnTo>
                <a:lnTo>
                  <a:pt x="2" y="24"/>
                </a:lnTo>
                <a:lnTo>
                  <a:pt x="16" y="22"/>
                </a:lnTo>
                <a:lnTo>
                  <a:pt x="16" y="18"/>
                </a:lnTo>
                <a:lnTo>
                  <a:pt x="20" y="16"/>
                </a:lnTo>
                <a:lnTo>
                  <a:pt x="26" y="20"/>
                </a:lnTo>
                <a:lnTo>
                  <a:pt x="32" y="22"/>
                </a:lnTo>
                <a:lnTo>
                  <a:pt x="36" y="20"/>
                </a:lnTo>
                <a:lnTo>
                  <a:pt x="36" y="10"/>
                </a:lnTo>
                <a:lnTo>
                  <a:pt x="42" y="16"/>
                </a:lnTo>
                <a:lnTo>
                  <a:pt x="52" y="14"/>
                </a:lnTo>
                <a:lnTo>
                  <a:pt x="56" y="6"/>
                </a:lnTo>
                <a:lnTo>
                  <a:pt x="66" y="6"/>
                </a:lnTo>
                <a:lnTo>
                  <a:pt x="68" y="0"/>
                </a:lnTo>
                <a:lnTo>
                  <a:pt x="83" y="0"/>
                </a:lnTo>
                <a:lnTo>
                  <a:pt x="83" y="6"/>
                </a:lnTo>
                <a:lnTo>
                  <a:pt x="93" y="10"/>
                </a:lnTo>
                <a:lnTo>
                  <a:pt x="109" y="8"/>
                </a:lnTo>
                <a:lnTo>
                  <a:pt x="103" y="16"/>
                </a:lnTo>
                <a:lnTo>
                  <a:pt x="101" y="24"/>
                </a:lnTo>
                <a:lnTo>
                  <a:pt x="95" y="26"/>
                </a:lnTo>
                <a:lnTo>
                  <a:pt x="83" y="32"/>
                </a:lnTo>
                <a:lnTo>
                  <a:pt x="83" y="42"/>
                </a:lnTo>
                <a:lnTo>
                  <a:pt x="83" y="52"/>
                </a:lnTo>
                <a:lnTo>
                  <a:pt x="91" y="60"/>
                </a:lnTo>
                <a:lnTo>
                  <a:pt x="101" y="66"/>
                </a:lnTo>
                <a:lnTo>
                  <a:pt x="111" y="72"/>
                </a:lnTo>
                <a:lnTo>
                  <a:pt x="113" y="84"/>
                </a:lnTo>
                <a:lnTo>
                  <a:pt x="119" y="94"/>
                </a:lnTo>
                <a:lnTo>
                  <a:pt x="129" y="102"/>
                </a:lnTo>
                <a:lnTo>
                  <a:pt x="145" y="102"/>
                </a:lnTo>
                <a:lnTo>
                  <a:pt x="149" y="106"/>
                </a:lnTo>
                <a:lnTo>
                  <a:pt x="145" y="108"/>
                </a:lnTo>
                <a:lnTo>
                  <a:pt x="151" y="114"/>
                </a:lnTo>
                <a:lnTo>
                  <a:pt x="161" y="118"/>
                </a:lnTo>
                <a:lnTo>
                  <a:pt x="175" y="124"/>
                </a:lnTo>
                <a:lnTo>
                  <a:pt x="183" y="132"/>
                </a:lnTo>
                <a:lnTo>
                  <a:pt x="187" y="138"/>
                </a:lnTo>
                <a:lnTo>
                  <a:pt x="181" y="142"/>
                </a:lnTo>
                <a:lnTo>
                  <a:pt x="175" y="136"/>
                </a:lnTo>
                <a:lnTo>
                  <a:pt x="167" y="130"/>
                </a:lnTo>
                <a:lnTo>
                  <a:pt x="159" y="132"/>
                </a:lnTo>
                <a:lnTo>
                  <a:pt x="155" y="140"/>
                </a:lnTo>
                <a:lnTo>
                  <a:pt x="161" y="148"/>
                </a:lnTo>
                <a:lnTo>
                  <a:pt x="165" y="152"/>
                </a:lnTo>
                <a:lnTo>
                  <a:pt x="167" y="156"/>
                </a:lnTo>
                <a:lnTo>
                  <a:pt x="159" y="158"/>
                </a:lnTo>
                <a:lnTo>
                  <a:pt x="157" y="164"/>
                </a:lnTo>
                <a:lnTo>
                  <a:pt x="151" y="172"/>
                </a:lnTo>
                <a:lnTo>
                  <a:pt x="145" y="176"/>
                </a:lnTo>
                <a:lnTo>
                  <a:pt x="141" y="170"/>
                </a:lnTo>
                <a:lnTo>
                  <a:pt x="143" y="162"/>
                </a:lnTo>
                <a:lnTo>
                  <a:pt x="147" y="148"/>
                </a:lnTo>
                <a:lnTo>
                  <a:pt x="143" y="136"/>
                </a:lnTo>
                <a:lnTo>
                  <a:pt x="131" y="132"/>
                </a:lnTo>
                <a:lnTo>
                  <a:pt x="129" y="126"/>
                </a:lnTo>
                <a:lnTo>
                  <a:pt x="119" y="126"/>
                </a:lnTo>
                <a:lnTo>
                  <a:pt x="109" y="112"/>
                </a:lnTo>
                <a:lnTo>
                  <a:pt x="95" y="112"/>
                </a:lnTo>
                <a:lnTo>
                  <a:pt x="83" y="96"/>
                </a:lnTo>
                <a:lnTo>
                  <a:pt x="75" y="92"/>
                </a:lnTo>
                <a:lnTo>
                  <a:pt x="56" y="84"/>
                </a:lnTo>
                <a:lnTo>
                  <a:pt x="54" y="68"/>
                </a:lnTo>
                <a:lnTo>
                  <a:pt x="52" y="60"/>
                </a:lnTo>
                <a:lnTo>
                  <a:pt x="40" y="56"/>
                </a:lnTo>
                <a:lnTo>
                  <a:pt x="26" y="52"/>
                </a:lnTo>
                <a:lnTo>
                  <a:pt x="20" y="58"/>
                </a:lnTo>
                <a:lnTo>
                  <a:pt x="18" y="64"/>
                </a:lnTo>
                <a:lnTo>
                  <a:pt x="10" y="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0" name="Freeform 505"/>
          <p:cNvSpPr>
            <a:spLocks/>
          </p:cNvSpPr>
          <p:nvPr/>
        </p:nvSpPr>
        <p:spPr bwMode="auto">
          <a:xfrm>
            <a:off x="6646863" y="2855913"/>
            <a:ext cx="82550" cy="95250"/>
          </a:xfrm>
          <a:custGeom>
            <a:avLst/>
            <a:gdLst>
              <a:gd name="T0" fmla="*/ 2147483646 w 52"/>
              <a:gd name="T1" fmla="*/ 2147483646 h 60"/>
              <a:gd name="T2" fmla="*/ 2147483646 w 52"/>
              <a:gd name="T3" fmla="*/ 2147483646 h 60"/>
              <a:gd name="T4" fmla="*/ 2147483646 w 52"/>
              <a:gd name="T5" fmla="*/ 2147483646 h 60"/>
              <a:gd name="T6" fmla="*/ 2147483646 w 52"/>
              <a:gd name="T7" fmla="*/ 2147483646 h 60"/>
              <a:gd name="T8" fmla="*/ 2147483646 w 52"/>
              <a:gd name="T9" fmla="*/ 2147483646 h 60"/>
              <a:gd name="T10" fmla="*/ 2147483646 w 52"/>
              <a:gd name="T11" fmla="*/ 2147483646 h 60"/>
              <a:gd name="T12" fmla="*/ 2147483646 w 52"/>
              <a:gd name="T13" fmla="*/ 2147483646 h 60"/>
              <a:gd name="T14" fmla="*/ 0 w 52"/>
              <a:gd name="T15" fmla="*/ 2147483646 h 60"/>
              <a:gd name="T16" fmla="*/ 2147483646 w 52"/>
              <a:gd name="T17" fmla="*/ 0 h 60"/>
              <a:gd name="T18" fmla="*/ 2147483646 w 52"/>
              <a:gd name="T19" fmla="*/ 2147483646 h 60"/>
              <a:gd name="T20" fmla="*/ 2147483646 w 52"/>
              <a:gd name="T21" fmla="*/ 2147483646 h 60"/>
              <a:gd name="T22" fmla="*/ 2147483646 w 52"/>
              <a:gd name="T23" fmla="*/ 2147483646 h 60"/>
              <a:gd name="T24" fmla="*/ 2147483646 w 52"/>
              <a:gd name="T25" fmla="*/ 2147483646 h 60"/>
              <a:gd name="T26" fmla="*/ 2147483646 w 52"/>
              <a:gd name="T27" fmla="*/ 2147483646 h 60"/>
              <a:gd name="T28" fmla="*/ 2147483646 w 52"/>
              <a:gd name="T29" fmla="*/ 2147483646 h 60"/>
              <a:gd name="T30" fmla="*/ 2147483646 w 52"/>
              <a:gd name="T31" fmla="*/ 2147483646 h 60"/>
              <a:gd name="T32" fmla="*/ 2147483646 w 52"/>
              <a:gd name="T33" fmla="*/ 2147483646 h 60"/>
              <a:gd name="T34" fmla="*/ 2147483646 w 52"/>
              <a:gd name="T35" fmla="*/ 2147483646 h 60"/>
              <a:gd name="T36" fmla="*/ 2147483646 w 52"/>
              <a:gd name="T37" fmla="*/ 2147483646 h 60"/>
              <a:gd name="T38" fmla="*/ 2147483646 w 52"/>
              <a:gd name="T39" fmla="*/ 2147483646 h 60"/>
              <a:gd name="T40" fmla="*/ 2147483646 w 52"/>
              <a:gd name="T41" fmla="*/ 2147483646 h 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2" h="60">
                <a:moveTo>
                  <a:pt x="20" y="60"/>
                </a:moveTo>
                <a:lnTo>
                  <a:pt x="16" y="48"/>
                </a:lnTo>
                <a:lnTo>
                  <a:pt x="20" y="36"/>
                </a:lnTo>
                <a:lnTo>
                  <a:pt x="18" y="32"/>
                </a:lnTo>
                <a:lnTo>
                  <a:pt x="14" y="26"/>
                </a:lnTo>
                <a:lnTo>
                  <a:pt x="4" y="18"/>
                </a:lnTo>
                <a:lnTo>
                  <a:pt x="2" y="10"/>
                </a:lnTo>
                <a:lnTo>
                  <a:pt x="0" y="4"/>
                </a:lnTo>
                <a:lnTo>
                  <a:pt x="4" y="0"/>
                </a:lnTo>
                <a:lnTo>
                  <a:pt x="18" y="2"/>
                </a:lnTo>
                <a:lnTo>
                  <a:pt x="30" y="6"/>
                </a:lnTo>
                <a:lnTo>
                  <a:pt x="34" y="14"/>
                </a:lnTo>
                <a:lnTo>
                  <a:pt x="38" y="22"/>
                </a:lnTo>
                <a:lnTo>
                  <a:pt x="48" y="28"/>
                </a:lnTo>
                <a:lnTo>
                  <a:pt x="52" y="36"/>
                </a:lnTo>
                <a:lnTo>
                  <a:pt x="48" y="42"/>
                </a:lnTo>
                <a:lnTo>
                  <a:pt x="40" y="42"/>
                </a:lnTo>
                <a:lnTo>
                  <a:pt x="30" y="40"/>
                </a:lnTo>
                <a:lnTo>
                  <a:pt x="30" y="48"/>
                </a:lnTo>
                <a:lnTo>
                  <a:pt x="24" y="56"/>
                </a:lnTo>
                <a:lnTo>
                  <a:pt x="20" y="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1" name="Freeform 506"/>
          <p:cNvSpPr>
            <a:spLocks/>
          </p:cNvSpPr>
          <p:nvPr/>
        </p:nvSpPr>
        <p:spPr bwMode="auto">
          <a:xfrm>
            <a:off x="6519863" y="2728913"/>
            <a:ext cx="454025" cy="254000"/>
          </a:xfrm>
          <a:custGeom>
            <a:avLst/>
            <a:gdLst>
              <a:gd name="T0" fmla="*/ 2147483646 w 286"/>
              <a:gd name="T1" fmla="*/ 2147483646 h 160"/>
              <a:gd name="T2" fmla="*/ 2147483646 w 286"/>
              <a:gd name="T3" fmla="*/ 0 h 160"/>
              <a:gd name="T4" fmla="*/ 2147483646 w 286"/>
              <a:gd name="T5" fmla="*/ 0 h 160"/>
              <a:gd name="T6" fmla="*/ 2147483646 w 286"/>
              <a:gd name="T7" fmla="*/ 2147483646 h 160"/>
              <a:gd name="T8" fmla="*/ 2147483646 w 286"/>
              <a:gd name="T9" fmla="*/ 2147483646 h 160"/>
              <a:gd name="T10" fmla="*/ 2147483646 w 286"/>
              <a:gd name="T11" fmla="*/ 2147483646 h 160"/>
              <a:gd name="T12" fmla="*/ 2147483646 w 286"/>
              <a:gd name="T13" fmla="*/ 2147483646 h 160"/>
              <a:gd name="T14" fmla="*/ 2147483646 w 286"/>
              <a:gd name="T15" fmla="*/ 2147483646 h 160"/>
              <a:gd name="T16" fmla="*/ 2147483646 w 286"/>
              <a:gd name="T17" fmla="*/ 2147483646 h 160"/>
              <a:gd name="T18" fmla="*/ 2147483646 w 286"/>
              <a:gd name="T19" fmla="*/ 2147483646 h 160"/>
              <a:gd name="T20" fmla="*/ 2147483646 w 286"/>
              <a:gd name="T21" fmla="*/ 2147483646 h 160"/>
              <a:gd name="T22" fmla="*/ 2147483646 w 286"/>
              <a:gd name="T23" fmla="*/ 2147483646 h 160"/>
              <a:gd name="T24" fmla="*/ 2147483646 w 286"/>
              <a:gd name="T25" fmla="*/ 2147483646 h 160"/>
              <a:gd name="T26" fmla="*/ 2147483646 w 286"/>
              <a:gd name="T27" fmla="*/ 2147483646 h 160"/>
              <a:gd name="T28" fmla="*/ 2147483646 w 286"/>
              <a:gd name="T29" fmla="*/ 2147483646 h 160"/>
              <a:gd name="T30" fmla="*/ 2147483646 w 286"/>
              <a:gd name="T31" fmla="*/ 2147483646 h 160"/>
              <a:gd name="T32" fmla="*/ 2147483646 w 286"/>
              <a:gd name="T33" fmla="*/ 2147483646 h 160"/>
              <a:gd name="T34" fmla="*/ 2147483646 w 286"/>
              <a:gd name="T35" fmla="*/ 2147483646 h 160"/>
              <a:gd name="T36" fmla="*/ 2147483646 w 286"/>
              <a:gd name="T37" fmla="*/ 2147483646 h 160"/>
              <a:gd name="T38" fmla="*/ 2147483646 w 286"/>
              <a:gd name="T39" fmla="*/ 2147483646 h 160"/>
              <a:gd name="T40" fmla="*/ 2147483646 w 286"/>
              <a:gd name="T41" fmla="*/ 2147483646 h 160"/>
              <a:gd name="T42" fmla="*/ 2147483646 w 286"/>
              <a:gd name="T43" fmla="*/ 2147483646 h 160"/>
              <a:gd name="T44" fmla="*/ 2147483646 w 286"/>
              <a:gd name="T45" fmla="*/ 2147483646 h 160"/>
              <a:gd name="T46" fmla="*/ 2147483646 w 286"/>
              <a:gd name="T47" fmla="*/ 2147483646 h 160"/>
              <a:gd name="T48" fmla="*/ 2147483646 w 286"/>
              <a:gd name="T49" fmla="*/ 2147483646 h 160"/>
              <a:gd name="T50" fmla="*/ 2147483646 w 286"/>
              <a:gd name="T51" fmla="*/ 2147483646 h 160"/>
              <a:gd name="T52" fmla="*/ 2147483646 w 286"/>
              <a:gd name="T53" fmla="*/ 2147483646 h 160"/>
              <a:gd name="T54" fmla="*/ 2147483646 w 286"/>
              <a:gd name="T55" fmla="*/ 2147483646 h 160"/>
              <a:gd name="T56" fmla="*/ 2147483646 w 286"/>
              <a:gd name="T57" fmla="*/ 2147483646 h 160"/>
              <a:gd name="T58" fmla="*/ 2147483646 w 286"/>
              <a:gd name="T59" fmla="*/ 2147483646 h 160"/>
              <a:gd name="T60" fmla="*/ 2147483646 w 286"/>
              <a:gd name="T61" fmla="*/ 2147483646 h 160"/>
              <a:gd name="T62" fmla="*/ 2147483646 w 286"/>
              <a:gd name="T63" fmla="*/ 2147483646 h 160"/>
              <a:gd name="T64" fmla="*/ 2147483646 w 286"/>
              <a:gd name="T65" fmla="*/ 2147483646 h 160"/>
              <a:gd name="T66" fmla="*/ 2147483646 w 286"/>
              <a:gd name="T67" fmla="*/ 2147483646 h 160"/>
              <a:gd name="T68" fmla="*/ 2147483646 w 286"/>
              <a:gd name="T69" fmla="*/ 2147483646 h 160"/>
              <a:gd name="T70" fmla="*/ 0 w 286"/>
              <a:gd name="T71" fmla="*/ 2147483646 h 160"/>
              <a:gd name="T72" fmla="*/ 2147483646 w 286"/>
              <a:gd name="T73" fmla="*/ 2147483646 h 160"/>
              <a:gd name="T74" fmla="*/ 2147483646 w 286"/>
              <a:gd name="T75" fmla="*/ 2147483646 h 160"/>
              <a:gd name="T76" fmla="*/ 2147483646 w 286"/>
              <a:gd name="T77" fmla="*/ 2147483646 h 160"/>
              <a:gd name="T78" fmla="*/ 2147483646 w 286"/>
              <a:gd name="T79" fmla="*/ 2147483646 h 160"/>
              <a:gd name="T80" fmla="*/ 2147483646 w 286"/>
              <a:gd name="T81" fmla="*/ 2147483646 h 160"/>
              <a:gd name="T82" fmla="*/ 2147483646 w 286"/>
              <a:gd name="T83" fmla="*/ 2147483646 h 160"/>
              <a:gd name="T84" fmla="*/ 2147483646 w 286"/>
              <a:gd name="T85" fmla="*/ 2147483646 h 16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86"/>
              <a:gd name="T130" fmla="*/ 0 h 160"/>
              <a:gd name="T131" fmla="*/ 286 w 286"/>
              <a:gd name="T132" fmla="*/ 160 h 16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86" h="160">
                <a:moveTo>
                  <a:pt x="150" y="2"/>
                </a:moveTo>
                <a:lnTo>
                  <a:pt x="158" y="6"/>
                </a:lnTo>
                <a:lnTo>
                  <a:pt x="164" y="4"/>
                </a:lnTo>
                <a:lnTo>
                  <a:pt x="168" y="0"/>
                </a:lnTo>
                <a:lnTo>
                  <a:pt x="176" y="0"/>
                </a:lnTo>
                <a:lnTo>
                  <a:pt x="192" y="0"/>
                </a:lnTo>
                <a:lnTo>
                  <a:pt x="196" y="10"/>
                </a:lnTo>
                <a:lnTo>
                  <a:pt x="194" y="22"/>
                </a:lnTo>
                <a:lnTo>
                  <a:pt x="212" y="26"/>
                </a:lnTo>
                <a:lnTo>
                  <a:pt x="216" y="40"/>
                </a:lnTo>
                <a:lnTo>
                  <a:pt x="248" y="42"/>
                </a:lnTo>
                <a:lnTo>
                  <a:pt x="250" y="48"/>
                </a:lnTo>
                <a:lnTo>
                  <a:pt x="270" y="48"/>
                </a:lnTo>
                <a:lnTo>
                  <a:pt x="286" y="58"/>
                </a:lnTo>
                <a:lnTo>
                  <a:pt x="286" y="78"/>
                </a:lnTo>
                <a:lnTo>
                  <a:pt x="284" y="90"/>
                </a:lnTo>
                <a:lnTo>
                  <a:pt x="268" y="94"/>
                </a:lnTo>
                <a:lnTo>
                  <a:pt x="258" y="98"/>
                </a:lnTo>
                <a:lnTo>
                  <a:pt x="256" y="106"/>
                </a:lnTo>
                <a:lnTo>
                  <a:pt x="242" y="112"/>
                </a:lnTo>
                <a:lnTo>
                  <a:pt x="224" y="116"/>
                </a:lnTo>
                <a:lnTo>
                  <a:pt x="208" y="124"/>
                </a:lnTo>
                <a:lnTo>
                  <a:pt x="192" y="128"/>
                </a:lnTo>
                <a:lnTo>
                  <a:pt x="190" y="132"/>
                </a:lnTo>
                <a:lnTo>
                  <a:pt x="200" y="134"/>
                </a:lnTo>
                <a:lnTo>
                  <a:pt x="206" y="140"/>
                </a:lnTo>
                <a:lnTo>
                  <a:pt x="210" y="142"/>
                </a:lnTo>
                <a:lnTo>
                  <a:pt x="216" y="144"/>
                </a:lnTo>
                <a:lnTo>
                  <a:pt x="232" y="142"/>
                </a:lnTo>
                <a:lnTo>
                  <a:pt x="238" y="144"/>
                </a:lnTo>
                <a:lnTo>
                  <a:pt x="240" y="150"/>
                </a:lnTo>
                <a:lnTo>
                  <a:pt x="234" y="150"/>
                </a:lnTo>
                <a:lnTo>
                  <a:pt x="220" y="150"/>
                </a:lnTo>
                <a:lnTo>
                  <a:pt x="210" y="150"/>
                </a:lnTo>
                <a:lnTo>
                  <a:pt x="202" y="154"/>
                </a:lnTo>
                <a:lnTo>
                  <a:pt x="194" y="160"/>
                </a:lnTo>
                <a:lnTo>
                  <a:pt x="184" y="160"/>
                </a:lnTo>
                <a:lnTo>
                  <a:pt x="184" y="152"/>
                </a:lnTo>
                <a:lnTo>
                  <a:pt x="180" y="146"/>
                </a:lnTo>
                <a:lnTo>
                  <a:pt x="170" y="140"/>
                </a:lnTo>
                <a:lnTo>
                  <a:pt x="176" y="136"/>
                </a:lnTo>
                <a:lnTo>
                  <a:pt x="184" y="132"/>
                </a:lnTo>
                <a:lnTo>
                  <a:pt x="184" y="128"/>
                </a:lnTo>
                <a:lnTo>
                  <a:pt x="162" y="128"/>
                </a:lnTo>
                <a:lnTo>
                  <a:pt x="158" y="116"/>
                </a:lnTo>
                <a:lnTo>
                  <a:pt x="146" y="116"/>
                </a:lnTo>
                <a:lnTo>
                  <a:pt x="138" y="118"/>
                </a:lnTo>
                <a:lnTo>
                  <a:pt x="138" y="126"/>
                </a:lnTo>
                <a:lnTo>
                  <a:pt x="126" y="134"/>
                </a:lnTo>
                <a:lnTo>
                  <a:pt x="120" y="146"/>
                </a:lnTo>
                <a:lnTo>
                  <a:pt x="114" y="140"/>
                </a:lnTo>
                <a:lnTo>
                  <a:pt x="110" y="144"/>
                </a:lnTo>
                <a:lnTo>
                  <a:pt x="100" y="142"/>
                </a:lnTo>
                <a:lnTo>
                  <a:pt x="100" y="140"/>
                </a:lnTo>
                <a:lnTo>
                  <a:pt x="110" y="128"/>
                </a:lnTo>
                <a:lnTo>
                  <a:pt x="110" y="120"/>
                </a:lnTo>
                <a:lnTo>
                  <a:pt x="128" y="122"/>
                </a:lnTo>
                <a:lnTo>
                  <a:pt x="132" y="116"/>
                </a:lnTo>
                <a:lnTo>
                  <a:pt x="128" y="108"/>
                </a:lnTo>
                <a:lnTo>
                  <a:pt x="118" y="102"/>
                </a:lnTo>
                <a:lnTo>
                  <a:pt x="110" y="86"/>
                </a:lnTo>
                <a:lnTo>
                  <a:pt x="98" y="82"/>
                </a:lnTo>
                <a:lnTo>
                  <a:pt x="88" y="80"/>
                </a:lnTo>
                <a:lnTo>
                  <a:pt x="84" y="80"/>
                </a:lnTo>
                <a:lnTo>
                  <a:pt x="80" y="84"/>
                </a:lnTo>
                <a:lnTo>
                  <a:pt x="68" y="84"/>
                </a:lnTo>
                <a:lnTo>
                  <a:pt x="64" y="92"/>
                </a:lnTo>
                <a:lnTo>
                  <a:pt x="44" y="92"/>
                </a:lnTo>
                <a:lnTo>
                  <a:pt x="32" y="86"/>
                </a:lnTo>
                <a:lnTo>
                  <a:pt x="10" y="94"/>
                </a:lnTo>
                <a:lnTo>
                  <a:pt x="6" y="86"/>
                </a:lnTo>
                <a:lnTo>
                  <a:pt x="0" y="82"/>
                </a:lnTo>
                <a:lnTo>
                  <a:pt x="4" y="76"/>
                </a:lnTo>
                <a:lnTo>
                  <a:pt x="8" y="66"/>
                </a:lnTo>
                <a:lnTo>
                  <a:pt x="10" y="58"/>
                </a:lnTo>
                <a:lnTo>
                  <a:pt x="18" y="46"/>
                </a:lnTo>
                <a:lnTo>
                  <a:pt x="22" y="42"/>
                </a:lnTo>
                <a:lnTo>
                  <a:pt x="32" y="36"/>
                </a:lnTo>
                <a:lnTo>
                  <a:pt x="28" y="24"/>
                </a:lnTo>
                <a:lnTo>
                  <a:pt x="28" y="16"/>
                </a:lnTo>
                <a:lnTo>
                  <a:pt x="36" y="4"/>
                </a:lnTo>
                <a:lnTo>
                  <a:pt x="84" y="14"/>
                </a:lnTo>
                <a:lnTo>
                  <a:pt x="112" y="14"/>
                </a:lnTo>
                <a:lnTo>
                  <a:pt x="114" y="20"/>
                </a:lnTo>
                <a:lnTo>
                  <a:pt x="134" y="22"/>
                </a:lnTo>
                <a:lnTo>
                  <a:pt x="138" y="4"/>
                </a:lnTo>
                <a:lnTo>
                  <a:pt x="15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" name="Freeform 507"/>
          <p:cNvSpPr>
            <a:spLocks/>
          </p:cNvSpPr>
          <p:nvPr/>
        </p:nvSpPr>
        <p:spPr bwMode="auto">
          <a:xfrm>
            <a:off x="6484938" y="2862263"/>
            <a:ext cx="225425" cy="142875"/>
          </a:xfrm>
          <a:custGeom>
            <a:avLst/>
            <a:gdLst>
              <a:gd name="T0" fmla="*/ 2147483646 w 142"/>
              <a:gd name="T1" fmla="*/ 2147483646 h 90"/>
              <a:gd name="T2" fmla="*/ 2147483646 w 142"/>
              <a:gd name="T3" fmla="*/ 2147483646 h 90"/>
              <a:gd name="T4" fmla="*/ 2147483646 w 142"/>
              <a:gd name="T5" fmla="*/ 2147483646 h 90"/>
              <a:gd name="T6" fmla="*/ 2147483646 w 142"/>
              <a:gd name="T7" fmla="*/ 2147483646 h 90"/>
              <a:gd name="T8" fmla="*/ 2147483646 w 142"/>
              <a:gd name="T9" fmla="*/ 2147483646 h 90"/>
              <a:gd name="T10" fmla="*/ 2147483646 w 142"/>
              <a:gd name="T11" fmla="*/ 0 h 90"/>
              <a:gd name="T12" fmla="*/ 2147483646 w 142"/>
              <a:gd name="T13" fmla="*/ 0 h 90"/>
              <a:gd name="T14" fmla="*/ 2147483646 w 142"/>
              <a:gd name="T15" fmla="*/ 2147483646 h 90"/>
              <a:gd name="T16" fmla="*/ 2147483646 w 142"/>
              <a:gd name="T17" fmla="*/ 2147483646 h 90"/>
              <a:gd name="T18" fmla="*/ 2147483646 w 142"/>
              <a:gd name="T19" fmla="*/ 2147483646 h 90"/>
              <a:gd name="T20" fmla="*/ 2147483646 w 142"/>
              <a:gd name="T21" fmla="*/ 2147483646 h 90"/>
              <a:gd name="T22" fmla="*/ 2147483646 w 142"/>
              <a:gd name="T23" fmla="*/ 2147483646 h 90"/>
              <a:gd name="T24" fmla="*/ 2147483646 w 142"/>
              <a:gd name="T25" fmla="*/ 2147483646 h 90"/>
              <a:gd name="T26" fmla="*/ 2147483646 w 142"/>
              <a:gd name="T27" fmla="*/ 2147483646 h 90"/>
              <a:gd name="T28" fmla="*/ 2147483646 w 142"/>
              <a:gd name="T29" fmla="*/ 2147483646 h 90"/>
              <a:gd name="T30" fmla="*/ 2147483646 w 142"/>
              <a:gd name="T31" fmla="*/ 2147483646 h 90"/>
              <a:gd name="T32" fmla="*/ 2147483646 w 142"/>
              <a:gd name="T33" fmla="*/ 2147483646 h 90"/>
              <a:gd name="T34" fmla="*/ 2147483646 w 142"/>
              <a:gd name="T35" fmla="*/ 2147483646 h 90"/>
              <a:gd name="T36" fmla="*/ 2147483646 w 142"/>
              <a:gd name="T37" fmla="*/ 2147483646 h 90"/>
              <a:gd name="T38" fmla="*/ 2147483646 w 142"/>
              <a:gd name="T39" fmla="*/ 2147483646 h 90"/>
              <a:gd name="T40" fmla="*/ 2147483646 w 142"/>
              <a:gd name="T41" fmla="*/ 2147483646 h 90"/>
              <a:gd name="T42" fmla="*/ 2147483646 w 142"/>
              <a:gd name="T43" fmla="*/ 2147483646 h 90"/>
              <a:gd name="T44" fmla="*/ 2147483646 w 142"/>
              <a:gd name="T45" fmla="*/ 2147483646 h 90"/>
              <a:gd name="T46" fmla="*/ 2147483646 w 142"/>
              <a:gd name="T47" fmla="*/ 2147483646 h 90"/>
              <a:gd name="T48" fmla="*/ 2147483646 w 142"/>
              <a:gd name="T49" fmla="*/ 2147483646 h 90"/>
              <a:gd name="T50" fmla="*/ 2147483646 w 142"/>
              <a:gd name="T51" fmla="*/ 2147483646 h 90"/>
              <a:gd name="T52" fmla="*/ 2147483646 w 142"/>
              <a:gd name="T53" fmla="*/ 2147483646 h 90"/>
              <a:gd name="T54" fmla="*/ 2147483646 w 142"/>
              <a:gd name="T55" fmla="*/ 2147483646 h 90"/>
              <a:gd name="T56" fmla="*/ 2147483646 w 142"/>
              <a:gd name="T57" fmla="*/ 2147483646 h 90"/>
              <a:gd name="T58" fmla="*/ 2147483646 w 142"/>
              <a:gd name="T59" fmla="*/ 2147483646 h 90"/>
              <a:gd name="T60" fmla="*/ 2147483646 w 142"/>
              <a:gd name="T61" fmla="*/ 2147483646 h 90"/>
              <a:gd name="T62" fmla="*/ 2147483646 w 142"/>
              <a:gd name="T63" fmla="*/ 2147483646 h 90"/>
              <a:gd name="T64" fmla="*/ 0 w 142"/>
              <a:gd name="T65" fmla="*/ 2147483646 h 90"/>
              <a:gd name="T66" fmla="*/ 2147483646 w 142"/>
              <a:gd name="T67" fmla="*/ 2147483646 h 90"/>
              <a:gd name="T68" fmla="*/ 2147483646 w 142"/>
              <a:gd name="T69" fmla="*/ 2147483646 h 90"/>
              <a:gd name="T70" fmla="*/ 2147483646 w 142"/>
              <a:gd name="T71" fmla="*/ 2147483646 h 9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2"/>
              <a:gd name="T109" fmla="*/ 0 h 90"/>
              <a:gd name="T110" fmla="*/ 142 w 142"/>
              <a:gd name="T111" fmla="*/ 90 h 9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2" h="90">
                <a:moveTo>
                  <a:pt x="32" y="10"/>
                </a:moveTo>
                <a:lnTo>
                  <a:pt x="46" y="4"/>
                </a:lnTo>
                <a:lnTo>
                  <a:pt x="54" y="2"/>
                </a:lnTo>
                <a:lnTo>
                  <a:pt x="66" y="8"/>
                </a:lnTo>
                <a:lnTo>
                  <a:pt x="86" y="8"/>
                </a:lnTo>
                <a:lnTo>
                  <a:pt x="90" y="0"/>
                </a:lnTo>
                <a:lnTo>
                  <a:pt x="102" y="0"/>
                </a:lnTo>
                <a:lnTo>
                  <a:pt x="106" y="10"/>
                </a:lnTo>
                <a:lnTo>
                  <a:pt x="108" y="16"/>
                </a:lnTo>
                <a:lnTo>
                  <a:pt x="120" y="28"/>
                </a:lnTo>
                <a:lnTo>
                  <a:pt x="122" y="32"/>
                </a:lnTo>
                <a:lnTo>
                  <a:pt x="118" y="42"/>
                </a:lnTo>
                <a:lnTo>
                  <a:pt x="120" y="52"/>
                </a:lnTo>
                <a:lnTo>
                  <a:pt x="122" y="58"/>
                </a:lnTo>
                <a:lnTo>
                  <a:pt x="132" y="60"/>
                </a:lnTo>
                <a:lnTo>
                  <a:pt x="136" y="56"/>
                </a:lnTo>
                <a:lnTo>
                  <a:pt x="142" y="62"/>
                </a:lnTo>
                <a:lnTo>
                  <a:pt x="138" y="68"/>
                </a:lnTo>
                <a:lnTo>
                  <a:pt x="130" y="72"/>
                </a:lnTo>
                <a:lnTo>
                  <a:pt x="126" y="78"/>
                </a:lnTo>
                <a:lnTo>
                  <a:pt x="124" y="90"/>
                </a:lnTo>
                <a:lnTo>
                  <a:pt x="118" y="90"/>
                </a:lnTo>
                <a:lnTo>
                  <a:pt x="106" y="84"/>
                </a:lnTo>
                <a:lnTo>
                  <a:pt x="92" y="80"/>
                </a:lnTo>
                <a:lnTo>
                  <a:pt x="84" y="88"/>
                </a:lnTo>
                <a:lnTo>
                  <a:pt x="72" y="88"/>
                </a:lnTo>
                <a:lnTo>
                  <a:pt x="44" y="88"/>
                </a:lnTo>
                <a:lnTo>
                  <a:pt x="32" y="84"/>
                </a:lnTo>
                <a:lnTo>
                  <a:pt x="32" y="74"/>
                </a:lnTo>
                <a:lnTo>
                  <a:pt x="16" y="72"/>
                </a:lnTo>
                <a:lnTo>
                  <a:pt x="8" y="60"/>
                </a:lnTo>
                <a:lnTo>
                  <a:pt x="2" y="52"/>
                </a:lnTo>
                <a:lnTo>
                  <a:pt x="0" y="44"/>
                </a:lnTo>
                <a:lnTo>
                  <a:pt x="14" y="30"/>
                </a:lnTo>
                <a:lnTo>
                  <a:pt x="24" y="16"/>
                </a:lnTo>
                <a:lnTo>
                  <a:pt x="32" y="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" name="Freeform 508"/>
          <p:cNvSpPr>
            <a:spLocks/>
          </p:cNvSpPr>
          <p:nvPr/>
        </p:nvSpPr>
        <p:spPr bwMode="auto">
          <a:xfrm>
            <a:off x="6526213" y="2989263"/>
            <a:ext cx="155575" cy="88900"/>
          </a:xfrm>
          <a:custGeom>
            <a:avLst/>
            <a:gdLst>
              <a:gd name="T0" fmla="*/ 2147483646 w 98"/>
              <a:gd name="T1" fmla="*/ 2147483646 h 56"/>
              <a:gd name="T2" fmla="*/ 2147483646 w 98"/>
              <a:gd name="T3" fmla="*/ 2147483646 h 56"/>
              <a:gd name="T4" fmla="*/ 2147483646 w 98"/>
              <a:gd name="T5" fmla="*/ 2147483646 h 56"/>
              <a:gd name="T6" fmla="*/ 2147483646 w 98"/>
              <a:gd name="T7" fmla="*/ 0 h 56"/>
              <a:gd name="T8" fmla="*/ 2147483646 w 98"/>
              <a:gd name="T9" fmla="*/ 2147483646 h 56"/>
              <a:gd name="T10" fmla="*/ 2147483646 w 98"/>
              <a:gd name="T11" fmla="*/ 2147483646 h 56"/>
              <a:gd name="T12" fmla="*/ 2147483646 w 98"/>
              <a:gd name="T13" fmla="*/ 2147483646 h 56"/>
              <a:gd name="T14" fmla="*/ 2147483646 w 98"/>
              <a:gd name="T15" fmla="*/ 2147483646 h 56"/>
              <a:gd name="T16" fmla="*/ 2147483646 w 98"/>
              <a:gd name="T17" fmla="*/ 2147483646 h 56"/>
              <a:gd name="T18" fmla="*/ 2147483646 w 98"/>
              <a:gd name="T19" fmla="*/ 2147483646 h 56"/>
              <a:gd name="T20" fmla="*/ 2147483646 w 98"/>
              <a:gd name="T21" fmla="*/ 2147483646 h 56"/>
              <a:gd name="T22" fmla="*/ 2147483646 w 98"/>
              <a:gd name="T23" fmla="*/ 2147483646 h 56"/>
              <a:gd name="T24" fmla="*/ 2147483646 w 98"/>
              <a:gd name="T25" fmla="*/ 2147483646 h 56"/>
              <a:gd name="T26" fmla="*/ 2147483646 w 98"/>
              <a:gd name="T27" fmla="*/ 2147483646 h 56"/>
              <a:gd name="T28" fmla="*/ 2147483646 w 98"/>
              <a:gd name="T29" fmla="*/ 2147483646 h 56"/>
              <a:gd name="T30" fmla="*/ 2147483646 w 98"/>
              <a:gd name="T31" fmla="*/ 2147483646 h 56"/>
              <a:gd name="T32" fmla="*/ 2147483646 w 98"/>
              <a:gd name="T33" fmla="*/ 2147483646 h 56"/>
              <a:gd name="T34" fmla="*/ 2147483646 w 98"/>
              <a:gd name="T35" fmla="*/ 2147483646 h 56"/>
              <a:gd name="T36" fmla="*/ 2147483646 w 98"/>
              <a:gd name="T37" fmla="*/ 2147483646 h 56"/>
              <a:gd name="T38" fmla="*/ 2147483646 w 98"/>
              <a:gd name="T39" fmla="*/ 2147483646 h 56"/>
              <a:gd name="T40" fmla="*/ 2147483646 w 98"/>
              <a:gd name="T41" fmla="*/ 2147483646 h 56"/>
              <a:gd name="T42" fmla="*/ 2147483646 w 98"/>
              <a:gd name="T43" fmla="*/ 2147483646 h 56"/>
              <a:gd name="T44" fmla="*/ 2147483646 w 98"/>
              <a:gd name="T45" fmla="*/ 2147483646 h 56"/>
              <a:gd name="T46" fmla="*/ 2147483646 w 98"/>
              <a:gd name="T47" fmla="*/ 2147483646 h 56"/>
              <a:gd name="T48" fmla="*/ 2147483646 w 98"/>
              <a:gd name="T49" fmla="*/ 2147483646 h 56"/>
              <a:gd name="T50" fmla="*/ 2147483646 w 98"/>
              <a:gd name="T51" fmla="*/ 2147483646 h 56"/>
              <a:gd name="T52" fmla="*/ 2147483646 w 98"/>
              <a:gd name="T53" fmla="*/ 2147483646 h 56"/>
              <a:gd name="T54" fmla="*/ 2147483646 w 98"/>
              <a:gd name="T55" fmla="*/ 2147483646 h 56"/>
              <a:gd name="T56" fmla="*/ 2147483646 w 98"/>
              <a:gd name="T57" fmla="*/ 2147483646 h 56"/>
              <a:gd name="T58" fmla="*/ 0 w 98"/>
              <a:gd name="T59" fmla="*/ 2147483646 h 56"/>
              <a:gd name="T60" fmla="*/ 2147483646 w 98"/>
              <a:gd name="T61" fmla="*/ 2147483646 h 56"/>
              <a:gd name="T62" fmla="*/ 2147483646 w 98"/>
              <a:gd name="T63" fmla="*/ 2147483646 h 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8"/>
              <a:gd name="T97" fmla="*/ 0 h 56"/>
              <a:gd name="T98" fmla="*/ 98 w 98"/>
              <a:gd name="T99" fmla="*/ 56 h 5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8" h="56">
                <a:moveTo>
                  <a:pt x="18" y="8"/>
                </a:moveTo>
                <a:lnTo>
                  <a:pt x="46" y="8"/>
                </a:lnTo>
                <a:lnTo>
                  <a:pt x="58" y="8"/>
                </a:lnTo>
                <a:lnTo>
                  <a:pt x="66" y="0"/>
                </a:lnTo>
                <a:lnTo>
                  <a:pt x="80" y="4"/>
                </a:lnTo>
                <a:lnTo>
                  <a:pt x="92" y="10"/>
                </a:lnTo>
                <a:lnTo>
                  <a:pt x="98" y="10"/>
                </a:lnTo>
                <a:lnTo>
                  <a:pt x="98" y="14"/>
                </a:lnTo>
                <a:lnTo>
                  <a:pt x="90" y="16"/>
                </a:lnTo>
                <a:lnTo>
                  <a:pt x="90" y="28"/>
                </a:lnTo>
                <a:lnTo>
                  <a:pt x="82" y="36"/>
                </a:lnTo>
                <a:lnTo>
                  <a:pt x="84" y="38"/>
                </a:lnTo>
                <a:lnTo>
                  <a:pt x="92" y="42"/>
                </a:lnTo>
                <a:lnTo>
                  <a:pt x="90" y="46"/>
                </a:lnTo>
                <a:lnTo>
                  <a:pt x="80" y="44"/>
                </a:lnTo>
                <a:lnTo>
                  <a:pt x="72" y="42"/>
                </a:lnTo>
                <a:lnTo>
                  <a:pt x="64" y="46"/>
                </a:lnTo>
                <a:lnTo>
                  <a:pt x="60" y="52"/>
                </a:lnTo>
                <a:lnTo>
                  <a:pt x="60" y="56"/>
                </a:lnTo>
                <a:lnTo>
                  <a:pt x="52" y="56"/>
                </a:lnTo>
                <a:lnTo>
                  <a:pt x="40" y="56"/>
                </a:lnTo>
                <a:lnTo>
                  <a:pt x="30" y="52"/>
                </a:lnTo>
                <a:lnTo>
                  <a:pt x="24" y="52"/>
                </a:lnTo>
                <a:lnTo>
                  <a:pt x="14" y="54"/>
                </a:lnTo>
                <a:lnTo>
                  <a:pt x="12" y="48"/>
                </a:lnTo>
                <a:lnTo>
                  <a:pt x="6" y="42"/>
                </a:lnTo>
                <a:lnTo>
                  <a:pt x="4" y="34"/>
                </a:lnTo>
                <a:lnTo>
                  <a:pt x="10" y="22"/>
                </a:lnTo>
                <a:lnTo>
                  <a:pt x="4" y="14"/>
                </a:lnTo>
                <a:lnTo>
                  <a:pt x="0" y="8"/>
                </a:lnTo>
                <a:lnTo>
                  <a:pt x="6" y="4"/>
                </a:lnTo>
                <a:lnTo>
                  <a:pt x="18" y="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" name="Freeform 509"/>
          <p:cNvSpPr>
            <a:spLocks/>
          </p:cNvSpPr>
          <p:nvPr/>
        </p:nvSpPr>
        <p:spPr bwMode="auto">
          <a:xfrm>
            <a:off x="6621463" y="3055938"/>
            <a:ext cx="66675" cy="47625"/>
          </a:xfrm>
          <a:custGeom>
            <a:avLst/>
            <a:gdLst>
              <a:gd name="T0" fmla="*/ 0 w 42"/>
              <a:gd name="T1" fmla="*/ 2147483646 h 30"/>
              <a:gd name="T2" fmla="*/ 0 w 42"/>
              <a:gd name="T3" fmla="*/ 2147483646 h 30"/>
              <a:gd name="T4" fmla="*/ 2147483646 w 42"/>
              <a:gd name="T5" fmla="*/ 2147483646 h 30"/>
              <a:gd name="T6" fmla="*/ 2147483646 w 42"/>
              <a:gd name="T7" fmla="*/ 2147483646 h 30"/>
              <a:gd name="T8" fmla="*/ 2147483646 w 42"/>
              <a:gd name="T9" fmla="*/ 2147483646 h 30"/>
              <a:gd name="T10" fmla="*/ 2147483646 w 42"/>
              <a:gd name="T11" fmla="*/ 2147483646 h 30"/>
              <a:gd name="T12" fmla="*/ 2147483646 w 42"/>
              <a:gd name="T13" fmla="*/ 2147483646 h 30"/>
              <a:gd name="T14" fmla="*/ 2147483646 w 42"/>
              <a:gd name="T15" fmla="*/ 2147483646 h 30"/>
              <a:gd name="T16" fmla="*/ 2147483646 w 42"/>
              <a:gd name="T17" fmla="*/ 2147483646 h 30"/>
              <a:gd name="T18" fmla="*/ 2147483646 w 42"/>
              <a:gd name="T19" fmla="*/ 2147483646 h 30"/>
              <a:gd name="T20" fmla="*/ 2147483646 w 42"/>
              <a:gd name="T21" fmla="*/ 2147483646 h 30"/>
              <a:gd name="T22" fmla="*/ 2147483646 w 42"/>
              <a:gd name="T23" fmla="*/ 2147483646 h 30"/>
              <a:gd name="T24" fmla="*/ 2147483646 w 42"/>
              <a:gd name="T25" fmla="*/ 2147483646 h 30"/>
              <a:gd name="T26" fmla="*/ 2147483646 w 42"/>
              <a:gd name="T27" fmla="*/ 0 h 30"/>
              <a:gd name="T28" fmla="*/ 2147483646 w 42"/>
              <a:gd name="T29" fmla="*/ 2147483646 h 30"/>
              <a:gd name="T30" fmla="*/ 0 w 42"/>
              <a:gd name="T31" fmla="*/ 2147483646 h 30"/>
              <a:gd name="T32" fmla="*/ 0 w 42"/>
              <a:gd name="T33" fmla="*/ 2147483646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"/>
              <a:gd name="T52" fmla="*/ 0 h 30"/>
              <a:gd name="T53" fmla="*/ 42 w 42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" h="30">
                <a:moveTo>
                  <a:pt x="0" y="14"/>
                </a:moveTo>
                <a:lnTo>
                  <a:pt x="0" y="20"/>
                </a:lnTo>
                <a:lnTo>
                  <a:pt x="2" y="26"/>
                </a:lnTo>
                <a:lnTo>
                  <a:pt x="10" y="26"/>
                </a:lnTo>
                <a:lnTo>
                  <a:pt x="4" y="30"/>
                </a:lnTo>
                <a:lnTo>
                  <a:pt x="14" y="28"/>
                </a:lnTo>
                <a:lnTo>
                  <a:pt x="26" y="20"/>
                </a:lnTo>
                <a:lnTo>
                  <a:pt x="34" y="16"/>
                </a:lnTo>
                <a:lnTo>
                  <a:pt x="42" y="18"/>
                </a:lnTo>
                <a:lnTo>
                  <a:pt x="38" y="14"/>
                </a:lnTo>
                <a:lnTo>
                  <a:pt x="32" y="10"/>
                </a:lnTo>
                <a:lnTo>
                  <a:pt x="30" y="4"/>
                </a:lnTo>
                <a:lnTo>
                  <a:pt x="22" y="4"/>
                </a:lnTo>
                <a:lnTo>
                  <a:pt x="12" y="0"/>
                </a:lnTo>
                <a:lnTo>
                  <a:pt x="4" y="4"/>
                </a:lnTo>
                <a:lnTo>
                  <a:pt x="0" y="10"/>
                </a:lnTo>
                <a:lnTo>
                  <a:pt x="0" y="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" name="Freeform 510"/>
          <p:cNvSpPr>
            <a:spLocks/>
          </p:cNvSpPr>
          <p:nvPr/>
        </p:nvSpPr>
        <p:spPr bwMode="auto">
          <a:xfrm>
            <a:off x="6557963" y="3249613"/>
            <a:ext cx="69850" cy="15875"/>
          </a:xfrm>
          <a:custGeom>
            <a:avLst/>
            <a:gdLst>
              <a:gd name="T0" fmla="*/ 2147483646 w 44"/>
              <a:gd name="T1" fmla="*/ 0 h 10"/>
              <a:gd name="T2" fmla="*/ 2147483646 w 44"/>
              <a:gd name="T3" fmla="*/ 0 h 10"/>
              <a:gd name="T4" fmla="*/ 2147483646 w 44"/>
              <a:gd name="T5" fmla="*/ 2147483646 h 10"/>
              <a:gd name="T6" fmla="*/ 2147483646 w 44"/>
              <a:gd name="T7" fmla="*/ 2147483646 h 10"/>
              <a:gd name="T8" fmla="*/ 2147483646 w 44"/>
              <a:gd name="T9" fmla="*/ 2147483646 h 10"/>
              <a:gd name="T10" fmla="*/ 2147483646 w 44"/>
              <a:gd name="T11" fmla="*/ 2147483646 h 10"/>
              <a:gd name="T12" fmla="*/ 2147483646 w 44"/>
              <a:gd name="T13" fmla="*/ 2147483646 h 10"/>
              <a:gd name="T14" fmla="*/ 2147483646 w 44"/>
              <a:gd name="T15" fmla="*/ 2147483646 h 10"/>
              <a:gd name="T16" fmla="*/ 2147483646 w 44"/>
              <a:gd name="T17" fmla="*/ 2147483646 h 10"/>
              <a:gd name="T18" fmla="*/ 2147483646 w 44"/>
              <a:gd name="T19" fmla="*/ 2147483646 h 10"/>
              <a:gd name="T20" fmla="*/ 2147483646 w 44"/>
              <a:gd name="T21" fmla="*/ 2147483646 h 10"/>
              <a:gd name="T22" fmla="*/ 2147483646 w 44"/>
              <a:gd name="T23" fmla="*/ 2147483646 h 10"/>
              <a:gd name="T24" fmla="*/ 2147483646 w 44"/>
              <a:gd name="T25" fmla="*/ 2147483646 h 10"/>
              <a:gd name="T26" fmla="*/ 2147483646 w 44"/>
              <a:gd name="T27" fmla="*/ 2147483646 h 10"/>
              <a:gd name="T28" fmla="*/ 0 w 44"/>
              <a:gd name="T29" fmla="*/ 2147483646 h 10"/>
              <a:gd name="T30" fmla="*/ 2147483646 w 44"/>
              <a:gd name="T31" fmla="*/ 0 h 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4"/>
              <a:gd name="T49" fmla="*/ 0 h 10"/>
              <a:gd name="T50" fmla="*/ 44 w 44"/>
              <a:gd name="T51" fmla="*/ 10 h 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4" h="10">
                <a:moveTo>
                  <a:pt x="4" y="0"/>
                </a:moveTo>
                <a:lnTo>
                  <a:pt x="10" y="0"/>
                </a:lnTo>
                <a:lnTo>
                  <a:pt x="16" y="2"/>
                </a:lnTo>
                <a:lnTo>
                  <a:pt x="22" y="2"/>
                </a:lnTo>
                <a:lnTo>
                  <a:pt x="30" y="2"/>
                </a:lnTo>
                <a:lnTo>
                  <a:pt x="34" y="2"/>
                </a:lnTo>
                <a:lnTo>
                  <a:pt x="42" y="4"/>
                </a:lnTo>
                <a:lnTo>
                  <a:pt x="44" y="8"/>
                </a:lnTo>
                <a:lnTo>
                  <a:pt x="40" y="10"/>
                </a:lnTo>
                <a:lnTo>
                  <a:pt x="32" y="8"/>
                </a:lnTo>
                <a:lnTo>
                  <a:pt x="24" y="8"/>
                </a:lnTo>
                <a:lnTo>
                  <a:pt x="18" y="10"/>
                </a:lnTo>
                <a:lnTo>
                  <a:pt x="16" y="6"/>
                </a:lnTo>
                <a:lnTo>
                  <a:pt x="8" y="6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6" name="Freeform 511"/>
          <p:cNvSpPr>
            <a:spLocks/>
          </p:cNvSpPr>
          <p:nvPr/>
        </p:nvSpPr>
        <p:spPr bwMode="auto">
          <a:xfrm>
            <a:off x="6472238" y="3068638"/>
            <a:ext cx="149225" cy="155575"/>
          </a:xfrm>
          <a:custGeom>
            <a:avLst/>
            <a:gdLst>
              <a:gd name="T0" fmla="*/ 2147483646 w 94"/>
              <a:gd name="T1" fmla="*/ 2147483646 h 98"/>
              <a:gd name="T2" fmla="*/ 2147483646 w 94"/>
              <a:gd name="T3" fmla="*/ 2147483646 h 98"/>
              <a:gd name="T4" fmla="*/ 2147483646 w 94"/>
              <a:gd name="T5" fmla="*/ 2147483646 h 98"/>
              <a:gd name="T6" fmla="*/ 2147483646 w 94"/>
              <a:gd name="T7" fmla="*/ 2147483646 h 98"/>
              <a:gd name="T8" fmla="*/ 2147483646 w 94"/>
              <a:gd name="T9" fmla="*/ 2147483646 h 98"/>
              <a:gd name="T10" fmla="*/ 2147483646 w 94"/>
              <a:gd name="T11" fmla="*/ 2147483646 h 98"/>
              <a:gd name="T12" fmla="*/ 2147483646 w 94"/>
              <a:gd name="T13" fmla="*/ 2147483646 h 98"/>
              <a:gd name="T14" fmla="*/ 2147483646 w 94"/>
              <a:gd name="T15" fmla="*/ 2147483646 h 98"/>
              <a:gd name="T16" fmla="*/ 2147483646 w 94"/>
              <a:gd name="T17" fmla="*/ 2147483646 h 98"/>
              <a:gd name="T18" fmla="*/ 2147483646 w 94"/>
              <a:gd name="T19" fmla="*/ 2147483646 h 98"/>
              <a:gd name="T20" fmla="*/ 2147483646 w 94"/>
              <a:gd name="T21" fmla="*/ 2147483646 h 98"/>
              <a:gd name="T22" fmla="*/ 2147483646 w 94"/>
              <a:gd name="T23" fmla="*/ 2147483646 h 98"/>
              <a:gd name="T24" fmla="*/ 2147483646 w 94"/>
              <a:gd name="T25" fmla="*/ 2147483646 h 98"/>
              <a:gd name="T26" fmla="*/ 2147483646 w 94"/>
              <a:gd name="T27" fmla="*/ 2147483646 h 98"/>
              <a:gd name="T28" fmla="*/ 2147483646 w 94"/>
              <a:gd name="T29" fmla="*/ 2147483646 h 98"/>
              <a:gd name="T30" fmla="*/ 2147483646 w 94"/>
              <a:gd name="T31" fmla="*/ 2147483646 h 98"/>
              <a:gd name="T32" fmla="*/ 2147483646 w 94"/>
              <a:gd name="T33" fmla="*/ 2147483646 h 98"/>
              <a:gd name="T34" fmla="*/ 2147483646 w 94"/>
              <a:gd name="T35" fmla="*/ 2147483646 h 98"/>
              <a:gd name="T36" fmla="*/ 2147483646 w 94"/>
              <a:gd name="T37" fmla="*/ 2147483646 h 98"/>
              <a:gd name="T38" fmla="*/ 2147483646 w 94"/>
              <a:gd name="T39" fmla="*/ 2147483646 h 98"/>
              <a:gd name="T40" fmla="*/ 2147483646 w 94"/>
              <a:gd name="T41" fmla="*/ 2147483646 h 98"/>
              <a:gd name="T42" fmla="*/ 2147483646 w 94"/>
              <a:gd name="T43" fmla="*/ 2147483646 h 98"/>
              <a:gd name="T44" fmla="*/ 2147483646 w 94"/>
              <a:gd name="T45" fmla="*/ 2147483646 h 98"/>
              <a:gd name="T46" fmla="*/ 2147483646 w 94"/>
              <a:gd name="T47" fmla="*/ 2147483646 h 98"/>
              <a:gd name="T48" fmla="*/ 2147483646 w 94"/>
              <a:gd name="T49" fmla="*/ 2147483646 h 98"/>
              <a:gd name="T50" fmla="*/ 2147483646 w 94"/>
              <a:gd name="T51" fmla="*/ 2147483646 h 98"/>
              <a:gd name="T52" fmla="*/ 2147483646 w 94"/>
              <a:gd name="T53" fmla="*/ 2147483646 h 98"/>
              <a:gd name="T54" fmla="*/ 2147483646 w 94"/>
              <a:gd name="T55" fmla="*/ 0 h 98"/>
              <a:gd name="T56" fmla="*/ 2147483646 w 94"/>
              <a:gd name="T57" fmla="*/ 2147483646 h 98"/>
              <a:gd name="T58" fmla="*/ 2147483646 w 94"/>
              <a:gd name="T59" fmla="*/ 2147483646 h 98"/>
              <a:gd name="T60" fmla="*/ 2147483646 w 94"/>
              <a:gd name="T61" fmla="*/ 2147483646 h 98"/>
              <a:gd name="T62" fmla="*/ 2147483646 w 94"/>
              <a:gd name="T63" fmla="*/ 2147483646 h 98"/>
              <a:gd name="T64" fmla="*/ 0 w 94"/>
              <a:gd name="T65" fmla="*/ 2147483646 h 98"/>
              <a:gd name="T66" fmla="*/ 2147483646 w 94"/>
              <a:gd name="T67" fmla="*/ 2147483646 h 98"/>
              <a:gd name="T68" fmla="*/ 2147483646 w 94"/>
              <a:gd name="T69" fmla="*/ 2147483646 h 98"/>
              <a:gd name="T70" fmla="*/ 2147483646 w 94"/>
              <a:gd name="T71" fmla="*/ 2147483646 h 98"/>
              <a:gd name="T72" fmla="*/ 2147483646 w 94"/>
              <a:gd name="T73" fmla="*/ 2147483646 h 98"/>
              <a:gd name="T74" fmla="*/ 2147483646 w 94"/>
              <a:gd name="T75" fmla="*/ 2147483646 h 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4"/>
              <a:gd name="T115" fmla="*/ 0 h 98"/>
              <a:gd name="T116" fmla="*/ 94 w 94"/>
              <a:gd name="T117" fmla="*/ 98 h 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4" h="98">
                <a:moveTo>
                  <a:pt x="42" y="62"/>
                </a:moveTo>
                <a:lnTo>
                  <a:pt x="46" y="64"/>
                </a:lnTo>
                <a:lnTo>
                  <a:pt x="44" y="68"/>
                </a:lnTo>
                <a:lnTo>
                  <a:pt x="38" y="68"/>
                </a:lnTo>
                <a:lnTo>
                  <a:pt x="30" y="66"/>
                </a:lnTo>
                <a:lnTo>
                  <a:pt x="24" y="66"/>
                </a:lnTo>
                <a:lnTo>
                  <a:pt x="20" y="70"/>
                </a:lnTo>
                <a:lnTo>
                  <a:pt x="20" y="78"/>
                </a:lnTo>
                <a:lnTo>
                  <a:pt x="26" y="82"/>
                </a:lnTo>
                <a:lnTo>
                  <a:pt x="26" y="88"/>
                </a:lnTo>
                <a:lnTo>
                  <a:pt x="28" y="92"/>
                </a:lnTo>
                <a:lnTo>
                  <a:pt x="32" y="86"/>
                </a:lnTo>
                <a:lnTo>
                  <a:pt x="34" y="90"/>
                </a:lnTo>
                <a:lnTo>
                  <a:pt x="36" y="98"/>
                </a:lnTo>
                <a:lnTo>
                  <a:pt x="42" y="96"/>
                </a:lnTo>
                <a:lnTo>
                  <a:pt x="42" y="92"/>
                </a:lnTo>
                <a:lnTo>
                  <a:pt x="46" y="98"/>
                </a:lnTo>
                <a:lnTo>
                  <a:pt x="48" y="94"/>
                </a:lnTo>
                <a:lnTo>
                  <a:pt x="48" y="90"/>
                </a:lnTo>
                <a:lnTo>
                  <a:pt x="44" y="86"/>
                </a:lnTo>
                <a:lnTo>
                  <a:pt x="40" y="80"/>
                </a:lnTo>
                <a:lnTo>
                  <a:pt x="42" y="76"/>
                </a:lnTo>
                <a:lnTo>
                  <a:pt x="46" y="76"/>
                </a:lnTo>
                <a:lnTo>
                  <a:pt x="52" y="74"/>
                </a:lnTo>
                <a:lnTo>
                  <a:pt x="48" y="70"/>
                </a:lnTo>
                <a:lnTo>
                  <a:pt x="48" y="64"/>
                </a:lnTo>
                <a:lnTo>
                  <a:pt x="52" y="68"/>
                </a:lnTo>
                <a:lnTo>
                  <a:pt x="58" y="70"/>
                </a:lnTo>
                <a:lnTo>
                  <a:pt x="64" y="66"/>
                </a:lnTo>
                <a:lnTo>
                  <a:pt x="62" y="60"/>
                </a:lnTo>
                <a:lnTo>
                  <a:pt x="58" y="56"/>
                </a:lnTo>
                <a:lnTo>
                  <a:pt x="50" y="54"/>
                </a:lnTo>
                <a:lnTo>
                  <a:pt x="46" y="50"/>
                </a:lnTo>
                <a:lnTo>
                  <a:pt x="44" y="44"/>
                </a:lnTo>
                <a:lnTo>
                  <a:pt x="44" y="40"/>
                </a:lnTo>
                <a:lnTo>
                  <a:pt x="38" y="32"/>
                </a:lnTo>
                <a:lnTo>
                  <a:pt x="36" y="28"/>
                </a:lnTo>
                <a:lnTo>
                  <a:pt x="38" y="22"/>
                </a:lnTo>
                <a:lnTo>
                  <a:pt x="44" y="20"/>
                </a:lnTo>
                <a:lnTo>
                  <a:pt x="48" y="26"/>
                </a:lnTo>
                <a:lnTo>
                  <a:pt x="56" y="28"/>
                </a:lnTo>
                <a:lnTo>
                  <a:pt x="58" y="26"/>
                </a:lnTo>
                <a:lnTo>
                  <a:pt x="60" y="22"/>
                </a:lnTo>
                <a:lnTo>
                  <a:pt x="58" y="16"/>
                </a:lnTo>
                <a:lnTo>
                  <a:pt x="64" y="16"/>
                </a:lnTo>
                <a:lnTo>
                  <a:pt x="70" y="14"/>
                </a:lnTo>
                <a:lnTo>
                  <a:pt x="78" y="14"/>
                </a:lnTo>
                <a:lnTo>
                  <a:pt x="84" y="14"/>
                </a:lnTo>
                <a:lnTo>
                  <a:pt x="90" y="14"/>
                </a:lnTo>
                <a:lnTo>
                  <a:pt x="94" y="12"/>
                </a:lnTo>
                <a:lnTo>
                  <a:pt x="94" y="6"/>
                </a:lnTo>
                <a:lnTo>
                  <a:pt x="86" y="6"/>
                </a:lnTo>
                <a:lnTo>
                  <a:pt x="74" y="6"/>
                </a:lnTo>
                <a:lnTo>
                  <a:pt x="70" y="4"/>
                </a:lnTo>
                <a:lnTo>
                  <a:pt x="64" y="2"/>
                </a:lnTo>
                <a:lnTo>
                  <a:pt x="58" y="0"/>
                </a:lnTo>
                <a:lnTo>
                  <a:pt x="48" y="4"/>
                </a:lnTo>
                <a:lnTo>
                  <a:pt x="40" y="10"/>
                </a:lnTo>
                <a:lnTo>
                  <a:pt x="34" y="10"/>
                </a:lnTo>
                <a:lnTo>
                  <a:pt x="26" y="12"/>
                </a:lnTo>
                <a:lnTo>
                  <a:pt x="18" y="14"/>
                </a:lnTo>
                <a:lnTo>
                  <a:pt x="14" y="16"/>
                </a:lnTo>
                <a:lnTo>
                  <a:pt x="14" y="20"/>
                </a:lnTo>
                <a:lnTo>
                  <a:pt x="10" y="26"/>
                </a:lnTo>
                <a:lnTo>
                  <a:pt x="2" y="34"/>
                </a:lnTo>
                <a:lnTo>
                  <a:pt x="0" y="38"/>
                </a:lnTo>
                <a:lnTo>
                  <a:pt x="4" y="42"/>
                </a:lnTo>
                <a:lnTo>
                  <a:pt x="10" y="46"/>
                </a:lnTo>
                <a:lnTo>
                  <a:pt x="16" y="46"/>
                </a:lnTo>
                <a:lnTo>
                  <a:pt x="20" y="48"/>
                </a:lnTo>
                <a:lnTo>
                  <a:pt x="14" y="52"/>
                </a:lnTo>
                <a:lnTo>
                  <a:pt x="14" y="58"/>
                </a:lnTo>
                <a:lnTo>
                  <a:pt x="18" y="60"/>
                </a:lnTo>
                <a:lnTo>
                  <a:pt x="26" y="58"/>
                </a:lnTo>
                <a:lnTo>
                  <a:pt x="32" y="60"/>
                </a:lnTo>
                <a:lnTo>
                  <a:pt x="42" y="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7" name="Freeform 512"/>
          <p:cNvSpPr>
            <a:spLocks/>
          </p:cNvSpPr>
          <p:nvPr/>
        </p:nvSpPr>
        <p:spPr bwMode="auto">
          <a:xfrm>
            <a:off x="6453188" y="3040063"/>
            <a:ext cx="41275" cy="88900"/>
          </a:xfrm>
          <a:custGeom>
            <a:avLst/>
            <a:gdLst>
              <a:gd name="T0" fmla="*/ 0 w 26"/>
              <a:gd name="T1" fmla="*/ 2147483646 h 56"/>
              <a:gd name="T2" fmla="*/ 2147483646 w 26"/>
              <a:gd name="T3" fmla="*/ 2147483646 h 56"/>
              <a:gd name="T4" fmla="*/ 2147483646 w 26"/>
              <a:gd name="T5" fmla="*/ 0 h 56"/>
              <a:gd name="T6" fmla="*/ 2147483646 w 26"/>
              <a:gd name="T7" fmla="*/ 2147483646 h 56"/>
              <a:gd name="T8" fmla="*/ 2147483646 w 26"/>
              <a:gd name="T9" fmla="*/ 2147483646 h 56"/>
              <a:gd name="T10" fmla="*/ 2147483646 w 26"/>
              <a:gd name="T11" fmla="*/ 2147483646 h 56"/>
              <a:gd name="T12" fmla="*/ 2147483646 w 26"/>
              <a:gd name="T13" fmla="*/ 2147483646 h 56"/>
              <a:gd name="T14" fmla="*/ 2147483646 w 26"/>
              <a:gd name="T15" fmla="*/ 2147483646 h 56"/>
              <a:gd name="T16" fmla="*/ 2147483646 w 26"/>
              <a:gd name="T17" fmla="*/ 2147483646 h 56"/>
              <a:gd name="T18" fmla="*/ 2147483646 w 26"/>
              <a:gd name="T19" fmla="*/ 2147483646 h 56"/>
              <a:gd name="T20" fmla="*/ 2147483646 w 26"/>
              <a:gd name="T21" fmla="*/ 2147483646 h 56"/>
              <a:gd name="T22" fmla="*/ 2147483646 w 26"/>
              <a:gd name="T23" fmla="*/ 2147483646 h 56"/>
              <a:gd name="T24" fmla="*/ 2147483646 w 26"/>
              <a:gd name="T25" fmla="*/ 2147483646 h 56"/>
              <a:gd name="T26" fmla="*/ 2147483646 w 26"/>
              <a:gd name="T27" fmla="*/ 2147483646 h 56"/>
              <a:gd name="T28" fmla="*/ 2147483646 w 26"/>
              <a:gd name="T29" fmla="*/ 2147483646 h 56"/>
              <a:gd name="T30" fmla="*/ 0 w 26"/>
              <a:gd name="T31" fmla="*/ 2147483646 h 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"/>
              <a:gd name="T49" fmla="*/ 0 h 56"/>
              <a:gd name="T50" fmla="*/ 26 w 26"/>
              <a:gd name="T51" fmla="*/ 56 h 5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" h="56">
                <a:moveTo>
                  <a:pt x="0" y="12"/>
                </a:moveTo>
                <a:lnTo>
                  <a:pt x="2" y="4"/>
                </a:lnTo>
                <a:lnTo>
                  <a:pt x="6" y="0"/>
                </a:lnTo>
                <a:lnTo>
                  <a:pt x="14" y="2"/>
                </a:lnTo>
                <a:lnTo>
                  <a:pt x="22" y="8"/>
                </a:lnTo>
                <a:lnTo>
                  <a:pt x="20" y="16"/>
                </a:lnTo>
                <a:lnTo>
                  <a:pt x="20" y="22"/>
                </a:lnTo>
                <a:lnTo>
                  <a:pt x="24" y="30"/>
                </a:lnTo>
                <a:lnTo>
                  <a:pt x="26" y="34"/>
                </a:lnTo>
                <a:lnTo>
                  <a:pt x="26" y="38"/>
                </a:lnTo>
                <a:lnTo>
                  <a:pt x="22" y="44"/>
                </a:lnTo>
                <a:lnTo>
                  <a:pt x="12" y="56"/>
                </a:lnTo>
                <a:lnTo>
                  <a:pt x="2" y="40"/>
                </a:lnTo>
                <a:lnTo>
                  <a:pt x="4" y="28"/>
                </a:lnTo>
                <a:lnTo>
                  <a:pt x="2" y="18"/>
                </a:lnTo>
                <a:lnTo>
                  <a:pt x="0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8" name="Freeform 513"/>
          <p:cNvSpPr>
            <a:spLocks/>
          </p:cNvSpPr>
          <p:nvPr/>
        </p:nvSpPr>
        <p:spPr bwMode="auto">
          <a:xfrm>
            <a:off x="6313488" y="3235325"/>
            <a:ext cx="22225" cy="19050"/>
          </a:xfrm>
          <a:custGeom>
            <a:avLst/>
            <a:gdLst>
              <a:gd name="T0" fmla="*/ 2147483646 w 14"/>
              <a:gd name="T1" fmla="*/ 2147483646 h 12"/>
              <a:gd name="T2" fmla="*/ 2147483646 w 14"/>
              <a:gd name="T3" fmla="*/ 2147483646 h 12"/>
              <a:gd name="T4" fmla="*/ 2147483646 w 14"/>
              <a:gd name="T5" fmla="*/ 2147483646 h 12"/>
              <a:gd name="T6" fmla="*/ 0 60000 65536"/>
              <a:gd name="T7" fmla="*/ 0 60000 65536"/>
              <a:gd name="T8" fmla="*/ 0 60000 65536"/>
              <a:gd name="T9" fmla="*/ 0 w 14"/>
              <a:gd name="T10" fmla="*/ 0 h 12"/>
              <a:gd name="T11" fmla="*/ 14 w 14"/>
              <a:gd name="T12" fmla="*/ 12 h 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12">
                <a:moveTo>
                  <a:pt x="11" y="4"/>
                </a:moveTo>
                <a:cubicBezTo>
                  <a:pt x="0" y="0"/>
                  <a:pt x="1" y="7"/>
                  <a:pt x="9" y="12"/>
                </a:cubicBezTo>
                <a:cubicBezTo>
                  <a:pt x="13" y="5"/>
                  <a:pt x="14" y="7"/>
                  <a:pt x="11" y="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9" name="Freeform 515"/>
          <p:cNvSpPr>
            <a:spLocks/>
          </p:cNvSpPr>
          <p:nvPr/>
        </p:nvSpPr>
        <p:spPr bwMode="auto">
          <a:xfrm>
            <a:off x="8545513" y="3811588"/>
            <a:ext cx="127000" cy="107950"/>
          </a:xfrm>
          <a:custGeom>
            <a:avLst/>
            <a:gdLst>
              <a:gd name="T0" fmla="*/ 2147483646 w 80"/>
              <a:gd name="T1" fmla="*/ 2147483646 h 68"/>
              <a:gd name="T2" fmla="*/ 2147483646 w 80"/>
              <a:gd name="T3" fmla="*/ 2147483646 h 68"/>
              <a:gd name="T4" fmla="*/ 2147483646 w 80"/>
              <a:gd name="T5" fmla="*/ 2147483646 h 68"/>
              <a:gd name="T6" fmla="*/ 2147483646 w 80"/>
              <a:gd name="T7" fmla="*/ 2147483646 h 68"/>
              <a:gd name="T8" fmla="*/ 2147483646 w 80"/>
              <a:gd name="T9" fmla="*/ 2147483646 h 68"/>
              <a:gd name="T10" fmla="*/ 2147483646 w 80"/>
              <a:gd name="T11" fmla="*/ 2147483646 h 68"/>
              <a:gd name="T12" fmla="*/ 0 w 80"/>
              <a:gd name="T13" fmla="*/ 2147483646 h 68"/>
              <a:gd name="T14" fmla="*/ 0 w 80"/>
              <a:gd name="T15" fmla="*/ 2147483646 h 68"/>
              <a:gd name="T16" fmla="*/ 2147483646 w 80"/>
              <a:gd name="T17" fmla="*/ 2147483646 h 68"/>
              <a:gd name="T18" fmla="*/ 2147483646 w 80"/>
              <a:gd name="T19" fmla="*/ 2147483646 h 68"/>
              <a:gd name="T20" fmla="*/ 2147483646 w 80"/>
              <a:gd name="T21" fmla="*/ 2147483646 h 68"/>
              <a:gd name="T22" fmla="*/ 2147483646 w 80"/>
              <a:gd name="T23" fmla="*/ 2147483646 h 68"/>
              <a:gd name="T24" fmla="*/ 2147483646 w 80"/>
              <a:gd name="T25" fmla="*/ 0 h 68"/>
              <a:gd name="T26" fmla="*/ 2147483646 w 80"/>
              <a:gd name="T27" fmla="*/ 2147483646 h 68"/>
              <a:gd name="T28" fmla="*/ 2147483646 w 80"/>
              <a:gd name="T29" fmla="*/ 2147483646 h 68"/>
              <a:gd name="T30" fmla="*/ 2147483646 w 80"/>
              <a:gd name="T31" fmla="*/ 2147483646 h 68"/>
              <a:gd name="T32" fmla="*/ 2147483646 w 80"/>
              <a:gd name="T33" fmla="*/ 2147483646 h 68"/>
              <a:gd name="T34" fmla="*/ 2147483646 w 80"/>
              <a:gd name="T35" fmla="*/ 2147483646 h 68"/>
              <a:gd name="T36" fmla="*/ 2147483646 w 80"/>
              <a:gd name="T37" fmla="*/ 2147483646 h 68"/>
              <a:gd name="T38" fmla="*/ 2147483646 w 80"/>
              <a:gd name="T39" fmla="*/ 2147483646 h 68"/>
              <a:gd name="T40" fmla="*/ 2147483646 w 80"/>
              <a:gd name="T41" fmla="*/ 2147483646 h 68"/>
              <a:gd name="T42" fmla="*/ 2147483646 w 80"/>
              <a:gd name="T43" fmla="*/ 2147483646 h 68"/>
              <a:gd name="T44" fmla="*/ 2147483646 w 80"/>
              <a:gd name="T45" fmla="*/ 2147483646 h 68"/>
              <a:gd name="T46" fmla="*/ 2147483646 w 80"/>
              <a:gd name="T47" fmla="*/ 2147483646 h 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80" h="68">
                <a:moveTo>
                  <a:pt x="40" y="66"/>
                </a:moveTo>
                <a:lnTo>
                  <a:pt x="34" y="66"/>
                </a:lnTo>
                <a:lnTo>
                  <a:pt x="32" y="68"/>
                </a:lnTo>
                <a:lnTo>
                  <a:pt x="18" y="64"/>
                </a:lnTo>
                <a:lnTo>
                  <a:pt x="12" y="54"/>
                </a:lnTo>
                <a:lnTo>
                  <a:pt x="8" y="44"/>
                </a:lnTo>
                <a:lnTo>
                  <a:pt x="0" y="24"/>
                </a:lnTo>
                <a:lnTo>
                  <a:pt x="0" y="18"/>
                </a:lnTo>
                <a:lnTo>
                  <a:pt x="8" y="4"/>
                </a:lnTo>
                <a:lnTo>
                  <a:pt x="48" y="2"/>
                </a:lnTo>
                <a:lnTo>
                  <a:pt x="48" y="8"/>
                </a:lnTo>
                <a:lnTo>
                  <a:pt x="58" y="8"/>
                </a:lnTo>
                <a:lnTo>
                  <a:pt x="62" y="0"/>
                </a:lnTo>
                <a:lnTo>
                  <a:pt x="66" y="2"/>
                </a:lnTo>
                <a:lnTo>
                  <a:pt x="68" y="6"/>
                </a:lnTo>
                <a:lnTo>
                  <a:pt x="80" y="6"/>
                </a:lnTo>
                <a:lnTo>
                  <a:pt x="80" y="16"/>
                </a:lnTo>
                <a:lnTo>
                  <a:pt x="76" y="26"/>
                </a:lnTo>
                <a:lnTo>
                  <a:pt x="70" y="38"/>
                </a:lnTo>
                <a:lnTo>
                  <a:pt x="64" y="46"/>
                </a:lnTo>
                <a:lnTo>
                  <a:pt x="54" y="50"/>
                </a:lnTo>
                <a:lnTo>
                  <a:pt x="54" y="58"/>
                </a:lnTo>
                <a:lnTo>
                  <a:pt x="44" y="62"/>
                </a:lnTo>
                <a:lnTo>
                  <a:pt x="40" y="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0" name="Freeform 516"/>
          <p:cNvSpPr>
            <a:spLocks/>
          </p:cNvSpPr>
          <p:nvPr/>
        </p:nvSpPr>
        <p:spPr bwMode="auto">
          <a:xfrm>
            <a:off x="8542338" y="3592513"/>
            <a:ext cx="177800" cy="371475"/>
          </a:xfrm>
          <a:custGeom>
            <a:avLst/>
            <a:gdLst>
              <a:gd name="T0" fmla="*/ 2147483646 w 112"/>
              <a:gd name="T1" fmla="*/ 2147483646 h 234"/>
              <a:gd name="T2" fmla="*/ 2147483646 w 112"/>
              <a:gd name="T3" fmla="*/ 2147483646 h 234"/>
              <a:gd name="T4" fmla="*/ 2147483646 w 112"/>
              <a:gd name="T5" fmla="*/ 2147483646 h 234"/>
              <a:gd name="T6" fmla="*/ 2147483646 w 112"/>
              <a:gd name="T7" fmla="*/ 2147483646 h 234"/>
              <a:gd name="T8" fmla="*/ 2147483646 w 112"/>
              <a:gd name="T9" fmla="*/ 2147483646 h 234"/>
              <a:gd name="T10" fmla="*/ 2147483646 w 112"/>
              <a:gd name="T11" fmla="*/ 2147483646 h 234"/>
              <a:gd name="T12" fmla="*/ 2147483646 w 112"/>
              <a:gd name="T13" fmla="*/ 2147483646 h 234"/>
              <a:gd name="T14" fmla="*/ 2147483646 w 112"/>
              <a:gd name="T15" fmla="*/ 2147483646 h 234"/>
              <a:gd name="T16" fmla="*/ 2147483646 w 112"/>
              <a:gd name="T17" fmla="*/ 2147483646 h 234"/>
              <a:gd name="T18" fmla="*/ 2147483646 w 112"/>
              <a:gd name="T19" fmla="*/ 2147483646 h 234"/>
              <a:gd name="T20" fmla="*/ 2147483646 w 112"/>
              <a:gd name="T21" fmla="*/ 2147483646 h 234"/>
              <a:gd name="T22" fmla="*/ 2147483646 w 112"/>
              <a:gd name="T23" fmla="*/ 2147483646 h 234"/>
              <a:gd name="T24" fmla="*/ 2147483646 w 112"/>
              <a:gd name="T25" fmla="*/ 2147483646 h 234"/>
              <a:gd name="T26" fmla="*/ 2147483646 w 112"/>
              <a:gd name="T27" fmla="*/ 2147483646 h 234"/>
              <a:gd name="T28" fmla="*/ 2147483646 w 112"/>
              <a:gd name="T29" fmla="*/ 2147483646 h 234"/>
              <a:gd name="T30" fmla="*/ 2147483646 w 112"/>
              <a:gd name="T31" fmla="*/ 2147483646 h 234"/>
              <a:gd name="T32" fmla="*/ 2147483646 w 112"/>
              <a:gd name="T33" fmla="*/ 2147483646 h 234"/>
              <a:gd name="T34" fmla="*/ 2147483646 w 112"/>
              <a:gd name="T35" fmla="*/ 2147483646 h 234"/>
              <a:gd name="T36" fmla="*/ 2147483646 w 112"/>
              <a:gd name="T37" fmla="*/ 2147483646 h 234"/>
              <a:gd name="T38" fmla="*/ 2147483646 w 112"/>
              <a:gd name="T39" fmla="*/ 2147483646 h 234"/>
              <a:gd name="T40" fmla="*/ 2147483646 w 112"/>
              <a:gd name="T41" fmla="*/ 2147483646 h 234"/>
              <a:gd name="T42" fmla="*/ 2147483646 w 112"/>
              <a:gd name="T43" fmla="*/ 2147483646 h 234"/>
              <a:gd name="T44" fmla="*/ 2147483646 w 112"/>
              <a:gd name="T45" fmla="*/ 2147483646 h 234"/>
              <a:gd name="T46" fmla="*/ 2147483646 w 112"/>
              <a:gd name="T47" fmla="*/ 2147483646 h 234"/>
              <a:gd name="T48" fmla="*/ 2147483646 w 112"/>
              <a:gd name="T49" fmla="*/ 2147483646 h 234"/>
              <a:gd name="T50" fmla="*/ 2147483646 w 112"/>
              <a:gd name="T51" fmla="*/ 2147483646 h 234"/>
              <a:gd name="T52" fmla="*/ 2147483646 w 112"/>
              <a:gd name="T53" fmla="*/ 0 h 234"/>
              <a:gd name="T54" fmla="*/ 2147483646 w 112"/>
              <a:gd name="T55" fmla="*/ 0 h 234"/>
              <a:gd name="T56" fmla="*/ 2147483646 w 112"/>
              <a:gd name="T57" fmla="*/ 2147483646 h 234"/>
              <a:gd name="T58" fmla="*/ 2147483646 w 112"/>
              <a:gd name="T59" fmla="*/ 2147483646 h 234"/>
              <a:gd name="T60" fmla="*/ 0 w 112"/>
              <a:gd name="T61" fmla="*/ 2147483646 h 234"/>
              <a:gd name="T62" fmla="*/ 2147483646 w 112"/>
              <a:gd name="T63" fmla="*/ 2147483646 h 234"/>
              <a:gd name="T64" fmla="*/ 2147483646 w 112"/>
              <a:gd name="T65" fmla="*/ 2147483646 h 234"/>
              <a:gd name="T66" fmla="*/ 2147483646 w 112"/>
              <a:gd name="T67" fmla="*/ 2147483646 h 234"/>
              <a:gd name="T68" fmla="*/ 2147483646 w 112"/>
              <a:gd name="T69" fmla="*/ 2147483646 h 234"/>
              <a:gd name="T70" fmla="*/ 2147483646 w 112"/>
              <a:gd name="T71" fmla="*/ 2147483646 h 234"/>
              <a:gd name="T72" fmla="*/ 2147483646 w 112"/>
              <a:gd name="T73" fmla="*/ 2147483646 h 234"/>
              <a:gd name="T74" fmla="*/ 2147483646 w 112"/>
              <a:gd name="T75" fmla="*/ 2147483646 h 234"/>
              <a:gd name="T76" fmla="*/ 2147483646 w 112"/>
              <a:gd name="T77" fmla="*/ 2147483646 h 234"/>
              <a:gd name="T78" fmla="*/ 2147483646 w 112"/>
              <a:gd name="T79" fmla="*/ 2147483646 h 234"/>
              <a:gd name="T80" fmla="*/ 2147483646 w 112"/>
              <a:gd name="T81" fmla="*/ 2147483646 h 234"/>
              <a:gd name="T82" fmla="*/ 2147483646 w 112"/>
              <a:gd name="T83" fmla="*/ 2147483646 h 234"/>
              <a:gd name="T84" fmla="*/ 2147483646 w 112"/>
              <a:gd name="T85" fmla="*/ 2147483646 h 234"/>
              <a:gd name="T86" fmla="*/ 2147483646 w 112"/>
              <a:gd name="T87" fmla="*/ 2147483646 h 234"/>
              <a:gd name="T88" fmla="*/ 2147483646 w 112"/>
              <a:gd name="T89" fmla="*/ 2147483646 h 234"/>
              <a:gd name="T90" fmla="*/ 2147483646 w 112"/>
              <a:gd name="T91" fmla="*/ 2147483646 h 234"/>
              <a:gd name="T92" fmla="*/ 2147483646 w 112"/>
              <a:gd name="T93" fmla="*/ 2147483646 h 234"/>
              <a:gd name="T94" fmla="*/ 2147483646 w 112"/>
              <a:gd name="T95" fmla="*/ 2147483646 h 234"/>
              <a:gd name="T96" fmla="*/ 2147483646 w 112"/>
              <a:gd name="T97" fmla="*/ 2147483646 h 234"/>
              <a:gd name="T98" fmla="*/ 2147483646 w 112"/>
              <a:gd name="T99" fmla="*/ 2147483646 h 234"/>
              <a:gd name="T100" fmla="*/ 2147483646 w 112"/>
              <a:gd name="T101" fmla="*/ 2147483646 h 2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2"/>
              <a:gd name="T154" fmla="*/ 0 h 234"/>
              <a:gd name="T155" fmla="*/ 112 w 112"/>
              <a:gd name="T156" fmla="*/ 234 h 2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2" h="234">
                <a:moveTo>
                  <a:pt x="42" y="204"/>
                </a:moveTo>
                <a:lnTo>
                  <a:pt x="44" y="206"/>
                </a:lnTo>
                <a:lnTo>
                  <a:pt x="44" y="208"/>
                </a:lnTo>
                <a:lnTo>
                  <a:pt x="44" y="214"/>
                </a:lnTo>
                <a:lnTo>
                  <a:pt x="42" y="214"/>
                </a:lnTo>
                <a:lnTo>
                  <a:pt x="40" y="234"/>
                </a:lnTo>
                <a:lnTo>
                  <a:pt x="52" y="226"/>
                </a:lnTo>
                <a:lnTo>
                  <a:pt x="66" y="218"/>
                </a:lnTo>
                <a:lnTo>
                  <a:pt x="66" y="210"/>
                </a:lnTo>
                <a:lnTo>
                  <a:pt x="70" y="204"/>
                </a:lnTo>
                <a:lnTo>
                  <a:pt x="82" y="206"/>
                </a:lnTo>
                <a:lnTo>
                  <a:pt x="94" y="202"/>
                </a:lnTo>
                <a:lnTo>
                  <a:pt x="108" y="190"/>
                </a:lnTo>
                <a:lnTo>
                  <a:pt x="112" y="172"/>
                </a:lnTo>
                <a:lnTo>
                  <a:pt x="108" y="152"/>
                </a:lnTo>
                <a:lnTo>
                  <a:pt x="104" y="138"/>
                </a:lnTo>
                <a:lnTo>
                  <a:pt x="100" y="122"/>
                </a:lnTo>
                <a:lnTo>
                  <a:pt x="60" y="78"/>
                </a:lnTo>
                <a:lnTo>
                  <a:pt x="54" y="70"/>
                </a:lnTo>
                <a:lnTo>
                  <a:pt x="62" y="50"/>
                </a:lnTo>
                <a:lnTo>
                  <a:pt x="74" y="34"/>
                </a:lnTo>
                <a:lnTo>
                  <a:pt x="82" y="32"/>
                </a:lnTo>
                <a:lnTo>
                  <a:pt x="80" y="24"/>
                </a:lnTo>
                <a:lnTo>
                  <a:pt x="70" y="20"/>
                </a:lnTo>
                <a:lnTo>
                  <a:pt x="68" y="6"/>
                </a:lnTo>
                <a:lnTo>
                  <a:pt x="58" y="4"/>
                </a:lnTo>
                <a:lnTo>
                  <a:pt x="50" y="0"/>
                </a:lnTo>
                <a:lnTo>
                  <a:pt x="44" y="0"/>
                </a:lnTo>
                <a:lnTo>
                  <a:pt x="34" y="6"/>
                </a:lnTo>
                <a:lnTo>
                  <a:pt x="2" y="8"/>
                </a:lnTo>
                <a:lnTo>
                  <a:pt x="0" y="14"/>
                </a:lnTo>
                <a:lnTo>
                  <a:pt x="10" y="24"/>
                </a:lnTo>
                <a:lnTo>
                  <a:pt x="12" y="38"/>
                </a:lnTo>
                <a:lnTo>
                  <a:pt x="34" y="36"/>
                </a:lnTo>
                <a:lnTo>
                  <a:pt x="40" y="46"/>
                </a:lnTo>
                <a:lnTo>
                  <a:pt x="42" y="56"/>
                </a:lnTo>
                <a:lnTo>
                  <a:pt x="28" y="56"/>
                </a:lnTo>
                <a:lnTo>
                  <a:pt x="26" y="66"/>
                </a:lnTo>
                <a:lnTo>
                  <a:pt x="34" y="70"/>
                </a:lnTo>
                <a:lnTo>
                  <a:pt x="62" y="96"/>
                </a:lnTo>
                <a:lnTo>
                  <a:pt x="80" y="116"/>
                </a:lnTo>
                <a:lnTo>
                  <a:pt x="84" y="130"/>
                </a:lnTo>
                <a:lnTo>
                  <a:pt x="82" y="144"/>
                </a:lnTo>
                <a:lnTo>
                  <a:pt x="82" y="152"/>
                </a:lnTo>
                <a:lnTo>
                  <a:pt x="78" y="164"/>
                </a:lnTo>
                <a:lnTo>
                  <a:pt x="72" y="176"/>
                </a:lnTo>
                <a:lnTo>
                  <a:pt x="66" y="184"/>
                </a:lnTo>
                <a:lnTo>
                  <a:pt x="56" y="188"/>
                </a:lnTo>
                <a:lnTo>
                  <a:pt x="56" y="196"/>
                </a:lnTo>
                <a:lnTo>
                  <a:pt x="46" y="200"/>
                </a:lnTo>
                <a:lnTo>
                  <a:pt x="42" y="2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1" name="Freeform 517"/>
          <p:cNvSpPr>
            <a:spLocks/>
          </p:cNvSpPr>
          <p:nvPr/>
        </p:nvSpPr>
        <p:spPr bwMode="auto">
          <a:xfrm>
            <a:off x="7929563" y="3233738"/>
            <a:ext cx="60325" cy="57150"/>
          </a:xfrm>
          <a:custGeom>
            <a:avLst/>
            <a:gdLst>
              <a:gd name="T0" fmla="*/ 35282188 w 38"/>
              <a:gd name="T1" fmla="*/ 90725625 h 36"/>
              <a:gd name="T2" fmla="*/ 30241875 w 38"/>
              <a:gd name="T3" fmla="*/ 70564375 h 36"/>
              <a:gd name="T4" fmla="*/ 5040313 w 38"/>
              <a:gd name="T5" fmla="*/ 55443438 h 36"/>
              <a:gd name="T6" fmla="*/ 0 w 38"/>
              <a:gd name="T7" fmla="*/ 20161250 h 36"/>
              <a:gd name="T8" fmla="*/ 15120938 w 38"/>
              <a:gd name="T9" fmla="*/ 10080625 h 36"/>
              <a:gd name="T10" fmla="*/ 50403125 w 38"/>
              <a:gd name="T11" fmla="*/ 0 h 36"/>
              <a:gd name="T12" fmla="*/ 70564375 w 38"/>
              <a:gd name="T13" fmla="*/ 15120938 h 36"/>
              <a:gd name="T14" fmla="*/ 95765938 w 38"/>
              <a:gd name="T15" fmla="*/ 30241875 h 36"/>
              <a:gd name="T16" fmla="*/ 95765938 w 38"/>
              <a:gd name="T17" fmla="*/ 50403125 h 36"/>
              <a:gd name="T18" fmla="*/ 80645000 w 38"/>
              <a:gd name="T19" fmla="*/ 65524063 h 36"/>
              <a:gd name="T20" fmla="*/ 60483750 w 38"/>
              <a:gd name="T21" fmla="*/ 75604688 h 36"/>
              <a:gd name="T22" fmla="*/ 35282188 w 38"/>
              <a:gd name="T23" fmla="*/ 90725625 h 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" h="36">
                <a:moveTo>
                  <a:pt x="14" y="36"/>
                </a:moveTo>
                <a:lnTo>
                  <a:pt x="12" y="28"/>
                </a:lnTo>
                <a:lnTo>
                  <a:pt x="2" y="22"/>
                </a:lnTo>
                <a:lnTo>
                  <a:pt x="0" y="8"/>
                </a:lnTo>
                <a:lnTo>
                  <a:pt x="6" y="4"/>
                </a:lnTo>
                <a:lnTo>
                  <a:pt x="20" y="0"/>
                </a:lnTo>
                <a:lnTo>
                  <a:pt x="28" y="6"/>
                </a:lnTo>
                <a:lnTo>
                  <a:pt x="38" y="12"/>
                </a:lnTo>
                <a:lnTo>
                  <a:pt x="38" y="20"/>
                </a:lnTo>
                <a:lnTo>
                  <a:pt x="32" y="26"/>
                </a:lnTo>
                <a:lnTo>
                  <a:pt x="24" y="30"/>
                </a:lnTo>
                <a:lnTo>
                  <a:pt x="14" y="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22" name="Freeform 518"/>
          <p:cNvSpPr>
            <a:spLocks/>
          </p:cNvSpPr>
          <p:nvPr/>
        </p:nvSpPr>
        <p:spPr bwMode="auto">
          <a:xfrm>
            <a:off x="7980363" y="3389313"/>
            <a:ext cx="206375" cy="114300"/>
          </a:xfrm>
          <a:custGeom>
            <a:avLst/>
            <a:gdLst>
              <a:gd name="T0" fmla="*/ 2147483646 w 130"/>
              <a:gd name="T1" fmla="*/ 2147483646 h 72"/>
              <a:gd name="T2" fmla="*/ 2147483646 w 130"/>
              <a:gd name="T3" fmla="*/ 0 h 72"/>
              <a:gd name="T4" fmla="*/ 2147483646 w 130"/>
              <a:gd name="T5" fmla="*/ 2147483646 h 72"/>
              <a:gd name="T6" fmla="*/ 2147483646 w 130"/>
              <a:gd name="T7" fmla="*/ 2147483646 h 72"/>
              <a:gd name="T8" fmla="*/ 2147483646 w 130"/>
              <a:gd name="T9" fmla="*/ 2147483646 h 72"/>
              <a:gd name="T10" fmla="*/ 2147483646 w 130"/>
              <a:gd name="T11" fmla="*/ 2147483646 h 72"/>
              <a:gd name="T12" fmla="*/ 2147483646 w 130"/>
              <a:gd name="T13" fmla="*/ 2147483646 h 72"/>
              <a:gd name="T14" fmla="*/ 2147483646 w 130"/>
              <a:gd name="T15" fmla="*/ 2147483646 h 72"/>
              <a:gd name="T16" fmla="*/ 2147483646 w 130"/>
              <a:gd name="T17" fmla="*/ 2147483646 h 72"/>
              <a:gd name="T18" fmla="*/ 2147483646 w 130"/>
              <a:gd name="T19" fmla="*/ 2147483646 h 72"/>
              <a:gd name="T20" fmla="*/ 2147483646 w 130"/>
              <a:gd name="T21" fmla="*/ 2147483646 h 72"/>
              <a:gd name="T22" fmla="*/ 2147483646 w 130"/>
              <a:gd name="T23" fmla="*/ 2147483646 h 72"/>
              <a:gd name="T24" fmla="*/ 2147483646 w 130"/>
              <a:gd name="T25" fmla="*/ 2147483646 h 72"/>
              <a:gd name="T26" fmla="*/ 2147483646 w 130"/>
              <a:gd name="T27" fmla="*/ 2147483646 h 72"/>
              <a:gd name="T28" fmla="*/ 2147483646 w 130"/>
              <a:gd name="T29" fmla="*/ 2147483646 h 72"/>
              <a:gd name="T30" fmla="*/ 2147483646 w 130"/>
              <a:gd name="T31" fmla="*/ 2147483646 h 72"/>
              <a:gd name="T32" fmla="*/ 0 w 130"/>
              <a:gd name="T33" fmla="*/ 2147483646 h 72"/>
              <a:gd name="T34" fmla="*/ 2147483646 w 130"/>
              <a:gd name="T35" fmla="*/ 2147483646 h 72"/>
              <a:gd name="T36" fmla="*/ 2147483646 w 130"/>
              <a:gd name="T37" fmla="*/ 2147483646 h 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0"/>
              <a:gd name="T58" fmla="*/ 0 h 72"/>
              <a:gd name="T59" fmla="*/ 130 w 130"/>
              <a:gd name="T60" fmla="*/ 72 h 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0" h="72">
                <a:moveTo>
                  <a:pt x="16" y="6"/>
                </a:moveTo>
                <a:lnTo>
                  <a:pt x="30" y="0"/>
                </a:lnTo>
                <a:lnTo>
                  <a:pt x="44" y="14"/>
                </a:lnTo>
                <a:lnTo>
                  <a:pt x="60" y="22"/>
                </a:lnTo>
                <a:lnTo>
                  <a:pt x="72" y="30"/>
                </a:lnTo>
                <a:lnTo>
                  <a:pt x="88" y="40"/>
                </a:lnTo>
                <a:lnTo>
                  <a:pt x="104" y="44"/>
                </a:lnTo>
                <a:lnTo>
                  <a:pt x="128" y="46"/>
                </a:lnTo>
                <a:lnTo>
                  <a:pt x="128" y="58"/>
                </a:lnTo>
                <a:lnTo>
                  <a:pt x="130" y="70"/>
                </a:lnTo>
                <a:lnTo>
                  <a:pt x="102" y="72"/>
                </a:lnTo>
                <a:lnTo>
                  <a:pt x="88" y="66"/>
                </a:lnTo>
                <a:lnTo>
                  <a:pt x="72" y="54"/>
                </a:lnTo>
                <a:lnTo>
                  <a:pt x="48" y="52"/>
                </a:lnTo>
                <a:lnTo>
                  <a:pt x="34" y="46"/>
                </a:lnTo>
                <a:lnTo>
                  <a:pt x="20" y="36"/>
                </a:lnTo>
                <a:lnTo>
                  <a:pt x="0" y="30"/>
                </a:lnTo>
                <a:lnTo>
                  <a:pt x="4" y="14"/>
                </a:lnTo>
                <a:lnTo>
                  <a:pt x="16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3" name="Freeform 519"/>
          <p:cNvSpPr>
            <a:spLocks/>
          </p:cNvSpPr>
          <p:nvPr/>
        </p:nvSpPr>
        <p:spPr bwMode="auto">
          <a:xfrm>
            <a:off x="8208963" y="3452813"/>
            <a:ext cx="79375" cy="41275"/>
          </a:xfrm>
          <a:custGeom>
            <a:avLst/>
            <a:gdLst>
              <a:gd name="T0" fmla="*/ 25201563 w 50"/>
              <a:gd name="T1" fmla="*/ 0 h 26"/>
              <a:gd name="T2" fmla="*/ 10080625 w 50"/>
              <a:gd name="T3" fmla="*/ 15120938 h 26"/>
              <a:gd name="T4" fmla="*/ 5040313 w 50"/>
              <a:gd name="T5" fmla="*/ 15120938 h 26"/>
              <a:gd name="T6" fmla="*/ 0 w 50"/>
              <a:gd name="T7" fmla="*/ 35282188 h 26"/>
              <a:gd name="T8" fmla="*/ 5040313 w 50"/>
              <a:gd name="T9" fmla="*/ 50403125 h 26"/>
              <a:gd name="T10" fmla="*/ 20161250 w 50"/>
              <a:gd name="T11" fmla="*/ 60483750 h 26"/>
              <a:gd name="T12" fmla="*/ 40322500 w 50"/>
              <a:gd name="T13" fmla="*/ 65524063 h 26"/>
              <a:gd name="T14" fmla="*/ 80645000 w 50"/>
              <a:gd name="T15" fmla="*/ 60483750 h 26"/>
              <a:gd name="T16" fmla="*/ 115927188 w 50"/>
              <a:gd name="T17" fmla="*/ 55443438 h 26"/>
              <a:gd name="T18" fmla="*/ 126007813 w 50"/>
              <a:gd name="T19" fmla="*/ 40322500 h 26"/>
              <a:gd name="T20" fmla="*/ 115927188 w 50"/>
              <a:gd name="T21" fmla="*/ 15120938 h 26"/>
              <a:gd name="T22" fmla="*/ 80645000 w 50"/>
              <a:gd name="T23" fmla="*/ 10080625 h 26"/>
              <a:gd name="T24" fmla="*/ 50403125 w 50"/>
              <a:gd name="T25" fmla="*/ 0 h 26"/>
              <a:gd name="T26" fmla="*/ 25201563 w 50"/>
              <a:gd name="T27" fmla="*/ 0 h 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0" h="26">
                <a:moveTo>
                  <a:pt x="10" y="0"/>
                </a:moveTo>
                <a:lnTo>
                  <a:pt x="4" y="6"/>
                </a:lnTo>
                <a:lnTo>
                  <a:pt x="2" y="6"/>
                </a:lnTo>
                <a:lnTo>
                  <a:pt x="0" y="14"/>
                </a:lnTo>
                <a:lnTo>
                  <a:pt x="2" y="20"/>
                </a:lnTo>
                <a:lnTo>
                  <a:pt x="8" y="24"/>
                </a:lnTo>
                <a:lnTo>
                  <a:pt x="16" y="26"/>
                </a:lnTo>
                <a:lnTo>
                  <a:pt x="32" y="24"/>
                </a:lnTo>
                <a:lnTo>
                  <a:pt x="46" y="22"/>
                </a:lnTo>
                <a:lnTo>
                  <a:pt x="50" y="16"/>
                </a:lnTo>
                <a:lnTo>
                  <a:pt x="46" y="6"/>
                </a:lnTo>
                <a:lnTo>
                  <a:pt x="32" y="4"/>
                </a:lnTo>
                <a:lnTo>
                  <a:pt x="20" y="0"/>
                </a:lnTo>
                <a:lnTo>
                  <a:pt x="1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24" name="Freeform 520"/>
          <p:cNvSpPr>
            <a:spLocks/>
          </p:cNvSpPr>
          <p:nvPr/>
        </p:nvSpPr>
        <p:spPr bwMode="auto">
          <a:xfrm>
            <a:off x="8186738" y="3500438"/>
            <a:ext cx="111125" cy="142875"/>
          </a:xfrm>
          <a:custGeom>
            <a:avLst/>
            <a:gdLst>
              <a:gd name="T0" fmla="*/ 2147483646 w 70"/>
              <a:gd name="T1" fmla="*/ 2147483646 h 90"/>
              <a:gd name="T2" fmla="*/ 2147483646 w 70"/>
              <a:gd name="T3" fmla="*/ 2147483646 h 90"/>
              <a:gd name="T4" fmla="*/ 2147483646 w 70"/>
              <a:gd name="T5" fmla="*/ 2147483646 h 90"/>
              <a:gd name="T6" fmla="*/ 2147483646 w 70"/>
              <a:gd name="T7" fmla="*/ 2147483646 h 90"/>
              <a:gd name="T8" fmla="*/ 0 w 70"/>
              <a:gd name="T9" fmla="*/ 2147483646 h 90"/>
              <a:gd name="T10" fmla="*/ 2147483646 w 70"/>
              <a:gd name="T11" fmla="*/ 2147483646 h 90"/>
              <a:gd name="T12" fmla="*/ 2147483646 w 70"/>
              <a:gd name="T13" fmla="*/ 2147483646 h 90"/>
              <a:gd name="T14" fmla="*/ 2147483646 w 70"/>
              <a:gd name="T15" fmla="*/ 2147483646 h 90"/>
              <a:gd name="T16" fmla="*/ 2147483646 w 70"/>
              <a:gd name="T17" fmla="*/ 0 h 90"/>
              <a:gd name="T18" fmla="*/ 2147483646 w 70"/>
              <a:gd name="T19" fmla="*/ 2147483646 h 90"/>
              <a:gd name="T20" fmla="*/ 2147483646 w 70"/>
              <a:gd name="T21" fmla="*/ 2147483646 h 90"/>
              <a:gd name="T22" fmla="*/ 2147483646 w 70"/>
              <a:gd name="T23" fmla="*/ 2147483646 h 90"/>
              <a:gd name="T24" fmla="*/ 2147483646 w 70"/>
              <a:gd name="T25" fmla="*/ 2147483646 h 90"/>
              <a:gd name="T26" fmla="*/ 2147483646 w 70"/>
              <a:gd name="T27" fmla="*/ 2147483646 h 90"/>
              <a:gd name="T28" fmla="*/ 2147483646 w 70"/>
              <a:gd name="T29" fmla="*/ 2147483646 h 90"/>
              <a:gd name="T30" fmla="*/ 2147483646 w 70"/>
              <a:gd name="T31" fmla="*/ 2147483646 h 90"/>
              <a:gd name="T32" fmla="*/ 2147483646 w 70"/>
              <a:gd name="T33" fmla="*/ 2147483646 h 90"/>
              <a:gd name="T34" fmla="*/ 2147483646 w 70"/>
              <a:gd name="T35" fmla="*/ 2147483646 h 90"/>
              <a:gd name="T36" fmla="*/ 2147483646 w 70"/>
              <a:gd name="T37" fmla="*/ 2147483646 h 90"/>
              <a:gd name="T38" fmla="*/ 2147483646 w 70"/>
              <a:gd name="T39" fmla="*/ 2147483646 h 90"/>
              <a:gd name="T40" fmla="*/ 2147483646 w 70"/>
              <a:gd name="T41" fmla="*/ 2147483646 h 90"/>
              <a:gd name="T42" fmla="*/ 2147483646 w 70"/>
              <a:gd name="T43" fmla="*/ 2147483646 h 90"/>
              <a:gd name="T44" fmla="*/ 2147483646 w 70"/>
              <a:gd name="T45" fmla="*/ 2147483646 h 90"/>
              <a:gd name="T46" fmla="*/ 2147483646 w 70"/>
              <a:gd name="T47" fmla="*/ 2147483646 h 90"/>
              <a:gd name="T48" fmla="*/ 2147483646 w 70"/>
              <a:gd name="T49" fmla="*/ 2147483646 h 90"/>
              <a:gd name="T50" fmla="*/ 2147483646 w 70"/>
              <a:gd name="T51" fmla="*/ 2147483646 h 90"/>
              <a:gd name="T52" fmla="*/ 2147483646 w 70"/>
              <a:gd name="T53" fmla="*/ 2147483646 h 90"/>
              <a:gd name="T54" fmla="*/ 2147483646 w 70"/>
              <a:gd name="T55" fmla="*/ 2147483646 h 90"/>
              <a:gd name="T56" fmla="*/ 2147483646 w 70"/>
              <a:gd name="T57" fmla="*/ 2147483646 h 90"/>
              <a:gd name="T58" fmla="*/ 2147483646 w 70"/>
              <a:gd name="T59" fmla="*/ 2147483646 h 90"/>
              <a:gd name="T60" fmla="*/ 2147483646 w 70"/>
              <a:gd name="T61" fmla="*/ 2147483646 h 90"/>
              <a:gd name="T62" fmla="*/ 2147483646 w 70"/>
              <a:gd name="T63" fmla="*/ 2147483646 h 90"/>
              <a:gd name="T64" fmla="*/ 2147483646 w 70"/>
              <a:gd name="T65" fmla="*/ 2147483646 h 90"/>
              <a:gd name="T66" fmla="*/ 2147483646 w 70"/>
              <a:gd name="T67" fmla="*/ 2147483646 h 90"/>
              <a:gd name="T68" fmla="*/ 2147483646 w 70"/>
              <a:gd name="T69" fmla="*/ 2147483646 h 90"/>
              <a:gd name="T70" fmla="*/ 2147483646 w 70"/>
              <a:gd name="T71" fmla="*/ 2147483646 h 9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0"/>
              <a:gd name="T109" fmla="*/ 0 h 90"/>
              <a:gd name="T110" fmla="*/ 70 w 70"/>
              <a:gd name="T111" fmla="*/ 90 h 9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0" h="90">
                <a:moveTo>
                  <a:pt x="14" y="74"/>
                </a:moveTo>
                <a:lnTo>
                  <a:pt x="10" y="50"/>
                </a:lnTo>
                <a:lnTo>
                  <a:pt x="8" y="38"/>
                </a:lnTo>
                <a:lnTo>
                  <a:pt x="2" y="34"/>
                </a:lnTo>
                <a:lnTo>
                  <a:pt x="0" y="26"/>
                </a:lnTo>
                <a:lnTo>
                  <a:pt x="12" y="20"/>
                </a:lnTo>
                <a:lnTo>
                  <a:pt x="4" y="12"/>
                </a:lnTo>
                <a:lnTo>
                  <a:pt x="4" y="6"/>
                </a:lnTo>
                <a:lnTo>
                  <a:pt x="10" y="0"/>
                </a:lnTo>
                <a:lnTo>
                  <a:pt x="14" y="6"/>
                </a:lnTo>
                <a:lnTo>
                  <a:pt x="24" y="10"/>
                </a:lnTo>
                <a:lnTo>
                  <a:pt x="30" y="22"/>
                </a:lnTo>
                <a:lnTo>
                  <a:pt x="64" y="22"/>
                </a:lnTo>
                <a:lnTo>
                  <a:pt x="64" y="34"/>
                </a:lnTo>
                <a:lnTo>
                  <a:pt x="56" y="38"/>
                </a:lnTo>
                <a:lnTo>
                  <a:pt x="52" y="40"/>
                </a:lnTo>
                <a:lnTo>
                  <a:pt x="48" y="46"/>
                </a:lnTo>
                <a:lnTo>
                  <a:pt x="48" y="50"/>
                </a:lnTo>
                <a:lnTo>
                  <a:pt x="48" y="54"/>
                </a:lnTo>
                <a:lnTo>
                  <a:pt x="56" y="58"/>
                </a:lnTo>
                <a:lnTo>
                  <a:pt x="60" y="46"/>
                </a:lnTo>
                <a:lnTo>
                  <a:pt x="70" y="48"/>
                </a:lnTo>
                <a:lnTo>
                  <a:pt x="68" y="60"/>
                </a:lnTo>
                <a:lnTo>
                  <a:pt x="68" y="70"/>
                </a:lnTo>
                <a:lnTo>
                  <a:pt x="70" y="76"/>
                </a:lnTo>
                <a:lnTo>
                  <a:pt x="70" y="86"/>
                </a:lnTo>
                <a:lnTo>
                  <a:pt x="64" y="90"/>
                </a:lnTo>
                <a:lnTo>
                  <a:pt x="60" y="82"/>
                </a:lnTo>
                <a:lnTo>
                  <a:pt x="58" y="68"/>
                </a:lnTo>
                <a:lnTo>
                  <a:pt x="54" y="64"/>
                </a:lnTo>
                <a:lnTo>
                  <a:pt x="48" y="62"/>
                </a:lnTo>
                <a:lnTo>
                  <a:pt x="40" y="56"/>
                </a:lnTo>
                <a:lnTo>
                  <a:pt x="36" y="62"/>
                </a:lnTo>
                <a:lnTo>
                  <a:pt x="36" y="74"/>
                </a:lnTo>
                <a:lnTo>
                  <a:pt x="26" y="74"/>
                </a:lnTo>
                <a:lnTo>
                  <a:pt x="14" y="7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5" name="Freeform 521"/>
          <p:cNvSpPr>
            <a:spLocks/>
          </p:cNvSpPr>
          <p:nvPr/>
        </p:nvSpPr>
        <p:spPr bwMode="auto">
          <a:xfrm>
            <a:off x="7977188" y="3935413"/>
            <a:ext cx="50800" cy="92075"/>
          </a:xfrm>
          <a:custGeom>
            <a:avLst/>
            <a:gdLst>
              <a:gd name="T0" fmla="*/ 2147483646 w 32"/>
              <a:gd name="T1" fmla="*/ 0 h 58"/>
              <a:gd name="T2" fmla="*/ 2147483646 w 32"/>
              <a:gd name="T3" fmla="*/ 2147483646 h 58"/>
              <a:gd name="T4" fmla="*/ 2147483646 w 32"/>
              <a:gd name="T5" fmla="*/ 2147483646 h 58"/>
              <a:gd name="T6" fmla="*/ 2147483646 w 32"/>
              <a:gd name="T7" fmla="*/ 2147483646 h 58"/>
              <a:gd name="T8" fmla="*/ 2147483646 w 32"/>
              <a:gd name="T9" fmla="*/ 2147483646 h 58"/>
              <a:gd name="T10" fmla="*/ 2147483646 w 32"/>
              <a:gd name="T11" fmla="*/ 2147483646 h 58"/>
              <a:gd name="T12" fmla="*/ 2147483646 w 32"/>
              <a:gd name="T13" fmla="*/ 2147483646 h 58"/>
              <a:gd name="T14" fmla="*/ 0 w 32"/>
              <a:gd name="T15" fmla="*/ 2147483646 h 58"/>
              <a:gd name="T16" fmla="*/ 0 w 32"/>
              <a:gd name="T17" fmla="*/ 2147483646 h 58"/>
              <a:gd name="T18" fmla="*/ 2147483646 w 32"/>
              <a:gd name="T19" fmla="*/ 2147483646 h 58"/>
              <a:gd name="T20" fmla="*/ 2147483646 w 32"/>
              <a:gd name="T21" fmla="*/ 0 h 5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"/>
              <a:gd name="T34" fmla="*/ 0 h 58"/>
              <a:gd name="T35" fmla="*/ 32 w 32"/>
              <a:gd name="T36" fmla="*/ 58 h 5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" h="58">
                <a:moveTo>
                  <a:pt x="6" y="0"/>
                </a:moveTo>
                <a:lnTo>
                  <a:pt x="16" y="12"/>
                </a:lnTo>
                <a:lnTo>
                  <a:pt x="26" y="26"/>
                </a:lnTo>
                <a:lnTo>
                  <a:pt x="32" y="40"/>
                </a:lnTo>
                <a:lnTo>
                  <a:pt x="26" y="56"/>
                </a:lnTo>
                <a:lnTo>
                  <a:pt x="16" y="58"/>
                </a:lnTo>
                <a:lnTo>
                  <a:pt x="6" y="56"/>
                </a:lnTo>
                <a:lnTo>
                  <a:pt x="0" y="44"/>
                </a:lnTo>
                <a:lnTo>
                  <a:pt x="0" y="26"/>
                </a:lnTo>
                <a:lnTo>
                  <a:pt x="4" y="12"/>
                </a:lnTo>
                <a:lnTo>
                  <a:pt x="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6" name="Freeform 522"/>
          <p:cNvSpPr>
            <a:spLocks/>
          </p:cNvSpPr>
          <p:nvPr/>
        </p:nvSpPr>
        <p:spPr bwMode="auto">
          <a:xfrm>
            <a:off x="7688263" y="3243263"/>
            <a:ext cx="730250" cy="736600"/>
          </a:xfrm>
          <a:custGeom>
            <a:avLst/>
            <a:gdLst>
              <a:gd name="T0" fmla="*/ 2147483646 w 460"/>
              <a:gd name="T1" fmla="*/ 2147483646 h 464"/>
              <a:gd name="T2" fmla="*/ 2147483646 w 460"/>
              <a:gd name="T3" fmla="*/ 2147483646 h 464"/>
              <a:gd name="T4" fmla="*/ 2147483646 w 460"/>
              <a:gd name="T5" fmla="*/ 2147483646 h 464"/>
              <a:gd name="T6" fmla="*/ 2147483646 w 460"/>
              <a:gd name="T7" fmla="*/ 2147483646 h 464"/>
              <a:gd name="T8" fmla="*/ 2147483646 w 460"/>
              <a:gd name="T9" fmla="*/ 2147483646 h 464"/>
              <a:gd name="T10" fmla="*/ 2147483646 w 460"/>
              <a:gd name="T11" fmla="*/ 2147483646 h 464"/>
              <a:gd name="T12" fmla="*/ 2147483646 w 460"/>
              <a:gd name="T13" fmla="*/ 2147483646 h 464"/>
              <a:gd name="T14" fmla="*/ 2147483646 w 460"/>
              <a:gd name="T15" fmla="*/ 2147483646 h 464"/>
              <a:gd name="T16" fmla="*/ 2147483646 w 460"/>
              <a:gd name="T17" fmla="*/ 2147483646 h 464"/>
              <a:gd name="T18" fmla="*/ 2147483646 w 460"/>
              <a:gd name="T19" fmla="*/ 2147483646 h 464"/>
              <a:gd name="T20" fmla="*/ 2147483646 w 460"/>
              <a:gd name="T21" fmla="*/ 2147483646 h 464"/>
              <a:gd name="T22" fmla="*/ 2147483646 w 460"/>
              <a:gd name="T23" fmla="*/ 2147483646 h 464"/>
              <a:gd name="T24" fmla="*/ 2147483646 w 460"/>
              <a:gd name="T25" fmla="*/ 2147483646 h 464"/>
              <a:gd name="T26" fmla="*/ 2147483646 w 460"/>
              <a:gd name="T27" fmla="*/ 2147483646 h 464"/>
              <a:gd name="T28" fmla="*/ 2147483646 w 460"/>
              <a:gd name="T29" fmla="*/ 2147483646 h 464"/>
              <a:gd name="T30" fmla="*/ 2147483646 w 460"/>
              <a:gd name="T31" fmla="*/ 2147483646 h 464"/>
              <a:gd name="T32" fmla="*/ 2147483646 w 460"/>
              <a:gd name="T33" fmla="*/ 2147483646 h 464"/>
              <a:gd name="T34" fmla="*/ 2147483646 w 460"/>
              <a:gd name="T35" fmla="*/ 2147483646 h 464"/>
              <a:gd name="T36" fmla="*/ 2147483646 w 460"/>
              <a:gd name="T37" fmla="*/ 2147483646 h 464"/>
              <a:gd name="T38" fmla="*/ 2147483646 w 460"/>
              <a:gd name="T39" fmla="*/ 2147483646 h 464"/>
              <a:gd name="T40" fmla="*/ 2147483646 w 460"/>
              <a:gd name="T41" fmla="*/ 2147483646 h 464"/>
              <a:gd name="T42" fmla="*/ 2147483646 w 460"/>
              <a:gd name="T43" fmla="*/ 2147483646 h 464"/>
              <a:gd name="T44" fmla="*/ 2147483646 w 460"/>
              <a:gd name="T45" fmla="*/ 2147483646 h 464"/>
              <a:gd name="T46" fmla="*/ 2147483646 w 460"/>
              <a:gd name="T47" fmla="*/ 2147483646 h 464"/>
              <a:gd name="T48" fmla="*/ 2147483646 w 460"/>
              <a:gd name="T49" fmla="*/ 2147483646 h 464"/>
              <a:gd name="T50" fmla="*/ 2147483646 w 460"/>
              <a:gd name="T51" fmla="*/ 2147483646 h 464"/>
              <a:gd name="T52" fmla="*/ 2147483646 w 460"/>
              <a:gd name="T53" fmla="*/ 2147483646 h 464"/>
              <a:gd name="T54" fmla="*/ 2147483646 w 460"/>
              <a:gd name="T55" fmla="*/ 2147483646 h 464"/>
              <a:gd name="T56" fmla="*/ 2147483646 w 460"/>
              <a:gd name="T57" fmla="*/ 2147483646 h 464"/>
              <a:gd name="T58" fmla="*/ 2147483646 w 460"/>
              <a:gd name="T59" fmla="*/ 2147483646 h 464"/>
              <a:gd name="T60" fmla="*/ 2147483646 w 460"/>
              <a:gd name="T61" fmla="*/ 2147483646 h 464"/>
              <a:gd name="T62" fmla="*/ 2147483646 w 460"/>
              <a:gd name="T63" fmla="*/ 2147483646 h 464"/>
              <a:gd name="T64" fmla="*/ 2147483646 w 460"/>
              <a:gd name="T65" fmla="*/ 2147483646 h 464"/>
              <a:gd name="T66" fmla="*/ 2147483646 w 460"/>
              <a:gd name="T67" fmla="*/ 2147483646 h 464"/>
              <a:gd name="T68" fmla="*/ 2147483646 w 460"/>
              <a:gd name="T69" fmla="*/ 2147483646 h 464"/>
              <a:gd name="T70" fmla="*/ 2147483646 w 460"/>
              <a:gd name="T71" fmla="*/ 2147483646 h 464"/>
              <a:gd name="T72" fmla="*/ 2147483646 w 460"/>
              <a:gd name="T73" fmla="*/ 2147483646 h 464"/>
              <a:gd name="T74" fmla="*/ 2147483646 w 460"/>
              <a:gd name="T75" fmla="*/ 2147483646 h 464"/>
              <a:gd name="T76" fmla="*/ 2147483646 w 460"/>
              <a:gd name="T77" fmla="*/ 2147483646 h 464"/>
              <a:gd name="T78" fmla="*/ 2147483646 w 460"/>
              <a:gd name="T79" fmla="*/ 2147483646 h 464"/>
              <a:gd name="T80" fmla="*/ 2147483646 w 460"/>
              <a:gd name="T81" fmla="*/ 2147483646 h 464"/>
              <a:gd name="T82" fmla="*/ 2147483646 w 460"/>
              <a:gd name="T83" fmla="*/ 2147483646 h 464"/>
              <a:gd name="T84" fmla="*/ 2147483646 w 460"/>
              <a:gd name="T85" fmla="*/ 2147483646 h 464"/>
              <a:gd name="T86" fmla="*/ 2147483646 w 460"/>
              <a:gd name="T87" fmla="*/ 2147483646 h 464"/>
              <a:gd name="T88" fmla="*/ 2147483646 w 460"/>
              <a:gd name="T89" fmla="*/ 2147483646 h 464"/>
              <a:gd name="T90" fmla="*/ 2147483646 w 460"/>
              <a:gd name="T91" fmla="*/ 2147483646 h 464"/>
              <a:gd name="T92" fmla="*/ 0 w 460"/>
              <a:gd name="T93" fmla="*/ 2147483646 h 46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60"/>
              <a:gd name="T142" fmla="*/ 0 h 464"/>
              <a:gd name="T143" fmla="*/ 460 w 460"/>
              <a:gd name="T144" fmla="*/ 464 h 46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60" h="464">
                <a:moveTo>
                  <a:pt x="0" y="208"/>
                </a:moveTo>
                <a:lnTo>
                  <a:pt x="6" y="196"/>
                </a:lnTo>
                <a:lnTo>
                  <a:pt x="14" y="196"/>
                </a:lnTo>
                <a:lnTo>
                  <a:pt x="22" y="202"/>
                </a:lnTo>
                <a:lnTo>
                  <a:pt x="26" y="196"/>
                </a:lnTo>
                <a:lnTo>
                  <a:pt x="40" y="196"/>
                </a:lnTo>
                <a:lnTo>
                  <a:pt x="40" y="186"/>
                </a:lnTo>
                <a:lnTo>
                  <a:pt x="28" y="172"/>
                </a:lnTo>
                <a:lnTo>
                  <a:pt x="24" y="158"/>
                </a:lnTo>
                <a:lnTo>
                  <a:pt x="16" y="158"/>
                </a:lnTo>
                <a:lnTo>
                  <a:pt x="16" y="148"/>
                </a:lnTo>
                <a:lnTo>
                  <a:pt x="26" y="136"/>
                </a:lnTo>
                <a:lnTo>
                  <a:pt x="34" y="136"/>
                </a:lnTo>
                <a:lnTo>
                  <a:pt x="42" y="140"/>
                </a:lnTo>
                <a:lnTo>
                  <a:pt x="54" y="138"/>
                </a:lnTo>
                <a:lnTo>
                  <a:pt x="98" y="82"/>
                </a:lnTo>
                <a:lnTo>
                  <a:pt x="100" y="68"/>
                </a:lnTo>
                <a:lnTo>
                  <a:pt x="106" y="62"/>
                </a:lnTo>
                <a:lnTo>
                  <a:pt x="90" y="48"/>
                </a:lnTo>
                <a:lnTo>
                  <a:pt x="88" y="18"/>
                </a:lnTo>
                <a:lnTo>
                  <a:pt x="118" y="22"/>
                </a:lnTo>
                <a:lnTo>
                  <a:pt x="134" y="18"/>
                </a:lnTo>
                <a:lnTo>
                  <a:pt x="140" y="0"/>
                </a:lnTo>
                <a:lnTo>
                  <a:pt x="152" y="2"/>
                </a:lnTo>
                <a:lnTo>
                  <a:pt x="154" y="16"/>
                </a:lnTo>
                <a:lnTo>
                  <a:pt x="164" y="22"/>
                </a:lnTo>
                <a:lnTo>
                  <a:pt x="166" y="30"/>
                </a:lnTo>
                <a:lnTo>
                  <a:pt x="166" y="40"/>
                </a:lnTo>
                <a:lnTo>
                  <a:pt x="178" y="48"/>
                </a:lnTo>
                <a:lnTo>
                  <a:pt x="176" y="56"/>
                </a:lnTo>
                <a:lnTo>
                  <a:pt x="166" y="58"/>
                </a:lnTo>
                <a:lnTo>
                  <a:pt x="162" y="68"/>
                </a:lnTo>
                <a:lnTo>
                  <a:pt x="162" y="76"/>
                </a:lnTo>
                <a:lnTo>
                  <a:pt x="188" y="88"/>
                </a:lnTo>
                <a:lnTo>
                  <a:pt x="200" y="98"/>
                </a:lnTo>
                <a:lnTo>
                  <a:pt x="188" y="106"/>
                </a:lnTo>
                <a:lnTo>
                  <a:pt x="184" y="122"/>
                </a:lnTo>
                <a:lnTo>
                  <a:pt x="204" y="128"/>
                </a:lnTo>
                <a:lnTo>
                  <a:pt x="232" y="144"/>
                </a:lnTo>
                <a:lnTo>
                  <a:pt x="256" y="146"/>
                </a:lnTo>
                <a:lnTo>
                  <a:pt x="272" y="158"/>
                </a:lnTo>
                <a:lnTo>
                  <a:pt x="286" y="164"/>
                </a:lnTo>
                <a:lnTo>
                  <a:pt x="314" y="162"/>
                </a:lnTo>
                <a:lnTo>
                  <a:pt x="312" y="138"/>
                </a:lnTo>
                <a:lnTo>
                  <a:pt x="328" y="138"/>
                </a:lnTo>
                <a:lnTo>
                  <a:pt x="328" y="146"/>
                </a:lnTo>
                <a:lnTo>
                  <a:pt x="330" y="152"/>
                </a:lnTo>
                <a:lnTo>
                  <a:pt x="336" y="156"/>
                </a:lnTo>
                <a:lnTo>
                  <a:pt x="344" y="158"/>
                </a:lnTo>
                <a:lnTo>
                  <a:pt x="374" y="154"/>
                </a:lnTo>
                <a:lnTo>
                  <a:pt x="378" y="148"/>
                </a:lnTo>
                <a:lnTo>
                  <a:pt x="374" y="138"/>
                </a:lnTo>
                <a:lnTo>
                  <a:pt x="384" y="136"/>
                </a:lnTo>
                <a:lnTo>
                  <a:pt x="394" y="122"/>
                </a:lnTo>
                <a:lnTo>
                  <a:pt x="406" y="122"/>
                </a:lnTo>
                <a:lnTo>
                  <a:pt x="412" y="114"/>
                </a:lnTo>
                <a:lnTo>
                  <a:pt x="434" y="114"/>
                </a:lnTo>
                <a:lnTo>
                  <a:pt x="444" y="112"/>
                </a:lnTo>
                <a:lnTo>
                  <a:pt x="444" y="126"/>
                </a:lnTo>
                <a:lnTo>
                  <a:pt x="460" y="128"/>
                </a:lnTo>
                <a:lnTo>
                  <a:pt x="454" y="138"/>
                </a:lnTo>
                <a:lnTo>
                  <a:pt x="454" y="148"/>
                </a:lnTo>
                <a:lnTo>
                  <a:pt x="440" y="148"/>
                </a:lnTo>
                <a:lnTo>
                  <a:pt x="424" y="162"/>
                </a:lnTo>
                <a:lnTo>
                  <a:pt x="422" y="174"/>
                </a:lnTo>
                <a:lnTo>
                  <a:pt x="414" y="182"/>
                </a:lnTo>
                <a:lnTo>
                  <a:pt x="410" y="202"/>
                </a:lnTo>
                <a:lnTo>
                  <a:pt x="396" y="204"/>
                </a:lnTo>
                <a:lnTo>
                  <a:pt x="390" y="232"/>
                </a:lnTo>
                <a:lnTo>
                  <a:pt x="384" y="238"/>
                </a:lnTo>
                <a:lnTo>
                  <a:pt x="382" y="232"/>
                </a:lnTo>
                <a:lnTo>
                  <a:pt x="382" y="222"/>
                </a:lnTo>
                <a:lnTo>
                  <a:pt x="384" y="210"/>
                </a:lnTo>
                <a:lnTo>
                  <a:pt x="374" y="208"/>
                </a:lnTo>
                <a:lnTo>
                  <a:pt x="370" y="220"/>
                </a:lnTo>
                <a:lnTo>
                  <a:pt x="362" y="216"/>
                </a:lnTo>
                <a:lnTo>
                  <a:pt x="362" y="208"/>
                </a:lnTo>
                <a:lnTo>
                  <a:pt x="366" y="202"/>
                </a:lnTo>
                <a:lnTo>
                  <a:pt x="370" y="200"/>
                </a:lnTo>
                <a:lnTo>
                  <a:pt x="378" y="196"/>
                </a:lnTo>
                <a:lnTo>
                  <a:pt x="378" y="184"/>
                </a:lnTo>
                <a:lnTo>
                  <a:pt x="344" y="184"/>
                </a:lnTo>
                <a:lnTo>
                  <a:pt x="338" y="172"/>
                </a:lnTo>
                <a:lnTo>
                  <a:pt x="328" y="168"/>
                </a:lnTo>
                <a:lnTo>
                  <a:pt x="324" y="162"/>
                </a:lnTo>
                <a:lnTo>
                  <a:pt x="318" y="168"/>
                </a:lnTo>
                <a:lnTo>
                  <a:pt x="318" y="174"/>
                </a:lnTo>
                <a:lnTo>
                  <a:pt x="326" y="182"/>
                </a:lnTo>
                <a:lnTo>
                  <a:pt x="314" y="188"/>
                </a:lnTo>
                <a:lnTo>
                  <a:pt x="316" y="196"/>
                </a:lnTo>
                <a:lnTo>
                  <a:pt x="322" y="200"/>
                </a:lnTo>
                <a:lnTo>
                  <a:pt x="324" y="214"/>
                </a:lnTo>
                <a:lnTo>
                  <a:pt x="328" y="236"/>
                </a:lnTo>
                <a:lnTo>
                  <a:pt x="318" y="242"/>
                </a:lnTo>
                <a:lnTo>
                  <a:pt x="296" y="246"/>
                </a:lnTo>
                <a:lnTo>
                  <a:pt x="290" y="262"/>
                </a:lnTo>
                <a:lnTo>
                  <a:pt x="276" y="274"/>
                </a:lnTo>
                <a:lnTo>
                  <a:pt x="262" y="278"/>
                </a:lnTo>
                <a:lnTo>
                  <a:pt x="258" y="290"/>
                </a:lnTo>
                <a:lnTo>
                  <a:pt x="234" y="312"/>
                </a:lnTo>
                <a:lnTo>
                  <a:pt x="222" y="314"/>
                </a:lnTo>
                <a:lnTo>
                  <a:pt x="218" y="320"/>
                </a:lnTo>
                <a:lnTo>
                  <a:pt x="216" y="328"/>
                </a:lnTo>
                <a:lnTo>
                  <a:pt x="204" y="332"/>
                </a:lnTo>
                <a:lnTo>
                  <a:pt x="202" y="340"/>
                </a:lnTo>
                <a:lnTo>
                  <a:pt x="190" y="342"/>
                </a:lnTo>
                <a:lnTo>
                  <a:pt x="182" y="350"/>
                </a:lnTo>
                <a:lnTo>
                  <a:pt x="188" y="368"/>
                </a:lnTo>
                <a:lnTo>
                  <a:pt x="186" y="376"/>
                </a:lnTo>
                <a:lnTo>
                  <a:pt x="188" y="388"/>
                </a:lnTo>
                <a:lnTo>
                  <a:pt x="180" y="404"/>
                </a:lnTo>
                <a:lnTo>
                  <a:pt x="180" y="424"/>
                </a:lnTo>
                <a:lnTo>
                  <a:pt x="166" y="436"/>
                </a:lnTo>
                <a:lnTo>
                  <a:pt x="170" y="446"/>
                </a:lnTo>
                <a:lnTo>
                  <a:pt x="160" y="446"/>
                </a:lnTo>
                <a:lnTo>
                  <a:pt x="156" y="452"/>
                </a:lnTo>
                <a:lnTo>
                  <a:pt x="148" y="464"/>
                </a:lnTo>
                <a:lnTo>
                  <a:pt x="136" y="460"/>
                </a:lnTo>
                <a:lnTo>
                  <a:pt x="124" y="440"/>
                </a:lnTo>
                <a:lnTo>
                  <a:pt x="126" y="428"/>
                </a:lnTo>
                <a:lnTo>
                  <a:pt x="104" y="390"/>
                </a:lnTo>
                <a:lnTo>
                  <a:pt x="102" y="374"/>
                </a:lnTo>
                <a:lnTo>
                  <a:pt x="80" y="330"/>
                </a:lnTo>
                <a:lnTo>
                  <a:pt x="74" y="278"/>
                </a:lnTo>
                <a:lnTo>
                  <a:pt x="68" y="262"/>
                </a:lnTo>
                <a:lnTo>
                  <a:pt x="74" y="254"/>
                </a:lnTo>
                <a:lnTo>
                  <a:pt x="72" y="246"/>
                </a:lnTo>
                <a:lnTo>
                  <a:pt x="68" y="234"/>
                </a:lnTo>
                <a:lnTo>
                  <a:pt x="60" y="234"/>
                </a:lnTo>
                <a:lnTo>
                  <a:pt x="58" y="246"/>
                </a:lnTo>
                <a:lnTo>
                  <a:pt x="46" y="258"/>
                </a:lnTo>
                <a:lnTo>
                  <a:pt x="38" y="260"/>
                </a:lnTo>
                <a:lnTo>
                  <a:pt x="24" y="252"/>
                </a:lnTo>
                <a:lnTo>
                  <a:pt x="20" y="244"/>
                </a:lnTo>
                <a:lnTo>
                  <a:pt x="10" y="232"/>
                </a:lnTo>
                <a:lnTo>
                  <a:pt x="26" y="232"/>
                </a:lnTo>
                <a:lnTo>
                  <a:pt x="32" y="224"/>
                </a:lnTo>
                <a:lnTo>
                  <a:pt x="24" y="222"/>
                </a:lnTo>
                <a:lnTo>
                  <a:pt x="10" y="222"/>
                </a:lnTo>
                <a:lnTo>
                  <a:pt x="4" y="216"/>
                </a:lnTo>
                <a:lnTo>
                  <a:pt x="0" y="2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7" name="Freeform 523"/>
          <p:cNvSpPr>
            <a:spLocks/>
          </p:cNvSpPr>
          <p:nvPr/>
        </p:nvSpPr>
        <p:spPr bwMode="auto">
          <a:xfrm>
            <a:off x="8288338" y="3446463"/>
            <a:ext cx="212725" cy="469900"/>
          </a:xfrm>
          <a:custGeom>
            <a:avLst/>
            <a:gdLst>
              <a:gd name="T0" fmla="*/ 2147483646 w 134"/>
              <a:gd name="T1" fmla="*/ 2147483646 h 296"/>
              <a:gd name="T2" fmla="*/ 2147483646 w 134"/>
              <a:gd name="T3" fmla="*/ 2147483646 h 296"/>
              <a:gd name="T4" fmla="*/ 2147483646 w 134"/>
              <a:gd name="T5" fmla="*/ 2147483646 h 296"/>
              <a:gd name="T6" fmla="*/ 2147483646 w 134"/>
              <a:gd name="T7" fmla="*/ 2147483646 h 296"/>
              <a:gd name="T8" fmla="*/ 2147483646 w 134"/>
              <a:gd name="T9" fmla="*/ 2147483646 h 296"/>
              <a:gd name="T10" fmla="*/ 2147483646 w 134"/>
              <a:gd name="T11" fmla="*/ 2147483646 h 296"/>
              <a:gd name="T12" fmla="*/ 2147483646 w 134"/>
              <a:gd name="T13" fmla="*/ 2147483646 h 296"/>
              <a:gd name="T14" fmla="*/ 2147483646 w 134"/>
              <a:gd name="T15" fmla="*/ 2147483646 h 296"/>
              <a:gd name="T16" fmla="*/ 2147483646 w 134"/>
              <a:gd name="T17" fmla="*/ 2147483646 h 296"/>
              <a:gd name="T18" fmla="*/ 2147483646 w 134"/>
              <a:gd name="T19" fmla="*/ 2147483646 h 296"/>
              <a:gd name="T20" fmla="*/ 2147483646 w 134"/>
              <a:gd name="T21" fmla="*/ 2147483646 h 296"/>
              <a:gd name="T22" fmla="*/ 2147483646 w 134"/>
              <a:gd name="T23" fmla="*/ 2147483646 h 296"/>
              <a:gd name="T24" fmla="*/ 2147483646 w 134"/>
              <a:gd name="T25" fmla="*/ 2147483646 h 296"/>
              <a:gd name="T26" fmla="*/ 2147483646 w 134"/>
              <a:gd name="T27" fmla="*/ 2147483646 h 296"/>
              <a:gd name="T28" fmla="*/ 2147483646 w 134"/>
              <a:gd name="T29" fmla="*/ 2147483646 h 296"/>
              <a:gd name="T30" fmla="*/ 2147483646 w 134"/>
              <a:gd name="T31" fmla="*/ 2147483646 h 296"/>
              <a:gd name="T32" fmla="*/ 2147483646 w 134"/>
              <a:gd name="T33" fmla="*/ 2147483646 h 296"/>
              <a:gd name="T34" fmla="*/ 2147483646 w 134"/>
              <a:gd name="T35" fmla="*/ 2147483646 h 296"/>
              <a:gd name="T36" fmla="*/ 2147483646 w 134"/>
              <a:gd name="T37" fmla="*/ 2147483646 h 296"/>
              <a:gd name="T38" fmla="*/ 2147483646 w 134"/>
              <a:gd name="T39" fmla="*/ 2147483646 h 296"/>
              <a:gd name="T40" fmla="*/ 2147483646 w 134"/>
              <a:gd name="T41" fmla="*/ 2147483646 h 296"/>
              <a:gd name="T42" fmla="*/ 2147483646 w 134"/>
              <a:gd name="T43" fmla="*/ 2147483646 h 296"/>
              <a:gd name="T44" fmla="*/ 2147483646 w 134"/>
              <a:gd name="T45" fmla="*/ 2147483646 h 296"/>
              <a:gd name="T46" fmla="*/ 2147483646 w 134"/>
              <a:gd name="T47" fmla="*/ 2147483646 h 296"/>
              <a:gd name="T48" fmla="*/ 2147483646 w 134"/>
              <a:gd name="T49" fmla="*/ 2147483646 h 296"/>
              <a:gd name="T50" fmla="*/ 2147483646 w 134"/>
              <a:gd name="T51" fmla="*/ 2147483646 h 296"/>
              <a:gd name="T52" fmla="*/ 2147483646 w 134"/>
              <a:gd name="T53" fmla="*/ 2147483646 h 296"/>
              <a:gd name="T54" fmla="*/ 2147483646 w 134"/>
              <a:gd name="T55" fmla="*/ 2147483646 h 296"/>
              <a:gd name="T56" fmla="*/ 2147483646 w 134"/>
              <a:gd name="T57" fmla="*/ 2147483646 h 296"/>
              <a:gd name="T58" fmla="*/ 2147483646 w 134"/>
              <a:gd name="T59" fmla="*/ 2147483646 h 296"/>
              <a:gd name="T60" fmla="*/ 2147483646 w 134"/>
              <a:gd name="T61" fmla="*/ 2147483646 h 296"/>
              <a:gd name="T62" fmla="*/ 2147483646 w 134"/>
              <a:gd name="T63" fmla="*/ 2147483646 h 296"/>
              <a:gd name="T64" fmla="*/ 0 w 134"/>
              <a:gd name="T65" fmla="*/ 2147483646 h 2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34"/>
              <a:gd name="T100" fmla="*/ 0 h 296"/>
              <a:gd name="T101" fmla="*/ 134 w 134"/>
              <a:gd name="T102" fmla="*/ 296 h 29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34" h="296">
                <a:moveTo>
                  <a:pt x="0" y="124"/>
                </a:moveTo>
                <a:lnTo>
                  <a:pt x="6" y="120"/>
                </a:lnTo>
                <a:lnTo>
                  <a:pt x="6" y="110"/>
                </a:lnTo>
                <a:lnTo>
                  <a:pt x="12" y="104"/>
                </a:lnTo>
                <a:lnTo>
                  <a:pt x="18" y="76"/>
                </a:lnTo>
                <a:lnTo>
                  <a:pt x="32" y="74"/>
                </a:lnTo>
                <a:lnTo>
                  <a:pt x="36" y="54"/>
                </a:lnTo>
                <a:lnTo>
                  <a:pt x="44" y="46"/>
                </a:lnTo>
                <a:lnTo>
                  <a:pt x="46" y="34"/>
                </a:lnTo>
                <a:lnTo>
                  <a:pt x="62" y="20"/>
                </a:lnTo>
                <a:lnTo>
                  <a:pt x="76" y="20"/>
                </a:lnTo>
                <a:lnTo>
                  <a:pt x="76" y="10"/>
                </a:lnTo>
                <a:lnTo>
                  <a:pt x="82" y="0"/>
                </a:lnTo>
                <a:lnTo>
                  <a:pt x="90" y="2"/>
                </a:lnTo>
                <a:lnTo>
                  <a:pt x="96" y="12"/>
                </a:lnTo>
                <a:lnTo>
                  <a:pt x="104" y="18"/>
                </a:lnTo>
                <a:lnTo>
                  <a:pt x="102" y="42"/>
                </a:lnTo>
                <a:lnTo>
                  <a:pt x="94" y="52"/>
                </a:lnTo>
                <a:lnTo>
                  <a:pt x="86" y="64"/>
                </a:lnTo>
                <a:lnTo>
                  <a:pt x="86" y="68"/>
                </a:lnTo>
                <a:lnTo>
                  <a:pt x="106" y="74"/>
                </a:lnTo>
                <a:lnTo>
                  <a:pt x="106" y="88"/>
                </a:lnTo>
                <a:lnTo>
                  <a:pt x="116" y="92"/>
                </a:lnTo>
                <a:lnTo>
                  <a:pt x="116" y="108"/>
                </a:lnTo>
                <a:lnTo>
                  <a:pt x="124" y="110"/>
                </a:lnTo>
                <a:lnTo>
                  <a:pt x="124" y="116"/>
                </a:lnTo>
                <a:lnTo>
                  <a:pt x="132" y="116"/>
                </a:lnTo>
                <a:lnTo>
                  <a:pt x="134" y="126"/>
                </a:lnTo>
                <a:lnTo>
                  <a:pt x="116" y="136"/>
                </a:lnTo>
                <a:lnTo>
                  <a:pt x="106" y="144"/>
                </a:lnTo>
                <a:lnTo>
                  <a:pt x="88" y="146"/>
                </a:lnTo>
                <a:lnTo>
                  <a:pt x="88" y="158"/>
                </a:lnTo>
                <a:lnTo>
                  <a:pt x="86" y="162"/>
                </a:lnTo>
                <a:lnTo>
                  <a:pt x="84" y="168"/>
                </a:lnTo>
                <a:lnTo>
                  <a:pt x="86" y="178"/>
                </a:lnTo>
                <a:lnTo>
                  <a:pt x="88" y="184"/>
                </a:lnTo>
                <a:lnTo>
                  <a:pt x="98" y="192"/>
                </a:lnTo>
                <a:lnTo>
                  <a:pt x="104" y="208"/>
                </a:lnTo>
                <a:lnTo>
                  <a:pt x="100" y="218"/>
                </a:lnTo>
                <a:lnTo>
                  <a:pt x="96" y="228"/>
                </a:lnTo>
                <a:lnTo>
                  <a:pt x="102" y="236"/>
                </a:lnTo>
                <a:lnTo>
                  <a:pt x="110" y="248"/>
                </a:lnTo>
                <a:lnTo>
                  <a:pt x="110" y="264"/>
                </a:lnTo>
                <a:lnTo>
                  <a:pt x="116" y="274"/>
                </a:lnTo>
                <a:lnTo>
                  <a:pt x="112" y="286"/>
                </a:lnTo>
                <a:lnTo>
                  <a:pt x="100" y="296"/>
                </a:lnTo>
                <a:lnTo>
                  <a:pt x="98" y="288"/>
                </a:lnTo>
                <a:lnTo>
                  <a:pt x="100" y="280"/>
                </a:lnTo>
                <a:lnTo>
                  <a:pt x="100" y="270"/>
                </a:lnTo>
                <a:lnTo>
                  <a:pt x="100" y="256"/>
                </a:lnTo>
                <a:lnTo>
                  <a:pt x="98" y="250"/>
                </a:lnTo>
                <a:lnTo>
                  <a:pt x="90" y="230"/>
                </a:lnTo>
                <a:lnTo>
                  <a:pt x="90" y="214"/>
                </a:lnTo>
                <a:lnTo>
                  <a:pt x="84" y="200"/>
                </a:lnTo>
                <a:lnTo>
                  <a:pt x="74" y="188"/>
                </a:lnTo>
                <a:lnTo>
                  <a:pt x="68" y="200"/>
                </a:lnTo>
                <a:lnTo>
                  <a:pt x="56" y="204"/>
                </a:lnTo>
                <a:lnTo>
                  <a:pt x="54" y="212"/>
                </a:lnTo>
                <a:lnTo>
                  <a:pt x="42" y="212"/>
                </a:lnTo>
                <a:lnTo>
                  <a:pt x="36" y="204"/>
                </a:lnTo>
                <a:lnTo>
                  <a:pt x="36" y="190"/>
                </a:lnTo>
                <a:lnTo>
                  <a:pt x="38" y="176"/>
                </a:lnTo>
                <a:lnTo>
                  <a:pt x="34" y="166"/>
                </a:lnTo>
                <a:lnTo>
                  <a:pt x="26" y="158"/>
                </a:lnTo>
                <a:lnTo>
                  <a:pt x="14" y="138"/>
                </a:lnTo>
                <a:lnTo>
                  <a:pt x="0" y="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8" name="Freeform 524"/>
          <p:cNvSpPr>
            <a:spLocks/>
          </p:cNvSpPr>
          <p:nvPr/>
        </p:nvSpPr>
        <p:spPr bwMode="auto">
          <a:xfrm>
            <a:off x="8421688" y="3659188"/>
            <a:ext cx="206375" cy="381000"/>
          </a:xfrm>
          <a:custGeom>
            <a:avLst/>
            <a:gdLst>
              <a:gd name="T0" fmla="*/ 2147483646 w 130"/>
              <a:gd name="T1" fmla="*/ 2147483646 h 240"/>
              <a:gd name="T2" fmla="*/ 2147483646 w 130"/>
              <a:gd name="T3" fmla="*/ 2147483646 h 240"/>
              <a:gd name="T4" fmla="*/ 2147483646 w 130"/>
              <a:gd name="T5" fmla="*/ 2147483646 h 240"/>
              <a:gd name="T6" fmla="*/ 2147483646 w 130"/>
              <a:gd name="T7" fmla="*/ 2147483646 h 240"/>
              <a:gd name="T8" fmla="*/ 2147483646 w 130"/>
              <a:gd name="T9" fmla="*/ 2147483646 h 240"/>
              <a:gd name="T10" fmla="*/ 2147483646 w 130"/>
              <a:gd name="T11" fmla="*/ 2147483646 h 240"/>
              <a:gd name="T12" fmla="*/ 2147483646 w 130"/>
              <a:gd name="T13" fmla="*/ 2147483646 h 240"/>
              <a:gd name="T14" fmla="*/ 2147483646 w 130"/>
              <a:gd name="T15" fmla="*/ 2147483646 h 240"/>
              <a:gd name="T16" fmla="*/ 2147483646 w 130"/>
              <a:gd name="T17" fmla="*/ 2147483646 h 240"/>
              <a:gd name="T18" fmla="*/ 2147483646 w 130"/>
              <a:gd name="T19" fmla="*/ 2147483646 h 240"/>
              <a:gd name="T20" fmla="*/ 2147483646 w 130"/>
              <a:gd name="T21" fmla="*/ 2147483646 h 240"/>
              <a:gd name="T22" fmla="*/ 2147483646 w 130"/>
              <a:gd name="T23" fmla="*/ 2147483646 h 240"/>
              <a:gd name="T24" fmla="*/ 2147483646 w 130"/>
              <a:gd name="T25" fmla="*/ 2147483646 h 240"/>
              <a:gd name="T26" fmla="*/ 2147483646 w 130"/>
              <a:gd name="T27" fmla="*/ 2147483646 h 240"/>
              <a:gd name="T28" fmla="*/ 2147483646 w 130"/>
              <a:gd name="T29" fmla="*/ 2147483646 h 240"/>
              <a:gd name="T30" fmla="*/ 2147483646 w 130"/>
              <a:gd name="T31" fmla="*/ 2147483646 h 240"/>
              <a:gd name="T32" fmla="*/ 2147483646 w 130"/>
              <a:gd name="T33" fmla="*/ 2147483646 h 240"/>
              <a:gd name="T34" fmla="*/ 2147483646 w 130"/>
              <a:gd name="T35" fmla="*/ 2147483646 h 240"/>
              <a:gd name="T36" fmla="*/ 2147483646 w 130"/>
              <a:gd name="T37" fmla="*/ 2147483646 h 240"/>
              <a:gd name="T38" fmla="*/ 2147483646 w 130"/>
              <a:gd name="T39" fmla="*/ 2147483646 h 240"/>
              <a:gd name="T40" fmla="*/ 2147483646 w 130"/>
              <a:gd name="T41" fmla="*/ 2147483646 h 240"/>
              <a:gd name="T42" fmla="*/ 2147483646 w 130"/>
              <a:gd name="T43" fmla="*/ 2147483646 h 240"/>
              <a:gd name="T44" fmla="*/ 2147483646 w 130"/>
              <a:gd name="T45" fmla="*/ 2147483646 h 240"/>
              <a:gd name="T46" fmla="*/ 2147483646 w 130"/>
              <a:gd name="T47" fmla="*/ 2147483646 h 240"/>
              <a:gd name="T48" fmla="*/ 2147483646 w 130"/>
              <a:gd name="T49" fmla="*/ 2147483646 h 240"/>
              <a:gd name="T50" fmla="*/ 2147483646 w 130"/>
              <a:gd name="T51" fmla="*/ 2147483646 h 240"/>
              <a:gd name="T52" fmla="*/ 2147483646 w 130"/>
              <a:gd name="T53" fmla="*/ 2147483646 h 240"/>
              <a:gd name="T54" fmla="*/ 2147483646 w 130"/>
              <a:gd name="T55" fmla="*/ 2147483646 h 240"/>
              <a:gd name="T56" fmla="*/ 2147483646 w 130"/>
              <a:gd name="T57" fmla="*/ 2147483646 h 240"/>
              <a:gd name="T58" fmla="*/ 2147483646 w 130"/>
              <a:gd name="T59" fmla="*/ 2147483646 h 240"/>
              <a:gd name="T60" fmla="*/ 2147483646 w 130"/>
              <a:gd name="T61" fmla="*/ 2147483646 h 240"/>
              <a:gd name="T62" fmla="*/ 2147483646 w 130"/>
              <a:gd name="T63" fmla="*/ 2147483646 h 24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0"/>
              <a:gd name="T97" fmla="*/ 0 h 240"/>
              <a:gd name="T98" fmla="*/ 130 w 130"/>
              <a:gd name="T99" fmla="*/ 240 h 24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0" h="240">
                <a:moveTo>
                  <a:pt x="34" y="214"/>
                </a:moveTo>
                <a:lnTo>
                  <a:pt x="20" y="198"/>
                </a:lnTo>
                <a:lnTo>
                  <a:pt x="12" y="194"/>
                </a:lnTo>
                <a:lnTo>
                  <a:pt x="14" y="174"/>
                </a:lnTo>
                <a:lnTo>
                  <a:pt x="16" y="162"/>
                </a:lnTo>
                <a:lnTo>
                  <a:pt x="28" y="152"/>
                </a:lnTo>
                <a:lnTo>
                  <a:pt x="32" y="140"/>
                </a:lnTo>
                <a:lnTo>
                  <a:pt x="26" y="130"/>
                </a:lnTo>
                <a:lnTo>
                  <a:pt x="26" y="114"/>
                </a:lnTo>
                <a:lnTo>
                  <a:pt x="18" y="102"/>
                </a:lnTo>
                <a:lnTo>
                  <a:pt x="12" y="94"/>
                </a:lnTo>
                <a:lnTo>
                  <a:pt x="20" y="74"/>
                </a:lnTo>
                <a:lnTo>
                  <a:pt x="14" y="58"/>
                </a:lnTo>
                <a:lnTo>
                  <a:pt x="4" y="50"/>
                </a:lnTo>
                <a:lnTo>
                  <a:pt x="0" y="30"/>
                </a:lnTo>
                <a:lnTo>
                  <a:pt x="4" y="24"/>
                </a:lnTo>
                <a:lnTo>
                  <a:pt x="4" y="12"/>
                </a:lnTo>
                <a:lnTo>
                  <a:pt x="22" y="10"/>
                </a:lnTo>
                <a:lnTo>
                  <a:pt x="36" y="0"/>
                </a:lnTo>
                <a:lnTo>
                  <a:pt x="48" y="6"/>
                </a:lnTo>
                <a:lnTo>
                  <a:pt x="48" y="14"/>
                </a:lnTo>
                <a:lnTo>
                  <a:pt x="56" y="16"/>
                </a:lnTo>
                <a:lnTo>
                  <a:pt x="60" y="30"/>
                </a:lnTo>
                <a:lnTo>
                  <a:pt x="56" y="34"/>
                </a:lnTo>
                <a:lnTo>
                  <a:pt x="56" y="48"/>
                </a:lnTo>
                <a:lnTo>
                  <a:pt x="68" y="42"/>
                </a:lnTo>
                <a:lnTo>
                  <a:pt x="76" y="36"/>
                </a:lnTo>
                <a:lnTo>
                  <a:pt x="88" y="40"/>
                </a:lnTo>
                <a:lnTo>
                  <a:pt x="100" y="32"/>
                </a:lnTo>
                <a:lnTo>
                  <a:pt x="116" y="50"/>
                </a:lnTo>
                <a:lnTo>
                  <a:pt x="120" y="66"/>
                </a:lnTo>
                <a:lnTo>
                  <a:pt x="130" y="76"/>
                </a:lnTo>
                <a:lnTo>
                  <a:pt x="130" y="86"/>
                </a:lnTo>
                <a:lnTo>
                  <a:pt x="126" y="98"/>
                </a:lnTo>
                <a:lnTo>
                  <a:pt x="86" y="100"/>
                </a:lnTo>
                <a:lnTo>
                  <a:pt x="78" y="112"/>
                </a:lnTo>
                <a:lnTo>
                  <a:pt x="78" y="120"/>
                </a:lnTo>
                <a:lnTo>
                  <a:pt x="82" y="130"/>
                </a:lnTo>
                <a:lnTo>
                  <a:pt x="86" y="140"/>
                </a:lnTo>
                <a:lnTo>
                  <a:pt x="84" y="144"/>
                </a:lnTo>
                <a:lnTo>
                  <a:pt x="72" y="128"/>
                </a:lnTo>
                <a:lnTo>
                  <a:pt x="56" y="126"/>
                </a:lnTo>
                <a:lnTo>
                  <a:pt x="56" y="116"/>
                </a:lnTo>
                <a:lnTo>
                  <a:pt x="44" y="116"/>
                </a:lnTo>
                <a:lnTo>
                  <a:pt x="40" y="120"/>
                </a:lnTo>
                <a:lnTo>
                  <a:pt x="40" y="132"/>
                </a:lnTo>
                <a:lnTo>
                  <a:pt x="38" y="140"/>
                </a:lnTo>
                <a:lnTo>
                  <a:pt x="32" y="154"/>
                </a:lnTo>
                <a:lnTo>
                  <a:pt x="28" y="162"/>
                </a:lnTo>
                <a:lnTo>
                  <a:pt x="24" y="178"/>
                </a:lnTo>
                <a:lnTo>
                  <a:pt x="30" y="182"/>
                </a:lnTo>
                <a:lnTo>
                  <a:pt x="40" y="186"/>
                </a:lnTo>
                <a:lnTo>
                  <a:pt x="42" y="192"/>
                </a:lnTo>
                <a:lnTo>
                  <a:pt x="46" y="210"/>
                </a:lnTo>
                <a:lnTo>
                  <a:pt x="52" y="218"/>
                </a:lnTo>
                <a:lnTo>
                  <a:pt x="64" y="222"/>
                </a:lnTo>
                <a:lnTo>
                  <a:pt x="72" y="230"/>
                </a:lnTo>
                <a:lnTo>
                  <a:pt x="68" y="234"/>
                </a:lnTo>
                <a:lnTo>
                  <a:pt x="66" y="240"/>
                </a:lnTo>
                <a:lnTo>
                  <a:pt x="56" y="238"/>
                </a:lnTo>
                <a:lnTo>
                  <a:pt x="58" y="230"/>
                </a:lnTo>
                <a:lnTo>
                  <a:pt x="52" y="226"/>
                </a:lnTo>
                <a:lnTo>
                  <a:pt x="42" y="224"/>
                </a:lnTo>
                <a:lnTo>
                  <a:pt x="34" y="2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29" name="Freeform 525"/>
          <p:cNvSpPr>
            <a:spLocks/>
          </p:cNvSpPr>
          <p:nvPr/>
        </p:nvSpPr>
        <p:spPr bwMode="auto">
          <a:xfrm>
            <a:off x="8488363" y="4014788"/>
            <a:ext cx="101600" cy="130175"/>
          </a:xfrm>
          <a:custGeom>
            <a:avLst/>
            <a:gdLst>
              <a:gd name="T0" fmla="*/ 0 w 64"/>
              <a:gd name="T1" fmla="*/ 0 h 82"/>
              <a:gd name="T2" fmla="*/ 2147483646 w 64"/>
              <a:gd name="T3" fmla="*/ 2147483646 h 82"/>
              <a:gd name="T4" fmla="*/ 2147483646 w 64"/>
              <a:gd name="T5" fmla="*/ 2147483646 h 82"/>
              <a:gd name="T6" fmla="*/ 2147483646 w 64"/>
              <a:gd name="T7" fmla="*/ 2147483646 h 82"/>
              <a:gd name="T8" fmla="*/ 2147483646 w 64"/>
              <a:gd name="T9" fmla="*/ 2147483646 h 82"/>
              <a:gd name="T10" fmla="*/ 2147483646 w 64"/>
              <a:gd name="T11" fmla="*/ 2147483646 h 82"/>
              <a:gd name="T12" fmla="*/ 2147483646 w 64"/>
              <a:gd name="T13" fmla="*/ 2147483646 h 82"/>
              <a:gd name="T14" fmla="*/ 2147483646 w 64"/>
              <a:gd name="T15" fmla="*/ 2147483646 h 82"/>
              <a:gd name="T16" fmla="*/ 2147483646 w 64"/>
              <a:gd name="T17" fmla="*/ 2147483646 h 82"/>
              <a:gd name="T18" fmla="*/ 2147483646 w 64"/>
              <a:gd name="T19" fmla="*/ 2147483646 h 82"/>
              <a:gd name="T20" fmla="*/ 2147483646 w 64"/>
              <a:gd name="T21" fmla="*/ 2147483646 h 82"/>
              <a:gd name="T22" fmla="*/ 2147483646 w 64"/>
              <a:gd name="T23" fmla="*/ 2147483646 h 82"/>
              <a:gd name="T24" fmla="*/ 2147483646 w 64"/>
              <a:gd name="T25" fmla="*/ 2147483646 h 82"/>
              <a:gd name="T26" fmla="*/ 2147483646 w 64"/>
              <a:gd name="T27" fmla="*/ 2147483646 h 82"/>
              <a:gd name="T28" fmla="*/ 2147483646 w 64"/>
              <a:gd name="T29" fmla="*/ 2147483646 h 82"/>
              <a:gd name="T30" fmla="*/ 2147483646 w 64"/>
              <a:gd name="T31" fmla="*/ 2147483646 h 82"/>
              <a:gd name="T32" fmla="*/ 2147483646 w 64"/>
              <a:gd name="T33" fmla="*/ 2147483646 h 82"/>
              <a:gd name="T34" fmla="*/ 2147483646 w 64"/>
              <a:gd name="T35" fmla="*/ 2147483646 h 82"/>
              <a:gd name="T36" fmla="*/ 2147483646 w 64"/>
              <a:gd name="T37" fmla="*/ 2147483646 h 82"/>
              <a:gd name="T38" fmla="*/ 2147483646 w 64"/>
              <a:gd name="T39" fmla="*/ 2147483646 h 82"/>
              <a:gd name="T40" fmla="*/ 2147483646 w 64"/>
              <a:gd name="T41" fmla="*/ 2147483646 h 82"/>
              <a:gd name="T42" fmla="*/ 0 w 64"/>
              <a:gd name="T43" fmla="*/ 0 h 8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4"/>
              <a:gd name="T67" fmla="*/ 0 h 82"/>
              <a:gd name="T68" fmla="*/ 64 w 64"/>
              <a:gd name="T69" fmla="*/ 82 h 8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4" h="82">
                <a:moveTo>
                  <a:pt x="0" y="0"/>
                </a:moveTo>
                <a:lnTo>
                  <a:pt x="10" y="2"/>
                </a:lnTo>
                <a:lnTo>
                  <a:pt x="16" y="6"/>
                </a:lnTo>
                <a:lnTo>
                  <a:pt x="14" y="14"/>
                </a:lnTo>
                <a:lnTo>
                  <a:pt x="24" y="16"/>
                </a:lnTo>
                <a:lnTo>
                  <a:pt x="26" y="10"/>
                </a:lnTo>
                <a:lnTo>
                  <a:pt x="30" y="6"/>
                </a:lnTo>
                <a:lnTo>
                  <a:pt x="40" y="14"/>
                </a:lnTo>
                <a:lnTo>
                  <a:pt x="52" y="30"/>
                </a:lnTo>
                <a:lnTo>
                  <a:pt x="52" y="40"/>
                </a:lnTo>
                <a:lnTo>
                  <a:pt x="54" y="62"/>
                </a:lnTo>
                <a:lnTo>
                  <a:pt x="60" y="70"/>
                </a:lnTo>
                <a:lnTo>
                  <a:pt x="64" y="78"/>
                </a:lnTo>
                <a:lnTo>
                  <a:pt x="64" y="82"/>
                </a:lnTo>
                <a:lnTo>
                  <a:pt x="54" y="82"/>
                </a:lnTo>
                <a:lnTo>
                  <a:pt x="36" y="72"/>
                </a:lnTo>
                <a:lnTo>
                  <a:pt x="16" y="60"/>
                </a:lnTo>
                <a:lnTo>
                  <a:pt x="18" y="52"/>
                </a:lnTo>
                <a:lnTo>
                  <a:pt x="10" y="42"/>
                </a:lnTo>
                <a:lnTo>
                  <a:pt x="4" y="26"/>
                </a:lnTo>
                <a:lnTo>
                  <a:pt x="4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0" name="Freeform 526"/>
          <p:cNvSpPr>
            <a:spLocks/>
          </p:cNvSpPr>
          <p:nvPr/>
        </p:nvSpPr>
        <p:spPr bwMode="auto">
          <a:xfrm>
            <a:off x="8729663" y="4008438"/>
            <a:ext cx="244475" cy="149225"/>
          </a:xfrm>
          <a:custGeom>
            <a:avLst/>
            <a:gdLst>
              <a:gd name="T0" fmla="*/ 0 w 154"/>
              <a:gd name="T1" fmla="*/ 2147483646 h 94"/>
              <a:gd name="T2" fmla="*/ 2147483646 w 154"/>
              <a:gd name="T3" fmla="*/ 2147483646 h 94"/>
              <a:gd name="T4" fmla="*/ 2147483646 w 154"/>
              <a:gd name="T5" fmla="*/ 2147483646 h 94"/>
              <a:gd name="T6" fmla="*/ 2147483646 w 154"/>
              <a:gd name="T7" fmla="*/ 2147483646 h 94"/>
              <a:gd name="T8" fmla="*/ 2147483646 w 154"/>
              <a:gd name="T9" fmla="*/ 2147483646 h 94"/>
              <a:gd name="T10" fmla="*/ 2147483646 w 154"/>
              <a:gd name="T11" fmla="*/ 2147483646 h 94"/>
              <a:gd name="T12" fmla="*/ 2147483646 w 154"/>
              <a:gd name="T13" fmla="*/ 2147483646 h 94"/>
              <a:gd name="T14" fmla="*/ 2147483646 w 154"/>
              <a:gd name="T15" fmla="*/ 2147483646 h 94"/>
              <a:gd name="T16" fmla="*/ 2147483646 w 154"/>
              <a:gd name="T17" fmla="*/ 2147483646 h 94"/>
              <a:gd name="T18" fmla="*/ 2147483646 w 154"/>
              <a:gd name="T19" fmla="*/ 2147483646 h 94"/>
              <a:gd name="T20" fmla="*/ 2147483646 w 154"/>
              <a:gd name="T21" fmla="*/ 2147483646 h 94"/>
              <a:gd name="T22" fmla="*/ 2147483646 w 154"/>
              <a:gd name="T23" fmla="*/ 2147483646 h 94"/>
              <a:gd name="T24" fmla="*/ 2147483646 w 154"/>
              <a:gd name="T25" fmla="*/ 2147483646 h 94"/>
              <a:gd name="T26" fmla="*/ 2147483646 w 154"/>
              <a:gd name="T27" fmla="*/ 2147483646 h 94"/>
              <a:gd name="T28" fmla="*/ 2147483646 w 154"/>
              <a:gd name="T29" fmla="*/ 2147483646 h 94"/>
              <a:gd name="T30" fmla="*/ 2147483646 w 154"/>
              <a:gd name="T31" fmla="*/ 2147483646 h 94"/>
              <a:gd name="T32" fmla="*/ 2147483646 w 154"/>
              <a:gd name="T33" fmla="*/ 2147483646 h 94"/>
              <a:gd name="T34" fmla="*/ 2147483646 w 154"/>
              <a:gd name="T35" fmla="*/ 2147483646 h 94"/>
              <a:gd name="T36" fmla="*/ 2147483646 w 154"/>
              <a:gd name="T37" fmla="*/ 2147483646 h 94"/>
              <a:gd name="T38" fmla="*/ 2147483646 w 154"/>
              <a:gd name="T39" fmla="*/ 2147483646 h 94"/>
              <a:gd name="T40" fmla="*/ 2147483646 w 154"/>
              <a:gd name="T41" fmla="*/ 2147483646 h 94"/>
              <a:gd name="T42" fmla="*/ 2147483646 w 154"/>
              <a:gd name="T43" fmla="*/ 2147483646 h 94"/>
              <a:gd name="T44" fmla="*/ 2147483646 w 154"/>
              <a:gd name="T45" fmla="*/ 2147483646 h 94"/>
              <a:gd name="T46" fmla="*/ 2147483646 w 154"/>
              <a:gd name="T47" fmla="*/ 2147483646 h 94"/>
              <a:gd name="T48" fmla="*/ 2147483646 w 154"/>
              <a:gd name="T49" fmla="*/ 0 h 94"/>
              <a:gd name="T50" fmla="*/ 2147483646 w 154"/>
              <a:gd name="T51" fmla="*/ 2147483646 h 94"/>
              <a:gd name="T52" fmla="*/ 2147483646 w 154"/>
              <a:gd name="T53" fmla="*/ 2147483646 h 94"/>
              <a:gd name="T54" fmla="*/ 2147483646 w 154"/>
              <a:gd name="T55" fmla="*/ 2147483646 h 94"/>
              <a:gd name="T56" fmla="*/ 2147483646 w 154"/>
              <a:gd name="T57" fmla="*/ 2147483646 h 94"/>
              <a:gd name="T58" fmla="*/ 2147483646 w 154"/>
              <a:gd name="T59" fmla="*/ 2147483646 h 94"/>
              <a:gd name="T60" fmla="*/ 2147483646 w 154"/>
              <a:gd name="T61" fmla="*/ 2147483646 h 94"/>
              <a:gd name="T62" fmla="*/ 2147483646 w 154"/>
              <a:gd name="T63" fmla="*/ 2147483646 h 94"/>
              <a:gd name="T64" fmla="*/ 2147483646 w 154"/>
              <a:gd name="T65" fmla="*/ 2147483646 h 94"/>
              <a:gd name="T66" fmla="*/ 2147483646 w 154"/>
              <a:gd name="T67" fmla="*/ 2147483646 h 94"/>
              <a:gd name="T68" fmla="*/ 2147483646 w 154"/>
              <a:gd name="T69" fmla="*/ 2147483646 h 94"/>
              <a:gd name="T70" fmla="*/ 2147483646 w 154"/>
              <a:gd name="T71" fmla="*/ 2147483646 h 94"/>
              <a:gd name="T72" fmla="*/ 2147483646 w 154"/>
              <a:gd name="T73" fmla="*/ 2147483646 h 94"/>
              <a:gd name="T74" fmla="*/ 2147483646 w 154"/>
              <a:gd name="T75" fmla="*/ 2147483646 h 94"/>
              <a:gd name="T76" fmla="*/ 2147483646 w 154"/>
              <a:gd name="T77" fmla="*/ 2147483646 h 94"/>
              <a:gd name="T78" fmla="*/ 2147483646 w 154"/>
              <a:gd name="T79" fmla="*/ 2147483646 h 94"/>
              <a:gd name="T80" fmla="*/ 2147483646 w 154"/>
              <a:gd name="T81" fmla="*/ 2147483646 h 94"/>
              <a:gd name="T82" fmla="*/ 2147483646 w 154"/>
              <a:gd name="T83" fmla="*/ 2147483646 h 94"/>
              <a:gd name="T84" fmla="*/ 2147483646 w 154"/>
              <a:gd name="T85" fmla="*/ 2147483646 h 94"/>
              <a:gd name="T86" fmla="*/ 2147483646 w 154"/>
              <a:gd name="T87" fmla="*/ 2147483646 h 94"/>
              <a:gd name="T88" fmla="*/ 2147483646 w 154"/>
              <a:gd name="T89" fmla="*/ 2147483646 h 94"/>
              <a:gd name="T90" fmla="*/ 2147483646 w 154"/>
              <a:gd name="T91" fmla="*/ 2147483646 h 94"/>
              <a:gd name="T92" fmla="*/ 0 w 154"/>
              <a:gd name="T93" fmla="*/ 2147483646 h 9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54"/>
              <a:gd name="T142" fmla="*/ 0 h 94"/>
              <a:gd name="T143" fmla="*/ 154 w 154"/>
              <a:gd name="T144" fmla="*/ 94 h 9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54" h="94">
                <a:moveTo>
                  <a:pt x="0" y="84"/>
                </a:moveTo>
                <a:lnTo>
                  <a:pt x="10" y="94"/>
                </a:lnTo>
                <a:lnTo>
                  <a:pt x="22" y="94"/>
                </a:lnTo>
                <a:lnTo>
                  <a:pt x="30" y="92"/>
                </a:lnTo>
                <a:lnTo>
                  <a:pt x="44" y="86"/>
                </a:lnTo>
                <a:lnTo>
                  <a:pt x="52" y="84"/>
                </a:lnTo>
                <a:lnTo>
                  <a:pt x="60" y="92"/>
                </a:lnTo>
                <a:lnTo>
                  <a:pt x="72" y="86"/>
                </a:lnTo>
                <a:lnTo>
                  <a:pt x="84" y="74"/>
                </a:lnTo>
                <a:lnTo>
                  <a:pt x="94" y="56"/>
                </a:lnTo>
                <a:lnTo>
                  <a:pt x="96" y="44"/>
                </a:lnTo>
                <a:lnTo>
                  <a:pt x="102" y="40"/>
                </a:lnTo>
                <a:lnTo>
                  <a:pt x="118" y="38"/>
                </a:lnTo>
                <a:lnTo>
                  <a:pt x="126" y="44"/>
                </a:lnTo>
                <a:lnTo>
                  <a:pt x="138" y="44"/>
                </a:lnTo>
                <a:lnTo>
                  <a:pt x="142" y="40"/>
                </a:lnTo>
                <a:lnTo>
                  <a:pt x="134" y="34"/>
                </a:lnTo>
                <a:lnTo>
                  <a:pt x="140" y="30"/>
                </a:lnTo>
                <a:lnTo>
                  <a:pt x="148" y="30"/>
                </a:lnTo>
                <a:lnTo>
                  <a:pt x="154" y="28"/>
                </a:lnTo>
                <a:lnTo>
                  <a:pt x="140" y="20"/>
                </a:lnTo>
                <a:lnTo>
                  <a:pt x="132" y="16"/>
                </a:lnTo>
                <a:lnTo>
                  <a:pt x="124" y="8"/>
                </a:lnTo>
                <a:lnTo>
                  <a:pt x="120" y="2"/>
                </a:lnTo>
                <a:lnTo>
                  <a:pt x="110" y="0"/>
                </a:lnTo>
                <a:lnTo>
                  <a:pt x="102" y="10"/>
                </a:lnTo>
                <a:lnTo>
                  <a:pt x="96" y="18"/>
                </a:lnTo>
                <a:lnTo>
                  <a:pt x="92" y="22"/>
                </a:lnTo>
                <a:lnTo>
                  <a:pt x="88" y="28"/>
                </a:lnTo>
                <a:lnTo>
                  <a:pt x="98" y="36"/>
                </a:lnTo>
                <a:lnTo>
                  <a:pt x="94" y="40"/>
                </a:lnTo>
                <a:lnTo>
                  <a:pt x="88" y="36"/>
                </a:lnTo>
                <a:lnTo>
                  <a:pt x="84" y="38"/>
                </a:lnTo>
                <a:lnTo>
                  <a:pt x="82" y="46"/>
                </a:lnTo>
                <a:lnTo>
                  <a:pt x="76" y="46"/>
                </a:lnTo>
                <a:lnTo>
                  <a:pt x="68" y="40"/>
                </a:lnTo>
                <a:lnTo>
                  <a:pt x="60" y="54"/>
                </a:lnTo>
                <a:lnTo>
                  <a:pt x="52" y="64"/>
                </a:lnTo>
                <a:lnTo>
                  <a:pt x="40" y="62"/>
                </a:lnTo>
                <a:lnTo>
                  <a:pt x="28" y="66"/>
                </a:lnTo>
                <a:lnTo>
                  <a:pt x="22" y="78"/>
                </a:lnTo>
                <a:lnTo>
                  <a:pt x="26" y="84"/>
                </a:lnTo>
                <a:lnTo>
                  <a:pt x="28" y="88"/>
                </a:lnTo>
                <a:lnTo>
                  <a:pt x="20" y="92"/>
                </a:lnTo>
                <a:lnTo>
                  <a:pt x="14" y="84"/>
                </a:lnTo>
                <a:lnTo>
                  <a:pt x="10" y="80"/>
                </a:lnTo>
                <a:lnTo>
                  <a:pt x="0" y="8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1" name="Freeform 527"/>
          <p:cNvSpPr>
            <a:spLocks/>
          </p:cNvSpPr>
          <p:nvPr/>
        </p:nvSpPr>
        <p:spPr bwMode="auto">
          <a:xfrm>
            <a:off x="8707438" y="4068763"/>
            <a:ext cx="254000" cy="212725"/>
          </a:xfrm>
          <a:custGeom>
            <a:avLst/>
            <a:gdLst>
              <a:gd name="T0" fmla="*/ 2147483646 w 160"/>
              <a:gd name="T1" fmla="*/ 2147483646 h 134"/>
              <a:gd name="T2" fmla="*/ 2147483646 w 160"/>
              <a:gd name="T3" fmla="*/ 2147483646 h 134"/>
              <a:gd name="T4" fmla="*/ 2147483646 w 160"/>
              <a:gd name="T5" fmla="*/ 2147483646 h 134"/>
              <a:gd name="T6" fmla="*/ 2147483646 w 160"/>
              <a:gd name="T7" fmla="*/ 2147483646 h 134"/>
              <a:gd name="T8" fmla="*/ 2147483646 w 160"/>
              <a:gd name="T9" fmla="*/ 2147483646 h 134"/>
              <a:gd name="T10" fmla="*/ 2147483646 w 160"/>
              <a:gd name="T11" fmla="*/ 2147483646 h 134"/>
              <a:gd name="T12" fmla="*/ 2147483646 w 160"/>
              <a:gd name="T13" fmla="*/ 2147483646 h 134"/>
              <a:gd name="T14" fmla="*/ 2147483646 w 160"/>
              <a:gd name="T15" fmla="*/ 2147483646 h 134"/>
              <a:gd name="T16" fmla="*/ 2147483646 w 160"/>
              <a:gd name="T17" fmla="*/ 2147483646 h 134"/>
              <a:gd name="T18" fmla="*/ 2147483646 w 160"/>
              <a:gd name="T19" fmla="*/ 2147483646 h 134"/>
              <a:gd name="T20" fmla="*/ 2147483646 w 160"/>
              <a:gd name="T21" fmla="*/ 2147483646 h 134"/>
              <a:gd name="T22" fmla="*/ 2147483646 w 160"/>
              <a:gd name="T23" fmla="*/ 0 h 134"/>
              <a:gd name="T24" fmla="*/ 2147483646 w 160"/>
              <a:gd name="T25" fmla="*/ 2147483646 h 134"/>
              <a:gd name="T26" fmla="*/ 2147483646 w 160"/>
              <a:gd name="T27" fmla="*/ 2147483646 h 134"/>
              <a:gd name="T28" fmla="*/ 2147483646 w 160"/>
              <a:gd name="T29" fmla="*/ 2147483646 h 134"/>
              <a:gd name="T30" fmla="*/ 2147483646 w 160"/>
              <a:gd name="T31" fmla="*/ 2147483646 h 134"/>
              <a:gd name="T32" fmla="*/ 2147483646 w 160"/>
              <a:gd name="T33" fmla="*/ 2147483646 h 134"/>
              <a:gd name="T34" fmla="*/ 2147483646 w 160"/>
              <a:gd name="T35" fmla="*/ 2147483646 h 134"/>
              <a:gd name="T36" fmla="*/ 2147483646 w 160"/>
              <a:gd name="T37" fmla="*/ 2147483646 h 134"/>
              <a:gd name="T38" fmla="*/ 2147483646 w 160"/>
              <a:gd name="T39" fmla="*/ 2147483646 h 134"/>
              <a:gd name="T40" fmla="*/ 2147483646 w 160"/>
              <a:gd name="T41" fmla="*/ 2147483646 h 134"/>
              <a:gd name="T42" fmla="*/ 2147483646 w 160"/>
              <a:gd name="T43" fmla="*/ 2147483646 h 134"/>
              <a:gd name="T44" fmla="*/ 2147483646 w 160"/>
              <a:gd name="T45" fmla="*/ 2147483646 h 134"/>
              <a:gd name="T46" fmla="*/ 2147483646 w 160"/>
              <a:gd name="T47" fmla="*/ 2147483646 h 134"/>
              <a:gd name="T48" fmla="*/ 2147483646 w 160"/>
              <a:gd name="T49" fmla="*/ 2147483646 h 134"/>
              <a:gd name="T50" fmla="*/ 2147483646 w 160"/>
              <a:gd name="T51" fmla="*/ 2147483646 h 134"/>
              <a:gd name="T52" fmla="*/ 2147483646 w 160"/>
              <a:gd name="T53" fmla="*/ 2147483646 h 134"/>
              <a:gd name="T54" fmla="*/ 2147483646 w 160"/>
              <a:gd name="T55" fmla="*/ 2147483646 h 134"/>
              <a:gd name="T56" fmla="*/ 2147483646 w 160"/>
              <a:gd name="T57" fmla="*/ 2147483646 h 134"/>
              <a:gd name="T58" fmla="*/ 2147483646 w 160"/>
              <a:gd name="T59" fmla="*/ 2147483646 h 134"/>
              <a:gd name="T60" fmla="*/ 2147483646 w 160"/>
              <a:gd name="T61" fmla="*/ 2147483646 h 134"/>
              <a:gd name="T62" fmla="*/ 2147483646 w 160"/>
              <a:gd name="T63" fmla="*/ 2147483646 h 134"/>
              <a:gd name="T64" fmla="*/ 2147483646 w 160"/>
              <a:gd name="T65" fmla="*/ 2147483646 h 134"/>
              <a:gd name="T66" fmla="*/ 2147483646 w 160"/>
              <a:gd name="T67" fmla="*/ 2147483646 h 134"/>
              <a:gd name="T68" fmla="*/ 2147483646 w 160"/>
              <a:gd name="T69" fmla="*/ 2147483646 h 134"/>
              <a:gd name="T70" fmla="*/ 2147483646 w 160"/>
              <a:gd name="T71" fmla="*/ 2147483646 h 134"/>
              <a:gd name="T72" fmla="*/ 2147483646 w 160"/>
              <a:gd name="T73" fmla="*/ 2147483646 h 134"/>
              <a:gd name="T74" fmla="*/ 0 w 160"/>
              <a:gd name="T75" fmla="*/ 2147483646 h 134"/>
              <a:gd name="T76" fmla="*/ 2147483646 w 160"/>
              <a:gd name="T77" fmla="*/ 2147483646 h 134"/>
              <a:gd name="T78" fmla="*/ 2147483646 w 160"/>
              <a:gd name="T79" fmla="*/ 2147483646 h 1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0"/>
              <a:gd name="T121" fmla="*/ 0 h 134"/>
              <a:gd name="T122" fmla="*/ 160 w 160"/>
              <a:gd name="T123" fmla="*/ 134 h 13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0" h="134">
                <a:moveTo>
                  <a:pt x="14" y="46"/>
                </a:moveTo>
                <a:lnTo>
                  <a:pt x="24" y="56"/>
                </a:lnTo>
                <a:lnTo>
                  <a:pt x="36" y="56"/>
                </a:lnTo>
                <a:lnTo>
                  <a:pt x="44" y="54"/>
                </a:lnTo>
                <a:lnTo>
                  <a:pt x="66" y="46"/>
                </a:lnTo>
                <a:lnTo>
                  <a:pt x="74" y="54"/>
                </a:lnTo>
                <a:lnTo>
                  <a:pt x="86" y="48"/>
                </a:lnTo>
                <a:lnTo>
                  <a:pt x="98" y="36"/>
                </a:lnTo>
                <a:lnTo>
                  <a:pt x="108" y="18"/>
                </a:lnTo>
                <a:lnTo>
                  <a:pt x="110" y="6"/>
                </a:lnTo>
                <a:lnTo>
                  <a:pt x="116" y="2"/>
                </a:lnTo>
                <a:lnTo>
                  <a:pt x="132" y="0"/>
                </a:lnTo>
                <a:lnTo>
                  <a:pt x="140" y="6"/>
                </a:lnTo>
                <a:lnTo>
                  <a:pt x="138" y="14"/>
                </a:lnTo>
                <a:lnTo>
                  <a:pt x="132" y="16"/>
                </a:lnTo>
                <a:lnTo>
                  <a:pt x="140" y="26"/>
                </a:lnTo>
                <a:lnTo>
                  <a:pt x="146" y="42"/>
                </a:lnTo>
                <a:lnTo>
                  <a:pt x="150" y="48"/>
                </a:lnTo>
                <a:lnTo>
                  <a:pt x="160" y="56"/>
                </a:lnTo>
                <a:lnTo>
                  <a:pt x="156" y="60"/>
                </a:lnTo>
                <a:lnTo>
                  <a:pt x="144" y="58"/>
                </a:lnTo>
                <a:lnTo>
                  <a:pt x="138" y="64"/>
                </a:lnTo>
                <a:lnTo>
                  <a:pt x="136" y="84"/>
                </a:lnTo>
                <a:lnTo>
                  <a:pt x="120" y="96"/>
                </a:lnTo>
                <a:lnTo>
                  <a:pt x="122" y="112"/>
                </a:lnTo>
                <a:lnTo>
                  <a:pt x="120" y="118"/>
                </a:lnTo>
                <a:lnTo>
                  <a:pt x="118" y="134"/>
                </a:lnTo>
                <a:lnTo>
                  <a:pt x="94" y="132"/>
                </a:lnTo>
                <a:lnTo>
                  <a:pt x="92" y="124"/>
                </a:lnTo>
                <a:lnTo>
                  <a:pt x="64" y="120"/>
                </a:lnTo>
                <a:lnTo>
                  <a:pt x="60" y="126"/>
                </a:lnTo>
                <a:lnTo>
                  <a:pt x="46" y="124"/>
                </a:lnTo>
                <a:lnTo>
                  <a:pt x="44" y="116"/>
                </a:lnTo>
                <a:lnTo>
                  <a:pt x="24" y="116"/>
                </a:lnTo>
                <a:lnTo>
                  <a:pt x="20" y="96"/>
                </a:lnTo>
                <a:lnTo>
                  <a:pt x="12" y="86"/>
                </a:lnTo>
                <a:lnTo>
                  <a:pt x="2" y="66"/>
                </a:lnTo>
                <a:lnTo>
                  <a:pt x="0" y="54"/>
                </a:lnTo>
                <a:lnTo>
                  <a:pt x="6" y="46"/>
                </a:lnTo>
                <a:lnTo>
                  <a:pt x="14" y="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" name="Freeform 528"/>
          <p:cNvSpPr>
            <a:spLocks/>
          </p:cNvSpPr>
          <p:nvPr/>
        </p:nvSpPr>
        <p:spPr bwMode="auto">
          <a:xfrm>
            <a:off x="8361363" y="4046538"/>
            <a:ext cx="273050" cy="279400"/>
          </a:xfrm>
          <a:custGeom>
            <a:avLst/>
            <a:gdLst>
              <a:gd name="T0" fmla="*/ 0 w 172"/>
              <a:gd name="T1" fmla="*/ 0 h 176"/>
              <a:gd name="T2" fmla="*/ 2147483646 w 172"/>
              <a:gd name="T3" fmla="*/ 2147483646 h 176"/>
              <a:gd name="T4" fmla="*/ 2147483646 w 172"/>
              <a:gd name="T5" fmla="*/ 2147483646 h 176"/>
              <a:gd name="T6" fmla="*/ 2147483646 w 172"/>
              <a:gd name="T7" fmla="*/ 2147483646 h 176"/>
              <a:gd name="T8" fmla="*/ 2147483646 w 172"/>
              <a:gd name="T9" fmla="*/ 2147483646 h 176"/>
              <a:gd name="T10" fmla="*/ 2147483646 w 172"/>
              <a:gd name="T11" fmla="*/ 2147483646 h 176"/>
              <a:gd name="T12" fmla="*/ 2147483646 w 172"/>
              <a:gd name="T13" fmla="*/ 2147483646 h 176"/>
              <a:gd name="T14" fmla="*/ 2147483646 w 172"/>
              <a:gd name="T15" fmla="*/ 2147483646 h 176"/>
              <a:gd name="T16" fmla="*/ 2147483646 w 172"/>
              <a:gd name="T17" fmla="*/ 2147483646 h 176"/>
              <a:gd name="T18" fmla="*/ 2147483646 w 172"/>
              <a:gd name="T19" fmla="*/ 2147483646 h 176"/>
              <a:gd name="T20" fmla="*/ 2147483646 w 172"/>
              <a:gd name="T21" fmla="*/ 2147483646 h 176"/>
              <a:gd name="T22" fmla="*/ 2147483646 w 172"/>
              <a:gd name="T23" fmla="*/ 2147483646 h 176"/>
              <a:gd name="T24" fmla="*/ 2147483646 w 172"/>
              <a:gd name="T25" fmla="*/ 2147483646 h 176"/>
              <a:gd name="T26" fmla="*/ 2147483646 w 172"/>
              <a:gd name="T27" fmla="*/ 2147483646 h 176"/>
              <a:gd name="T28" fmla="*/ 2147483646 w 172"/>
              <a:gd name="T29" fmla="*/ 2147483646 h 176"/>
              <a:gd name="T30" fmla="*/ 2147483646 w 172"/>
              <a:gd name="T31" fmla="*/ 2147483646 h 176"/>
              <a:gd name="T32" fmla="*/ 2147483646 w 172"/>
              <a:gd name="T33" fmla="*/ 2147483646 h 176"/>
              <a:gd name="T34" fmla="*/ 2147483646 w 172"/>
              <a:gd name="T35" fmla="*/ 2147483646 h 176"/>
              <a:gd name="T36" fmla="*/ 2147483646 w 172"/>
              <a:gd name="T37" fmla="*/ 2147483646 h 176"/>
              <a:gd name="T38" fmla="*/ 2147483646 w 172"/>
              <a:gd name="T39" fmla="*/ 2147483646 h 176"/>
              <a:gd name="T40" fmla="*/ 2147483646 w 172"/>
              <a:gd name="T41" fmla="*/ 2147483646 h 176"/>
              <a:gd name="T42" fmla="*/ 2147483646 w 172"/>
              <a:gd name="T43" fmla="*/ 2147483646 h 176"/>
              <a:gd name="T44" fmla="*/ 2147483646 w 172"/>
              <a:gd name="T45" fmla="*/ 2147483646 h 176"/>
              <a:gd name="T46" fmla="*/ 2147483646 w 172"/>
              <a:gd name="T47" fmla="*/ 2147483646 h 176"/>
              <a:gd name="T48" fmla="*/ 2147483646 w 172"/>
              <a:gd name="T49" fmla="*/ 2147483646 h 176"/>
              <a:gd name="T50" fmla="*/ 2147483646 w 172"/>
              <a:gd name="T51" fmla="*/ 2147483646 h 176"/>
              <a:gd name="T52" fmla="*/ 2147483646 w 172"/>
              <a:gd name="T53" fmla="*/ 2147483646 h 176"/>
              <a:gd name="T54" fmla="*/ 2147483646 w 172"/>
              <a:gd name="T55" fmla="*/ 2147483646 h 176"/>
              <a:gd name="T56" fmla="*/ 2147483646 w 172"/>
              <a:gd name="T57" fmla="*/ 2147483646 h 176"/>
              <a:gd name="T58" fmla="*/ 2147483646 w 172"/>
              <a:gd name="T59" fmla="*/ 2147483646 h 176"/>
              <a:gd name="T60" fmla="*/ 2147483646 w 172"/>
              <a:gd name="T61" fmla="*/ 2147483646 h 176"/>
              <a:gd name="T62" fmla="*/ 2147483646 w 172"/>
              <a:gd name="T63" fmla="*/ 2147483646 h 176"/>
              <a:gd name="T64" fmla="*/ 2147483646 w 172"/>
              <a:gd name="T65" fmla="*/ 2147483646 h 176"/>
              <a:gd name="T66" fmla="*/ 2147483646 w 172"/>
              <a:gd name="T67" fmla="*/ 2147483646 h 176"/>
              <a:gd name="T68" fmla="*/ 2147483646 w 172"/>
              <a:gd name="T69" fmla="*/ 2147483646 h 176"/>
              <a:gd name="T70" fmla="*/ 0 w 172"/>
              <a:gd name="T71" fmla="*/ 0 h 17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72"/>
              <a:gd name="T109" fmla="*/ 0 h 176"/>
              <a:gd name="T110" fmla="*/ 172 w 172"/>
              <a:gd name="T111" fmla="*/ 176 h 17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72" h="176">
                <a:moveTo>
                  <a:pt x="0" y="0"/>
                </a:moveTo>
                <a:lnTo>
                  <a:pt x="20" y="2"/>
                </a:lnTo>
                <a:lnTo>
                  <a:pt x="38" y="4"/>
                </a:lnTo>
                <a:lnTo>
                  <a:pt x="48" y="18"/>
                </a:lnTo>
                <a:lnTo>
                  <a:pt x="60" y="28"/>
                </a:lnTo>
                <a:lnTo>
                  <a:pt x="72" y="36"/>
                </a:lnTo>
                <a:lnTo>
                  <a:pt x="84" y="50"/>
                </a:lnTo>
                <a:lnTo>
                  <a:pt x="96" y="54"/>
                </a:lnTo>
                <a:lnTo>
                  <a:pt x="108" y="64"/>
                </a:lnTo>
                <a:lnTo>
                  <a:pt x="122" y="78"/>
                </a:lnTo>
                <a:lnTo>
                  <a:pt x="134" y="84"/>
                </a:lnTo>
                <a:lnTo>
                  <a:pt x="134" y="96"/>
                </a:lnTo>
                <a:lnTo>
                  <a:pt x="136" y="102"/>
                </a:lnTo>
                <a:lnTo>
                  <a:pt x="144" y="104"/>
                </a:lnTo>
                <a:lnTo>
                  <a:pt x="152" y="116"/>
                </a:lnTo>
                <a:lnTo>
                  <a:pt x="152" y="124"/>
                </a:lnTo>
                <a:lnTo>
                  <a:pt x="150" y="130"/>
                </a:lnTo>
                <a:lnTo>
                  <a:pt x="160" y="124"/>
                </a:lnTo>
                <a:lnTo>
                  <a:pt x="172" y="130"/>
                </a:lnTo>
                <a:lnTo>
                  <a:pt x="172" y="156"/>
                </a:lnTo>
                <a:lnTo>
                  <a:pt x="170" y="176"/>
                </a:lnTo>
                <a:lnTo>
                  <a:pt x="160" y="174"/>
                </a:lnTo>
                <a:lnTo>
                  <a:pt x="152" y="176"/>
                </a:lnTo>
                <a:lnTo>
                  <a:pt x="142" y="174"/>
                </a:lnTo>
                <a:lnTo>
                  <a:pt x="96" y="128"/>
                </a:lnTo>
                <a:lnTo>
                  <a:pt x="90" y="120"/>
                </a:lnTo>
                <a:lnTo>
                  <a:pt x="86" y="106"/>
                </a:lnTo>
                <a:lnTo>
                  <a:pt x="64" y="80"/>
                </a:lnTo>
                <a:lnTo>
                  <a:pt x="60" y="70"/>
                </a:lnTo>
                <a:lnTo>
                  <a:pt x="60" y="62"/>
                </a:lnTo>
                <a:lnTo>
                  <a:pt x="46" y="50"/>
                </a:lnTo>
                <a:lnTo>
                  <a:pt x="38" y="50"/>
                </a:lnTo>
                <a:lnTo>
                  <a:pt x="38" y="42"/>
                </a:lnTo>
                <a:lnTo>
                  <a:pt x="20" y="22"/>
                </a:lnTo>
                <a:lnTo>
                  <a:pt x="4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3" name="Freeform 529"/>
          <p:cNvSpPr>
            <a:spLocks/>
          </p:cNvSpPr>
          <p:nvPr/>
        </p:nvSpPr>
        <p:spPr bwMode="auto">
          <a:xfrm>
            <a:off x="8672513" y="4246563"/>
            <a:ext cx="25400" cy="22225"/>
          </a:xfrm>
          <a:custGeom>
            <a:avLst/>
            <a:gdLst>
              <a:gd name="T0" fmla="*/ 0 w 16"/>
              <a:gd name="T1" fmla="*/ 2147483646 h 14"/>
              <a:gd name="T2" fmla="*/ 2147483646 w 16"/>
              <a:gd name="T3" fmla="*/ 0 h 14"/>
              <a:gd name="T4" fmla="*/ 2147483646 w 16"/>
              <a:gd name="T5" fmla="*/ 2147483646 h 14"/>
              <a:gd name="T6" fmla="*/ 2147483646 w 16"/>
              <a:gd name="T7" fmla="*/ 2147483646 h 14"/>
              <a:gd name="T8" fmla="*/ 2147483646 w 16"/>
              <a:gd name="T9" fmla="*/ 2147483646 h 14"/>
              <a:gd name="T10" fmla="*/ 0 w 16"/>
              <a:gd name="T11" fmla="*/ 2147483646 h 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"/>
              <a:gd name="T19" fmla="*/ 0 h 14"/>
              <a:gd name="T20" fmla="*/ 16 w 16"/>
              <a:gd name="T21" fmla="*/ 14 h 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" h="14">
                <a:moveTo>
                  <a:pt x="0" y="6"/>
                </a:moveTo>
                <a:lnTo>
                  <a:pt x="6" y="0"/>
                </a:lnTo>
                <a:lnTo>
                  <a:pt x="16" y="4"/>
                </a:lnTo>
                <a:lnTo>
                  <a:pt x="14" y="12"/>
                </a:lnTo>
                <a:lnTo>
                  <a:pt x="6" y="14"/>
                </a:lnTo>
                <a:lnTo>
                  <a:pt x="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4" name="Freeform 530"/>
          <p:cNvSpPr>
            <a:spLocks/>
          </p:cNvSpPr>
          <p:nvPr/>
        </p:nvSpPr>
        <p:spPr bwMode="auto">
          <a:xfrm>
            <a:off x="8618538" y="4221163"/>
            <a:ext cx="41275" cy="44450"/>
          </a:xfrm>
          <a:custGeom>
            <a:avLst/>
            <a:gdLst>
              <a:gd name="T0" fmla="*/ 0 w 26"/>
              <a:gd name="T1" fmla="*/ 0 h 28"/>
              <a:gd name="T2" fmla="*/ 2147483646 w 26"/>
              <a:gd name="T3" fmla="*/ 0 h 28"/>
              <a:gd name="T4" fmla="*/ 2147483646 w 26"/>
              <a:gd name="T5" fmla="*/ 2147483646 h 28"/>
              <a:gd name="T6" fmla="*/ 2147483646 w 26"/>
              <a:gd name="T7" fmla="*/ 2147483646 h 28"/>
              <a:gd name="T8" fmla="*/ 2147483646 w 26"/>
              <a:gd name="T9" fmla="*/ 2147483646 h 28"/>
              <a:gd name="T10" fmla="*/ 2147483646 w 26"/>
              <a:gd name="T11" fmla="*/ 2147483646 h 28"/>
              <a:gd name="T12" fmla="*/ 2147483646 w 26"/>
              <a:gd name="T13" fmla="*/ 2147483646 h 28"/>
              <a:gd name="T14" fmla="*/ 2147483646 w 26"/>
              <a:gd name="T15" fmla="*/ 2147483646 h 28"/>
              <a:gd name="T16" fmla="*/ 2147483646 w 26"/>
              <a:gd name="T17" fmla="*/ 2147483646 h 28"/>
              <a:gd name="T18" fmla="*/ 2147483646 w 26"/>
              <a:gd name="T19" fmla="*/ 2147483646 h 28"/>
              <a:gd name="T20" fmla="*/ 0 w 26"/>
              <a:gd name="T21" fmla="*/ 2147483646 h 28"/>
              <a:gd name="T22" fmla="*/ 0 w 26"/>
              <a:gd name="T23" fmla="*/ 0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"/>
              <a:gd name="T37" fmla="*/ 0 h 28"/>
              <a:gd name="T38" fmla="*/ 26 w 26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" h="28">
                <a:moveTo>
                  <a:pt x="0" y="0"/>
                </a:moveTo>
                <a:lnTo>
                  <a:pt x="12" y="0"/>
                </a:lnTo>
                <a:lnTo>
                  <a:pt x="14" y="10"/>
                </a:lnTo>
                <a:lnTo>
                  <a:pt x="18" y="16"/>
                </a:lnTo>
                <a:lnTo>
                  <a:pt x="24" y="18"/>
                </a:lnTo>
                <a:lnTo>
                  <a:pt x="26" y="26"/>
                </a:lnTo>
                <a:lnTo>
                  <a:pt x="20" y="28"/>
                </a:lnTo>
                <a:lnTo>
                  <a:pt x="14" y="24"/>
                </a:lnTo>
                <a:lnTo>
                  <a:pt x="12" y="16"/>
                </a:lnTo>
                <a:lnTo>
                  <a:pt x="6" y="10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5" name="Freeform 531"/>
          <p:cNvSpPr>
            <a:spLocks/>
          </p:cNvSpPr>
          <p:nvPr/>
        </p:nvSpPr>
        <p:spPr bwMode="auto">
          <a:xfrm>
            <a:off x="8624888" y="4335463"/>
            <a:ext cx="250825" cy="69850"/>
          </a:xfrm>
          <a:custGeom>
            <a:avLst/>
            <a:gdLst>
              <a:gd name="T0" fmla="*/ 2147483646 w 158"/>
              <a:gd name="T1" fmla="*/ 2147483646 h 44"/>
              <a:gd name="T2" fmla="*/ 2147483646 w 158"/>
              <a:gd name="T3" fmla="*/ 0 h 44"/>
              <a:gd name="T4" fmla="*/ 2147483646 w 158"/>
              <a:gd name="T5" fmla="*/ 2147483646 h 44"/>
              <a:gd name="T6" fmla="*/ 2147483646 w 158"/>
              <a:gd name="T7" fmla="*/ 2147483646 h 44"/>
              <a:gd name="T8" fmla="*/ 2147483646 w 158"/>
              <a:gd name="T9" fmla="*/ 2147483646 h 44"/>
              <a:gd name="T10" fmla="*/ 2147483646 w 158"/>
              <a:gd name="T11" fmla="*/ 2147483646 h 44"/>
              <a:gd name="T12" fmla="*/ 2147483646 w 158"/>
              <a:gd name="T13" fmla="*/ 2147483646 h 44"/>
              <a:gd name="T14" fmla="*/ 2147483646 w 158"/>
              <a:gd name="T15" fmla="*/ 2147483646 h 44"/>
              <a:gd name="T16" fmla="*/ 2147483646 w 158"/>
              <a:gd name="T17" fmla="*/ 2147483646 h 44"/>
              <a:gd name="T18" fmla="*/ 2147483646 w 158"/>
              <a:gd name="T19" fmla="*/ 2147483646 h 44"/>
              <a:gd name="T20" fmla="*/ 2147483646 w 158"/>
              <a:gd name="T21" fmla="*/ 2147483646 h 44"/>
              <a:gd name="T22" fmla="*/ 2147483646 w 158"/>
              <a:gd name="T23" fmla="*/ 2147483646 h 44"/>
              <a:gd name="T24" fmla="*/ 2147483646 w 158"/>
              <a:gd name="T25" fmla="*/ 2147483646 h 44"/>
              <a:gd name="T26" fmla="*/ 2147483646 w 158"/>
              <a:gd name="T27" fmla="*/ 2147483646 h 44"/>
              <a:gd name="T28" fmla="*/ 2147483646 w 158"/>
              <a:gd name="T29" fmla="*/ 2147483646 h 44"/>
              <a:gd name="T30" fmla="*/ 2147483646 w 158"/>
              <a:gd name="T31" fmla="*/ 2147483646 h 44"/>
              <a:gd name="T32" fmla="*/ 2147483646 w 158"/>
              <a:gd name="T33" fmla="*/ 2147483646 h 44"/>
              <a:gd name="T34" fmla="*/ 2147483646 w 158"/>
              <a:gd name="T35" fmla="*/ 2147483646 h 44"/>
              <a:gd name="T36" fmla="*/ 2147483646 w 158"/>
              <a:gd name="T37" fmla="*/ 2147483646 h 44"/>
              <a:gd name="T38" fmla="*/ 2147483646 w 158"/>
              <a:gd name="T39" fmla="*/ 2147483646 h 44"/>
              <a:gd name="T40" fmla="*/ 2147483646 w 158"/>
              <a:gd name="T41" fmla="*/ 2147483646 h 44"/>
              <a:gd name="T42" fmla="*/ 2147483646 w 158"/>
              <a:gd name="T43" fmla="*/ 2147483646 h 44"/>
              <a:gd name="T44" fmla="*/ 2147483646 w 158"/>
              <a:gd name="T45" fmla="*/ 2147483646 h 44"/>
              <a:gd name="T46" fmla="*/ 2147483646 w 158"/>
              <a:gd name="T47" fmla="*/ 2147483646 h 44"/>
              <a:gd name="T48" fmla="*/ 0 w 158"/>
              <a:gd name="T49" fmla="*/ 2147483646 h 44"/>
              <a:gd name="T50" fmla="*/ 2147483646 w 158"/>
              <a:gd name="T51" fmla="*/ 2147483646 h 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58"/>
              <a:gd name="T79" fmla="*/ 0 h 44"/>
              <a:gd name="T80" fmla="*/ 158 w 158"/>
              <a:gd name="T81" fmla="*/ 44 h 4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58" h="44">
                <a:moveTo>
                  <a:pt x="8" y="2"/>
                </a:moveTo>
                <a:lnTo>
                  <a:pt x="28" y="0"/>
                </a:lnTo>
                <a:lnTo>
                  <a:pt x="46" y="10"/>
                </a:lnTo>
                <a:lnTo>
                  <a:pt x="56" y="14"/>
                </a:lnTo>
                <a:lnTo>
                  <a:pt x="74" y="14"/>
                </a:lnTo>
                <a:lnTo>
                  <a:pt x="84" y="10"/>
                </a:lnTo>
                <a:lnTo>
                  <a:pt x="100" y="10"/>
                </a:lnTo>
                <a:lnTo>
                  <a:pt x="112" y="18"/>
                </a:lnTo>
                <a:lnTo>
                  <a:pt x="114" y="24"/>
                </a:lnTo>
                <a:lnTo>
                  <a:pt x="134" y="26"/>
                </a:lnTo>
                <a:lnTo>
                  <a:pt x="142" y="26"/>
                </a:lnTo>
                <a:lnTo>
                  <a:pt x="144" y="32"/>
                </a:lnTo>
                <a:lnTo>
                  <a:pt x="154" y="36"/>
                </a:lnTo>
                <a:lnTo>
                  <a:pt x="158" y="42"/>
                </a:lnTo>
                <a:lnTo>
                  <a:pt x="144" y="44"/>
                </a:lnTo>
                <a:lnTo>
                  <a:pt x="126" y="40"/>
                </a:lnTo>
                <a:lnTo>
                  <a:pt x="116" y="38"/>
                </a:lnTo>
                <a:lnTo>
                  <a:pt x="108" y="38"/>
                </a:lnTo>
                <a:lnTo>
                  <a:pt x="78" y="36"/>
                </a:lnTo>
                <a:lnTo>
                  <a:pt x="68" y="28"/>
                </a:lnTo>
                <a:lnTo>
                  <a:pt x="36" y="28"/>
                </a:lnTo>
                <a:lnTo>
                  <a:pt x="26" y="24"/>
                </a:lnTo>
                <a:lnTo>
                  <a:pt x="14" y="20"/>
                </a:lnTo>
                <a:lnTo>
                  <a:pt x="10" y="16"/>
                </a:lnTo>
                <a:lnTo>
                  <a:pt x="0" y="10"/>
                </a:lnTo>
                <a:lnTo>
                  <a:pt x="8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6" name="Freeform 532"/>
          <p:cNvSpPr>
            <a:spLocks/>
          </p:cNvSpPr>
          <p:nvPr/>
        </p:nvSpPr>
        <p:spPr bwMode="auto">
          <a:xfrm>
            <a:off x="9082088" y="4389438"/>
            <a:ext cx="88900" cy="57150"/>
          </a:xfrm>
          <a:custGeom>
            <a:avLst/>
            <a:gdLst>
              <a:gd name="T0" fmla="*/ 0 w 56"/>
              <a:gd name="T1" fmla="*/ 2147483646 h 36"/>
              <a:gd name="T2" fmla="*/ 2147483646 w 56"/>
              <a:gd name="T3" fmla="*/ 2147483646 h 36"/>
              <a:gd name="T4" fmla="*/ 2147483646 w 56"/>
              <a:gd name="T5" fmla="*/ 2147483646 h 36"/>
              <a:gd name="T6" fmla="*/ 2147483646 w 56"/>
              <a:gd name="T7" fmla="*/ 2147483646 h 36"/>
              <a:gd name="T8" fmla="*/ 2147483646 w 56"/>
              <a:gd name="T9" fmla="*/ 2147483646 h 36"/>
              <a:gd name="T10" fmla="*/ 2147483646 w 56"/>
              <a:gd name="T11" fmla="*/ 0 h 36"/>
              <a:gd name="T12" fmla="*/ 2147483646 w 56"/>
              <a:gd name="T13" fmla="*/ 2147483646 h 36"/>
              <a:gd name="T14" fmla="*/ 2147483646 w 56"/>
              <a:gd name="T15" fmla="*/ 2147483646 h 36"/>
              <a:gd name="T16" fmla="*/ 2147483646 w 56"/>
              <a:gd name="T17" fmla="*/ 2147483646 h 36"/>
              <a:gd name="T18" fmla="*/ 2147483646 w 56"/>
              <a:gd name="T19" fmla="*/ 2147483646 h 36"/>
              <a:gd name="T20" fmla="*/ 0 w 56"/>
              <a:gd name="T21" fmla="*/ 2147483646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"/>
              <a:gd name="T34" fmla="*/ 0 h 36"/>
              <a:gd name="T35" fmla="*/ 56 w 56"/>
              <a:gd name="T36" fmla="*/ 36 h 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" h="36">
                <a:moveTo>
                  <a:pt x="0" y="36"/>
                </a:moveTo>
                <a:lnTo>
                  <a:pt x="18" y="28"/>
                </a:lnTo>
                <a:lnTo>
                  <a:pt x="30" y="18"/>
                </a:lnTo>
                <a:lnTo>
                  <a:pt x="54" y="8"/>
                </a:lnTo>
                <a:lnTo>
                  <a:pt x="56" y="2"/>
                </a:lnTo>
                <a:lnTo>
                  <a:pt x="38" y="0"/>
                </a:lnTo>
                <a:lnTo>
                  <a:pt x="24" y="8"/>
                </a:lnTo>
                <a:lnTo>
                  <a:pt x="14" y="16"/>
                </a:lnTo>
                <a:lnTo>
                  <a:pt x="8" y="18"/>
                </a:lnTo>
                <a:lnTo>
                  <a:pt x="2" y="22"/>
                </a:lnTo>
                <a:lnTo>
                  <a:pt x="0" y="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7" name="Freeform 533"/>
          <p:cNvSpPr>
            <a:spLocks/>
          </p:cNvSpPr>
          <p:nvPr/>
        </p:nvSpPr>
        <p:spPr bwMode="auto">
          <a:xfrm>
            <a:off x="8964613" y="4418013"/>
            <a:ext cx="47625" cy="25400"/>
          </a:xfrm>
          <a:custGeom>
            <a:avLst/>
            <a:gdLst>
              <a:gd name="T0" fmla="*/ 2147483646 w 30"/>
              <a:gd name="T1" fmla="*/ 0 h 16"/>
              <a:gd name="T2" fmla="*/ 2147483646 w 30"/>
              <a:gd name="T3" fmla="*/ 0 h 16"/>
              <a:gd name="T4" fmla="*/ 2147483646 w 30"/>
              <a:gd name="T5" fmla="*/ 2147483646 h 16"/>
              <a:gd name="T6" fmla="*/ 2147483646 w 30"/>
              <a:gd name="T7" fmla="*/ 2147483646 h 16"/>
              <a:gd name="T8" fmla="*/ 2147483646 w 30"/>
              <a:gd name="T9" fmla="*/ 2147483646 h 16"/>
              <a:gd name="T10" fmla="*/ 2147483646 w 30"/>
              <a:gd name="T11" fmla="*/ 2147483646 h 16"/>
              <a:gd name="T12" fmla="*/ 2147483646 w 30"/>
              <a:gd name="T13" fmla="*/ 2147483646 h 16"/>
              <a:gd name="T14" fmla="*/ 0 w 30"/>
              <a:gd name="T15" fmla="*/ 2147483646 h 16"/>
              <a:gd name="T16" fmla="*/ 2147483646 w 30"/>
              <a:gd name="T17" fmla="*/ 0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16"/>
              <a:gd name="T29" fmla="*/ 30 w 30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16">
                <a:moveTo>
                  <a:pt x="2" y="0"/>
                </a:moveTo>
                <a:lnTo>
                  <a:pt x="14" y="0"/>
                </a:lnTo>
                <a:lnTo>
                  <a:pt x="24" y="6"/>
                </a:lnTo>
                <a:lnTo>
                  <a:pt x="30" y="12"/>
                </a:lnTo>
                <a:lnTo>
                  <a:pt x="26" y="16"/>
                </a:lnTo>
                <a:lnTo>
                  <a:pt x="14" y="14"/>
                </a:lnTo>
                <a:lnTo>
                  <a:pt x="4" y="8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8" name="Freeform 534"/>
          <p:cNvSpPr>
            <a:spLocks/>
          </p:cNvSpPr>
          <p:nvPr/>
        </p:nvSpPr>
        <p:spPr bwMode="auto">
          <a:xfrm>
            <a:off x="8986838" y="4389438"/>
            <a:ext cx="60325" cy="15875"/>
          </a:xfrm>
          <a:custGeom>
            <a:avLst/>
            <a:gdLst>
              <a:gd name="T0" fmla="*/ 0 w 38"/>
              <a:gd name="T1" fmla="*/ 2147483646 h 10"/>
              <a:gd name="T2" fmla="*/ 2147483646 w 38"/>
              <a:gd name="T3" fmla="*/ 2147483646 h 10"/>
              <a:gd name="T4" fmla="*/ 2147483646 w 38"/>
              <a:gd name="T5" fmla="*/ 2147483646 h 10"/>
              <a:gd name="T6" fmla="*/ 2147483646 w 38"/>
              <a:gd name="T7" fmla="*/ 2147483646 h 10"/>
              <a:gd name="T8" fmla="*/ 2147483646 w 38"/>
              <a:gd name="T9" fmla="*/ 2147483646 h 10"/>
              <a:gd name="T10" fmla="*/ 2147483646 w 38"/>
              <a:gd name="T11" fmla="*/ 2147483646 h 10"/>
              <a:gd name="T12" fmla="*/ 2147483646 w 38"/>
              <a:gd name="T13" fmla="*/ 0 h 10"/>
              <a:gd name="T14" fmla="*/ 2147483646 w 38"/>
              <a:gd name="T15" fmla="*/ 2147483646 h 10"/>
              <a:gd name="T16" fmla="*/ 0 w 38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"/>
              <a:gd name="T28" fmla="*/ 0 h 10"/>
              <a:gd name="T29" fmla="*/ 38 w 38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" h="10">
                <a:moveTo>
                  <a:pt x="0" y="10"/>
                </a:moveTo>
                <a:lnTo>
                  <a:pt x="18" y="10"/>
                </a:lnTo>
                <a:lnTo>
                  <a:pt x="38" y="10"/>
                </a:lnTo>
                <a:lnTo>
                  <a:pt x="38" y="4"/>
                </a:lnTo>
                <a:lnTo>
                  <a:pt x="24" y="4"/>
                </a:lnTo>
                <a:lnTo>
                  <a:pt x="18" y="2"/>
                </a:lnTo>
                <a:lnTo>
                  <a:pt x="8" y="0"/>
                </a:lnTo>
                <a:lnTo>
                  <a:pt x="4" y="2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9" name="Freeform 535"/>
          <p:cNvSpPr>
            <a:spLocks/>
          </p:cNvSpPr>
          <p:nvPr/>
        </p:nvSpPr>
        <p:spPr bwMode="auto">
          <a:xfrm>
            <a:off x="8939213" y="4389438"/>
            <a:ext cx="31750" cy="15875"/>
          </a:xfrm>
          <a:custGeom>
            <a:avLst/>
            <a:gdLst>
              <a:gd name="T0" fmla="*/ 0 w 20"/>
              <a:gd name="T1" fmla="*/ 2147483646 h 10"/>
              <a:gd name="T2" fmla="*/ 0 w 20"/>
              <a:gd name="T3" fmla="*/ 2147483646 h 10"/>
              <a:gd name="T4" fmla="*/ 2147483646 w 20"/>
              <a:gd name="T5" fmla="*/ 2147483646 h 10"/>
              <a:gd name="T6" fmla="*/ 2147483646 w 20"/>
              <a:gd name="T7" fmla="*/ 2147483646 h 10"/>
              <a:gd name="T8" fmla="*/ 2147483646 w 20"/>
              <a:gd name="T9" fmla="*/ 0 h 10"/>
              <a:gd name="T10" fmla="*/ 0 w 20"/>
              <a:gd name="T11" fmla="*/ 2147483646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10"/>
              <a:gd name="T20" fmla="*/ 20 w 20"/>
              <a:gd name="T21" fmla="*/ 10 h 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10">
                <a:moveTo>
                  <a:pt x="0" y="2"/>
                </a:moveTo>
                <a:lnTo>
                  <a:pt x="0" y="10"/>
                </a:lnTo>
                <a:lnTo>
                  <a:pt x="20" y="10"/>
                </a:lnTo>
                <a:lnTo>
                  <a:pt x="18" y="2"/>
                </a:lnTo>
                <a:lnTo>
                  <a:pt x="8" y="0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0" name="Freeform 536"/>
          <p:cNvSpPr>
            <a:spLocks/>
          </p:cNvSpPr>
          <p:nvPr/>
        </p:nvSpPr>
        <p:spPr bwMode="auto">
          <a:xfrm>
            <a:off x="8888413" y="4389438"/>
            <a:ext cx="41275" cy="28575"/>
          </a:xfrm>
          <a:custGeom>
            <a:avLst/>
            <a:gdLst>
              <a:gd name="T0" fmla="*/ 2147483646 w 26"/>
              <a:gd name="T1" fmla="*/ 0 h 18"/>
              <a:gd name="T2" fmla="*/ 2147483646 w 26"/>
              <a:gd name="T3" fmla="*/ 2147483646 h 18"/>
              <a:gd name="T4" fmla="*/ 2147483646 w 26"/>
              <a:gd name="T5" fmla="*/ 2147483646 h 18"/>
              <a:gd name="T6" fmla="*/ 2147483646 w 26"/>
              <a:gd name="T7" fmla="*/ 2147483646 h 18"/>
              <a:gd name="T8" fmla="*/ 2147483646 w 26"/>
              <a:gd name="T9" fmla="*/ 2147483646 h 18"/>
              <a:gd name="T10" fmla="*/ 2147483646 w 26"/>
              <a:gd name="T11" fmla="*/ 2147483646 h 18"/>
              <a:gd name="T12" fmla="*/ 0 w 26"/>
              <a:gd name="T13" fmla="*/ 2147483646 h 18"/>
              <a:gd name="T14" fmla="*/ 2147483646 w 26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"/>
              <a:gd name="T25" fmla="*/ 0 h 18"/>
              <a:gd name="T26" fmla="*/ 26 w 26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" h="18">
                <a:moveTo>
                  <a:pt x="2" y="0"/>
                </a:moveTo>
                <a:lnTo>
                  <a:pt x="14" y="2"/>
                </a:lnTo>
                <a:lnTo>
                  <a:pt x="26" y="4"/>
                </a:lnTo>
                <a:lnTo>
                  <a:pt x="26" y="10"/>
                </a:lnTo>
                <a:lnTo>
                  <a:pt x="24" y="18"/>
                </a:lnTo>
                <a:lnTo>
                  <a:pt x="12" y="14"/>
                </a:lnTo>
                <a:lnTo>
                  <a:pt x="0" y="10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1" name="Freeform 537"/>
          <p:cNvSpPr>
            <a:spLocks/>
          </p:cNvSpPr>
          <p:nvPr/>
        </p:nvSpPr>
        <p:spPr bwMode="auto">
          <a:xfrm>
            <a:off x="8961438" y="4138613"/>
            <a:ext cx="155575" cy="187325"/>
          </a:xfrm>
          <a:custGeom>
            <a:avLst/>
            <a:gdLst>
              <a:gd name="T0" fmla="*/ 2147483646 w 98"/>
              <a:gd name="T1" fmla="*/ 2147483646 h 118"/>
              <a:gd name="T2" fmla="*/ 2147483646 w 98"/>
              <a:gd name="T3" fmla="*/ 2147483646 h 118"/>
              <a:gd name="T4" fmla="*/ 2147483646 w 98"/>
              <a:gd name="T5" fmla="*/ 2147483646 h 118"/>
              <a:gd name="T6" fmla="*/ 2147483646 w 98"/>
              <a:gd name="T7" fmla="*/ 2147483646 h 118"/>
              <a:gd name="T8" fmla="*/ 2147483646 w 98"/>
              <a:gd name="T9" fmla="*/ 2147483646 h 118"/>
              <a:gd name="T10" fmla="*/ 2147483646 w 98"/>
              <a:gd name="T11" fmla="*/ 2147483646 h 118"/>
              <a:gd name="T12" fmla="*/ 2147483646 w 98"/>
              <a:gd name="T13" fmla="*/ 2147483646 h 118"/>
              <a:gd name="T14" fmla="*/ 2147483646 w 98"/>
              <a:gd name="T15" fmla="*/ 2147483646 h 118"/>
              <a:gd name="T16" fmla="*/ 2147483646 w 98"/>
              <a:gd name="T17" fmla="*/ 2147483646 h 118"/>
              <a:gd name="T18" fmla="*/ 2147483646 w 98"/>
              <a:gd name="T19" fmla="*/ 0 h 118"/>
              <a:gd name="T20" fmla="*/ 2147483646 w 98"/>
              <a:gd name="T21" fmla="*/ 2147483646 h 118"/>
              <a:gd name="T22" fmla="*/ 2147483646 w 98"/>
              <a:gd name="T23" fmla="*/ 2147483646 h 118"/>
              <a:gd name="T24" fmla="*/ 2147483646 w 98"/>
              <a:gd name="T25" fmla="*/ 2147483646 h 118"/>
              <a:gd name="T26" fmla="*/ 2147483646 w 98"/>
              <a:gd name="T27" fmla="*/ 2147483646 h 118"/>
              <a:gd name="T28" fmla="*/ 2147483646 w 98"/>
              <a:gd name="T29" fmla="*/ 2147483646 h 118"/>
              <a:gd name="T30" fmla="*/ 2147483646 w 98"/>
              <a:gd name="T31" fmla="*/ 2147483646 h 118"/>
              <a:gd name="T32" fmla="*/ 2147483646 w 98"/>
              <a:gd name="T33" fmla="*/ 2147483646 h 118"/>
              <a:gd name="T34" fmla="*/ 2147483646 w 98"/>
              <a:gd name="T35" fmla="*/ 2147483646 h 118"/>
              <a:gd name="T36" fmla="*/ 2147483646 w 98"/>
              <a:gd name="T37" fmla="*/ 2147483646 h 118"/>
              <a:gd name="T38" fmla="*/ 2147483646 w 98"/>
              <a:gd name="T39" fmla="*/ 2147483646 h 118"/>
              <a:gd name="T40" fmla="*/ 2147483646 w 98"/>
              <a:gd name="T41" fmla="*/ 2147483646 h 118"/>
              <a:gd name="T42" fmla="*/ 2147483646 w 98"/>
              <a:gd name="T43" fmla="*/ 2147483646 h 118"/>
              <a:gd name="T44" fmla="*/ 2147483646 w 98"/>
              <a:gd name="T45" fmla="*/ 2147483646 h 118"/>
              <a:gd name="T46" fmla="*/ 2147483646 w 98"/>
              <a:gd name="T47" fmla="*/ 2147483646 h 118"/>
              <a:gd name="T48" fmla="*/ 2147483646 w 98"/>
              <a:gd name="T49" fmla="*/ 2147483646 h 118"/>
              <a:gd name="T50" fmla="*/ 2147483646 w 98"/>
              <a:gd name="T51" fmla="*/ 2147483646 h 118"/>
              <a:gd name="T52" fmla="*/ 2147483646 w 98"/>
              <a:gd name="T53" fmla="*/ 2147483646 h 118"/>
              <a:gd name="T54" fmla="*/ 2147483646 w 98"/>
              <a:gd name="T55" fmla="*/ 2147483646 h 118"/>
              <a:gd name="T56" fmla="*/ 2147483646 w 98"/>
              <a:gd name="T57" fmla="*/ 2147483646 h 118"/>
              <a:gd name="T58" fmla="*/ 2147483646 w 98"/>
              <a:gd name="T59" fmla="*/ 2147483646 h 118"/>
              <a:gd name="T60" fmla="*/ 2147483646 w 98"/>
              <a:gd name="T61" fmla="*/ 2147483646 h 118"/>
              <a:gd name="T62" fmla="*/ 2147483646 w 98"/>
              <a:gd name="T63" fmla="*/ 2147483646 h 118"/>
              <a:gd name="T64" fmla="*/ 2147483646 w 98"/>
              <a:gd name="T65" fmla="*/ 2147483646 h 118"/>
              <a:gd name="T66" fmla="*/ 2147483646 w 98"/>
              <a:gd name="T67" fmla="*/ 2147483646 h 118"/>
              <a:gd name="T68" fmla="*/ 2147483646 w 98"/>
              <a:gd name="T69" fmla="*/ 2147483646 h 118"/>
              <a:gd name="T70" fmla="*/ 2147483646 w 98"/>
              <a:gd name="T71" fmla="*/ 2147483646 h 118"/>
              <a:gd name="T72" fmla="*/ 2147483646 w 98"/>
              <a:gd name="T73" fmla="*/ 2147483646 h 118"/>
              <a:gd name="T74" fmla="*/ 2147483646 w 98"/>
              <a:gd name="T75" fmla="*/ 2147483646 h 118"/>
              <a:gd name="T76" fmla="*/ 2147483646 w 98"/>
              <a:gd name="T77" fmla="*/ 2147483646 h 118"/>
              <a:gd name="T78" fmla="*/ 2147483646 w 98"/>
              <a:gd name="T79" fmla="*/ 2147483646 h 118"/>
              <a:gd name="T80" fmla="*/ 2147483646 w 98"/>
              <a:gd name="T81" fmla="*/ 2147483646 h 118"/>
              <a:gd name="T82" fmla="*/ 2147483646 w 98"/>
              <a:gd name="T83" fmla="*/ 2147483646 h 118"/>
              <a:gd name="T84" fmla="*/ 2147483646 w 98"/>
              <a:gd name="T85" fmla="*/ 2147483646 h 118"/>
              <a:gd name="T86" fmla="*/ 2147483646 w 98"/>
              <a:gd name="T87" fmla="*/ 2147483646 h 118"/>
              <a:gd name="T88" fmla="*/ 2147483646 w 98"/>
              <a:gd name="T89" fmla="*/ 2147483646 h 118"/>
              <a:gd name="T90" fmla="*/ 2147483646 w 98"/>
              <a:gd name="T91" fmla="*/ 2147483646 h 118"/>
              <a:gd name="T92" fmla="*/ 2147483646 w 98"/>
              <a:gd name="T93" fmla="*/ 2147483646 h 118"/>
              <a:gd name="T94" fmla="*/ 2147483646 w 98"/>
              <a:gd name="T95" fmla="*/ 2147483646 h 118"/>
              <a:gd name="T96" fmla="*/ 2147483646 w 98"/>
              <a:gd name="T97" fmla="*/ 2147483646 h 118"/>
              <a:gd name="T98" fmla="*/ 2147483646 w 98"/>
              <a:gd name="T99" fmla="*/ 2147483646 h 118"/>
              <a:gd name="T100" fmla="*/ 2147483646 w 98"/>
              <a:gd name="T101" fmla="*/ 2147483646 h 118"/>
              <a:gd name="T102" fmla="*/ 2147483646 w 98"/>
              <a:gd name="T103" fmla="*/ 2147483646 h 118"/>
              <a:gd name="T104" fmla="*/ 2147483646 w 98"/>
              <a:gd name="T105" fmla="*/ 2147483646 h 118"/>
              <a:gd name="T106" fmla="*/ 2147483646 w 98"/>
              <a:gd name="T107" fmla="*/ 2147483646 h 118"/>
              <a:gd name="T108" fmla="*/ 0 w 98"/>
              <a:gd name="T109" fmla="*/ 2147483646 h 118"/>
              <a:gd name="T110" fmla="*/ 0 w 98"/>
              <a:gd name="T111" fmla="*/ 2147483646 h 118"/>
              <a:gd name="T112" fmla="*/ 2147483646 w 98"/>
              <a:gd name="T113" fmla="*/ 2147483646 h 118"/>
              <a:gd name="T114" fmla="*/ 2147483646 w 98"/>
              <a:gd name="T115" fmla="*/ 2147483646 h 118"/>
              <a:gd name="T116" fmla="*/ 2147483646 w 98"/>
              <a:gd name="T117" fmla="*/ 2147483646 h 1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8"/>
              <a:gd name="T178" fmla="*/ 0 h 118"/>
              <a:gd name="T179" fmla="*/ 98 w 98"/>
              <a:gd name="T180" fmla="*/ 118 h 1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8" h="118">
                <a:moveTo>
                  <a:pt x="12" y="36"/>
                </a:moveTo>
                <a:lnTo>
                  <a:pt x="12" y="26"/>
                </a:lnTo>
                <a:lnTo>
                  <a:pt x="20" y="14"/>
                </a:lnTo>
                <a:lnTo>
                  <a:pt x="32" y="8"/>
                </a:lnTo>
                <a:lnTo>
                  <a:pt x="48" y="10"/>
                </a:lnTo>
                <a:lnTo>
                  <a:pt x="58" y="14"/>
                </a:lnTo>
                <a:lnTo>
                  <a:pt x="74" y="14"/>
                </a:lnTo>
                <a:lnTo>
                  <a:pt x="84" y="12"/>
                </a:lnTo>
                <a:lnTo>
                  <a:pt x="90" y="8"/>
                </a:lnTo>
                <a:lnTo>
                  <a:pt x="98" y="0"/>
                </a:lnTo>
                <a:lnTo>
                  <a:pt x="98" y="8"/>
                </a:lnTo>
                <a:lnTo>
                  <a:pt x="88" y="20"/>
                </a:lnTo>
                <a:lnTo>
                  <a:pt x="80" y="26"/>
                </a:lnTo>
                <a:lnTo>
                  <a:pt x="56" y="22"/>
                </a:lnTo>
                <a:lnTo>
                  <a:pt x="42" y="20"/>
                </a:lnTo>
                <a:lnTo>
                  <a:pt x="30" y="20"/>
                </a:lnTo>
                <a:lnTo>
                  <a:pt x="24" y="20"/>
                </a:lnTo>
                <a:lnTo>
                  <a:pt x="18" y="26"/>
                </a:lnTo>
                <a:lnTo>
                  <a:pt x="18" y="36"/>
                </a:lnTo>
                <a:lnTo>
                  <a:pt x="22" y="42"/>
                </a:lnTo>
                <a:lnTo>
                  <a:pt x="26" y="46"/>
                </a:lnTo>
                <a:lnTo>
                  <a:pt x="28" y="50"/>
                </a:lnTo>
                <a:lnTo>
                  <a:pt x="32" y="52"/>
                </a:lnTo>
                <a:lnTo>
                  <a:pt x="38" y="44"/>
                </a:lnTo>
                <a:lnTo>
                  <a:pt x="42" y="42"/>
                </a:lnTo>
                <a:lnTo>
                  <a:pt x="52" y="44"/>
                </a:lnTo>
                <a:lnTo>
                  <a:pt x="60" y="40"/>
                </a:lnTo>
                <a:lnTo>
                  <a:pt x="70" y="40"/>
                </a:lnTo>
                <a:lnTo>
                  <a:pt x="68" y="46"/>
                </a:lnTo>
                <a:lnTo>
                  <a:pt x="56" y="48"/>
                </a:lnTo>
                <a:lnTo>
                  <a:pt x="50" y="54"/>
                </a:lnTo>
                <a:lnTo>
                  <a:pt x="44" y="60"/>
                </a:lnTo>
                <a:lnTo>
                  <a:pt x="44" y="62"/>
                </a:lnTo>
                <a:lnTo>
                  <a:pt x="48" y="68"/>
                </a:lnTo>
                <a:lnTo>
                  <a:pt x="54" y="80"/>
                </a:lnTo>
                <a:lnTo>
                  <a:pt x="54" y="84"/>
                </a:lnTo>
                <a:lnTo>
                  <a:pt x="56" y="92"/>
                </a:lnTo>
                <a:lnTo>
                  <a:pt x="62" y="96"/>
                </a:lnTo>
                <a:lnTo>
                  <a:pt x="54" y="100"/>
                </a:lnTo>
                <a:lnTo>
                  <a:pt x="46" y="98"/>
                </a:lnTo>
                <a:lnTo>
                  <a:pt x="44" y="104"/>
                </a:lnTo>
                <a:lnTo>
                  <a:pt x="38" y="94"/>
                </a:lnTo>
                <a:lnTo>
                  <a:pt x="34" y="84"/>
                </a:lnTo>
                <a:lnTo>
                  <a:pt x="32" y="70"/>
                </a:lnTo>
                <a:lnTo>
                  <a:pt x="24" y="70"/>
                </a:lnTo>
                <a:lnTo>
                  <a:pt x="22" y="76"/>
                </a:lnTo>
                <a:lnTo>
                  <a:pt x="24" y="92"/>
                </a:lnTo>
                <a:lnTo>
                  <a:pt x="24" y="98"/>
                </a:lnTo>
                <a:lnTo>
                  <a:pt x="24" y="112"/>
                </a:lnTo>
                <a:lnTo>
                  <a:pt x="22" y="118"/>
                </a:lnTo>
                <a:lnTo>
                  <a:pt x="10" y="116"/>
                </a:lnTo>
                <a:lnTo>
                  <a:pt x="10" y="102"/>
                </a:lnTo>
                <a:lnTo>
                  <a:pt x="12" y="90"/>
                </a:lnTo>
                <a:lnTo>
                  <a:pt x="10" y="84"/>
                </a:lnTo>
                <a:lnTo>
                  <a:pt x="0" y="80"/>
                </a:lnTo>
                <a:lnTo>
                  <a:pt x="0" y="68"/>
                </a:lnTo>
                <a:lnTo>
                  <a:pt x="4" y="58"/>
                </a:lnTo>
                <a:lnTo>
                  <a:pt x="8" y="42"/>
                </a:lnTo>
                <a:lnTo>
                  <a:pt x="12" y="3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2" name="Freeform 538"/>
          <p:cNvSpPr>
            <a:spLocks/>
          </p:cNvSpPr>
          <p:nvPr/>
        </p:nvSpPr>
        <p:spPr bwMode="auto">
          <a:xfrm>
            <a:off x="9259888" y="4195763"/>
            <a:ext cx="257175" cy="215900"/>
          </a:xfrm>
          <a:custGeom>
            <a:avLst/>
            <a:gdLst>
              <a:gd name="T0" fmla="*/ 2147483646 w 162"/>
              <a:gd name="T1" fmla="*/ 2147483646 h 136"/>
              <a:gd name="T2" fmla="*/ 2147483646 w 162"/>
              <a:gd name="T3" fmla="*/ 2147483646 h 136"/>
              <a:gd name="T4" fmla="*/ 2147483646 w 162"/>
              <a:gd name="T5" fmla="*/ 0 h 136"/>
              <a:gd name="T6" fmla="*/ 2147483646 w 162"/>
              <a:gd name="T7" fmla="*/ 2147483646 h 136"/>
              <a:gd name="T8" fmla="*/ 2147483646 w 162"/>
              <a:gd name="T9" fmla="*/ 2147483646 h 136"/>
              <a:gd name="T10" fmla="*/ 2147483646 w 162"/>
              <a:gd name="T11" fmla="*/ 2147483646 h 136"/>
              <a:gd name="T12" fmla="*/ 2147483646 w 162"/>
              <a:gd name="T13" fmla="*/ 2147483646 h 136"/>
              <a:gd name="T14" fmla="*/ 2147483646 w 162"/>
              <a:gd name="T15" fmla="*/ 2147483646 h 136"/>
              <a:gd name="T16" fmla="*/ 2147483646 w 162"/>
              <a:gd name="T17" fmla="*/ 2147483646 h 136"/>
              <a:gd name="T18" fmla="*/ 2147483646 w 162"/>
              <a:gd name="T19" fmla="*/ 2147483646 h 136"/>
              <a:gd name="T20" fmla="*/ 2147483646 w 162"/>
              <a:gd name="T21" fmla="*/ 2147483646 h 136"/>
              <a:gd name="T22" fmla="*/ 2147483646 w 162"/>
              <a:gd name="T23" fmla="*/ 2147483646 h 136"/>
              <a:gd name="T24" fmla="*/ 2147483646 w 162"/>
              <a:gd name="T25" fmla="*/ 2147483646 h 136"/>
              <a:gd name="T26" fmla="*/ 2147483646 w 162"/>
              <a:gd name="T27" fmla="*/ 2147483646 h 136"/>
              <a:gd name="T28" fmla="*/ 2147483646 w 162"/>
              <a:gd name="T29" fmla="*/ 2147483646 h 136"/>
              <a:gd name="T30" fmla="*/ 2147483646 w 162"/>
              <a:gd name="T31" fmla="*/ 2147483646 h 136"/>
              <a:gd name="T32" fmla="*/ 2147483646 w 162"/>
              <a:gd name="T33" fmla="*/ 2147483646 h 136"/>
              <a:gd name="T34" fmla="*/ 2147483646 w 162"/>
              <a:gd name="T35" fmla="*/ 2147483646 h 136"/>
              <a:gd name="T36" fmla="*/ 2147483646 w 162"/>
              <a:gd name="T37" fmla="*/ 2147483646 h 136"/>
              <a:gd name="T38" fmla="*/ 2147483646 w 162"/>
              <a:gd name="T39" fmla="*/ 2147483646 h 136"/>
              <a:gd name="T40" fmla="*/ 2147483646 w 162"/>
              <a:gd name="T41" fmla="*/ 2147483646 h 136"/>
              <a:gd name="T42" fmla="*/ 2147483646 w 162"/>
              <a:gd name="T43" fmla="*/ 2147483646 h 136"/>
              <a:gd name="T44" fmla="*/ 2147483646 w 162"/>
              <a:gd name="T45" fmla="*/ 2147483646 h 136"/>
              <a:gd name="T46" fmla="*/ 2147483646 w 162"/>
              <a:gd name="T47" fmla="*/ 2147483646 h 136"/>
              <a:gd name="T48" fmla="*/ 2147483646 w 162"/>
              <a:gd name="T49" fmla="*/ 2147483646 h 136"/>
              <a:gd name="T50" fmla="*/ 2147483646 w 162"/>
              <a:gd name="T51" fmla="*/ 2147483646 h 136"/>
              <a:gd name="T52" fmla="*/ 2147483646 w 162"/>
              <a:gd name="T53" fmla="*/ 2147483646 h 136"/>
              <a:gd name="T54" fmla="*/ 2147483646 w 162"/>
              <a:gd name="T55" fmla="*/ 2147483646 h 136"/>
              <a:gd name="T56" fmla="*/ 2147483646 w 162"/>
              <a:gd name="T57" fmla="*/ 2147483646 h 136"/>
              <a:gd name="T58" fmla="*/ 2147483646 w 162"/>
              <a:gd name="T59" fmla="*/ 2147483646 h 136"/>
              <a:gd name="T60" fmla="*/ 2147483646 w 162"/>
              <a:gd name="T61" fmla="*/ 2147483646 h 136"/>
              <a:gd name="T62" fmla="*/ 2147483646 w 162"/>
              <a:gd name="T63" fmla="*/ 2147483646 h 136"/>
              <a:gd name="T64" fmla="*/ 2147483646 w 162"/>
              <a:gd name="T65" fmla="*/ 2147483646 h 136"/>
              <a:gd name="T66" fmla="*/ 2147483646 w 162"/>
              <a:gd name="T67" fmla="*/ 2147483646 h 136"/>
              <a:gd name="T68" fmla="*/ 2147483646 w 162"/>
              <a:gd name="T69" fmla="*/ 2147483646 h 136"/>
              <a:gd name="T70" fmla="*/ 2147483646 w 162"/>
              <a:gd name="T71" fmla="*/ 2147483646 h 136"/>
              <a:gd name="T72" fmla="*/ 2147483646 w 162"/>
              <a:gd name="T73" fmla="*/ 2147483646 h 136"/>
              <a:gd name="T74" fmla="*/ 2147483646 w 162"/>
              <a:gd name="T75" fmla="*/ 2147483646 h 136"/>
              <a:gd name="T76" fmla="*/ 2147483646 w 162"/>
              <a:gd name="T77" fmla="*/ 2147483646 h 136"/>
              <a:gd name="T78" fmla="*/ 2147483646 w 162"/>
              <a:gd name="T79" fmla="*/ 2147483646 h 136"/>
              <a:gd name="T80" fmla="*/ 2147483646 w 162"/>
              <a:gd name="T81" fmla="*/ 2147483646 h 136"/>
              <a:gd name="T82" fmla="*/ 2147483646 w 162"/>
              <a:gd name="T83" fmla="*/ 2147483646 h 136"/>
              <a:gd name="T84" fmla="*/ 2147483646 w 162"/>
              <a:gd name="T85" fmla="*/ 2147483646 h 136"/>
              <a:gd name="T86" fmla="*/ 2147483646 w 162"/>
              <a:gd name="T87" fmla="*/ 2147483646 h 136"/>
              <a:gd name="T88" fmla="*/ 2147483646 w 162"/>
              <a:gd name="T89" fmla="*/ 2147483646 h 136"/>
              <a:gd name="T90" fmla="*/ 2147483646 w 162"/>
              <a:gd name="T91" fmla="*/ 2147483646 h 136"/>
              <a:gd name="T92" fmla="*/ 2147483646 w 162"/>
              <a:gd name="T93" fmla="*/ 2147483646 h 136"/>
              <a:gd name="T94" fmla="*/ 2147483646 w 162"/>
              <a:gd name="T95" fmla="*/ 2147483646 h 136"/>
              <a:gd name="T96" fmla="*/ 2147483646 w 162"/>
              <a:gd name="T97" fmla="*/ 2147483646 h 136"/>
              <a:gd name="T98" fmla="*/ 2147483646 w 162"/>
              <a:gd name="T99" fmla="*/ 2147483646 h 136"/>
              <a:gd name="T100" fmla="*/ 2147483646 w 162"/>
              <a:gd name="T101" fmla="*/ 2147483646 h 136"/>
              <a:gd name="T102" fmla="*/ 2147483646 w 162"/>
              <a:gd name="T103" fmla="*/ 2147483646 h 136"/>
              <a:gd name="T104" fmla="*/ 0 w 162"/>
              <a:gd name="T105" fmla="*/ 2147483646 h 136"/>
              <a:gd name="T106" fmla="*/ 2147483646 w 162"/>
              <a:gd name="T107" fmla="*/ 2147483646 h 1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62"/>
              <a:gd name="T163" fmla="*/ 0 h 136"/>
              <a:gd name="T164" fmla="*/ 162 w 162"/>
              <a:gd name="T165" fmla="*/ 136 h 1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62" h="136">
                <a:moveTo>
                  <a:pt x="2" y="8"/>
                </a:moveTo>
                <a:lnTo>
                  <a:pt x="20" y="2"/>
                </a:lnTo>
                <a:lnTo>
                  <a:pt x="30" y="0"/>
                </a:lnTo>
                <a:lnTo>
                  <a:pt x="48" y="2"/>
                </a:lnTo>
                <a:lnTo>
                  <a:pt x="56" y="10"/>
                </a:lnTo>
                <a:lnTo>
                  <a:pt x="54" y="22"/>
                </a:lnTo>
                <a:lnTo>
                  <a:pt x="54" y="30"/>
                </a:lnTo>
                <a:lnTo>
                  <a:pt x="60" y="34"/>
                </a:lnTo>
                <a:lnTo>
                  <a:pt x="62" y="42"/>
                </a:lnTo>
                <a:lnTo>
                  <a:pt x="70" y="44"/>
                </a:lnTo>
                <a:lnTo>
                  <a:pt x="80" y="42"/>
                </a:lnTo>
                <a:lnTo>
                  <a:pt x="86" y="32"/>
                </a:lnTo>
                <a:lnTo>
                  <a:pt x="94" y="26"/>
                </a:lnTo>
                <a:lnTo>
                  <a:pt x="104" y="22"/>
                </a:lnTo>
                <a:lnTo>
                  <a:pt x="110" y="16"/>
                </a:lnTo>
                <a:lnTo>
                  <a:pt x="128" y="22"/>
                </a:lnTo>
                <a:lnTo>
                  <a:pt x="142" y="26"/>
                </a:lnTo>
                <a:lnTo>
                  <a:pt x="158" y="32"/>
                </a:lnTo>
                <a:lnTo>
                  <a:pt x="162" y="34"/>
                </a:lnTo>
                <a:lnTo>
                  <a:pt x="162" y="136"/>
                </a:lnTo>
                <a:lnTo>
                  <a:pt x="148" y="124"/>
                </a:lnTo>
                <a:lnTo>
                  <a:pt x="138" y="120"/>
                </a:lnTo>
                <a:lnTo>
                  <a:pt x="130" y="120"/>
                </a:lnTo>
                <a:lnTo>
                  <a:pt x="124" y="124"/>
                </a:lnTo>
                <a:lnTo>
                  <a:pt x="110" y="126"/>
                </a:lnTo>
                <a:lnTo>
                  <a:pt x="108" y="118"/>
                </a:lnTo>
                <a:lnTo>
                  <a:pt x="110" y="114"/>
                </a:lnTo>
                <a:lnTo>
                  <a:pt x="116" y="112"/>
                </a:lnTo>
                <a:lnTo>
                  <a:pt x="124" y="110"/>
                </a:lnTo>
                <a:lnTo>
                  <a:pt x="126" y="98"/>
                </a:lnTo>
                <a:lnTo>
                  <a:pt x="122" y="90"/>
                </a:lnTo>
                <a:lnTo>
                  <a:pt x="112" y="80"/>
                </a:lnTo>
                <a:lnTo>
                  <a:pt x="90" y="68"/>
                </a:lnTo>
                <a:lnTo>
                  <a:pt x="66" y="62"/>
                </a:lnTo>
                <a:lnTo>
                  <a:pt x="60" y="56"/>
                </a:lnTo>
                <a:lnTo>
                  <a:pt x="54" y="54"/>
                </a:lnTo>
                <a:lnTo>
                  <a:pt x="48" y="40"/>
                </a:lnTo>
                <a:lnTo>
                  <a:pt x="42" y="42"/>
                </a:lnTo>
                <a:lnTo>
                  <a:pt x="42" y="48"/>
                </a:lnTo>
                <a:lnTo>
                  <a:pt x="42" y="58"/>
                </a:lnTo>
                <a:lnTo>
                  <a:pt x="32" y="56"/>
                </a:lnTo>
                <a:lnTo>
                  <a:pt x="32" y="46"/>
                </a:lnTo>
                <a:lnTo>
                  <a:pt x="30" y="40"/>
                </a:lnTo>
                <a:lnTo>
                  <a:pt x="20" y="38"/>
                </a:lnTo>
                <a:lnTo>
                  <a:pt x="30" y="32"/>
                </a:lnTo>
                <a:lnTo>
                  <a:pt x="42" y="34"/>
                </a:lnTo>
                <a:lnTo>
                  <a:pt x="50" y="32"/>
                </a:lnTo>
                <a:lnTo>
                  <a:pt x="46" y="24"/>
                </a:lnTo>
                <a:lnTo>
                  <a:pt x="30" y="24"/>
                </a:lnTo>
                <a:lnTo>
                  <a:pt x="20" y="26"/>
                </a:lnTo>
                <a:lnTo>
                  <a:pt x="16" y="16"/>
                </a:lnTo>
                <a:lnTo>
                  <a:pt x="6" y="16"/>
                </a:lnTo>
                <a:lnTo>
                  <a:pt x="0" y="14"/>
                </a:lnTo>
                <a:lnTo>
                  <a:pt x="2" y="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3" name="Freeform 539"/>
          <p:cNvSpPr>
            <a:spLocks/>
          </p:cNvSpPr>
          <p:nvPr/>
        </p:nvSpPr>
        <p:spPr bwMode="auto">
          <a:xfrm>
            <a:off x="9186863" y="4252913"/>
            <a:ext cx="76200" cy="25400"/>
          </a:xfrm>
          <a:custGeom>
            <a:avLst/>
            <a:gdLst>
              <a:gd name="T0" fmla="*/ 2147483646 w 48"/>
              <a:gd name="T1" fmla="*/ 2147483646 h 16"/>
              <a:gd name="T2" fmla="*/ 2147483646 w 48"/>
              <a:gd name="T3" fmla="*/ 0 h 16"/>
              <a:gd name="T4" fmla="*/ 2147483646 w 48"/>
              <a:gd name="T5" fmla="*/ 2147483646 h 16"/>
              <a:gd name="T6" fmla="*/ 2147483646 w 48"/>
              <a:gd name="T7" fmla="*/ 2147483646 h 16"/>
              <a:gd name="T8" fmla="*/ 2147483646 w 48"/>
              <a:gd name="T9" fmla="*/ 2147483646 h 16"/>
              <a:gd name="T10" fmla="*/ 2147483646 w 48"/>
              <a:gd name="T11" fmla="*/ 2147483646 h 16"/>
              <a:gd name="T12" fmla="*/ 2147483646 w 48"/>
              <a:gd name="T13" fmla="*/ 2147483646 h 16"/>
              <a:gd name="T14" fmla="*/ 2147483646 w 48"/>
              <a:gd name="T15" fmla="*/ 2147483646 h 16"/>
              <a:gd name="T16" fmla="*/ 2147483646 w 48"/>
              <a:gd name="T17" fmla="*/ 2147483646 h 16"/>
              <a:gd name="T18" fmla="*/ 2147483646 w 48"/>
              <a:gd name="T19" fmla="*/ 2147483646 h 16"/>
              <a:gd name="T20" fmla="*/ 0 w 48"/>
              <a:gd name="T21" fmla="*/ 2147483646 h 16"/>
              <a:gd name="T22" fmla="*/ 2147483646 w 48"/>
              <a:gd name="T23" fmla="*/ 2147483646 h 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"/>
              <a:gd name="T37" fmla="*/ 0 h 16"/>
              <a:gd name="T38" fmla="*/ 48 w 48"/>
              <a:gd name="T39" fmla="*/ 16 h 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" h="16">
                <a:moveTo>
                  <a:pt x="4" y="2"/>
                </a:moveTo>
                <a:lnTo>
                  <a:pt x="20" y="0"/>
                </a:lnTo>
                <a:lnTo>
                  <a:pt x="38" y="2"/>
                </a:lnTo>
                <a:lnTo>
                  <a:pt x="48" y="10"/>
                </a:lnTo>
                <a:lnTo>
                  <a:pt x="46" y="16"/>
                </a:lnTo>
                <a:lnTo>
                  <a:pt x="34" y="12"/>
                </a:lnTo>
                <a:lnTo>
                  <a:pt x="24" y="10"/>
                </a:lnTo>
                <a:lnTo>
                  <a:pt x="12" y="10"/>
                </a:lnTo>
                <a:lnTo>
                  <a:pt x="8" y="14"/>
                </a:lnTo>
                <a:lnTo>
                  <a:pt x="2" y="14"/>
                </a:lnTo>
                <a:lnTo>
                  <a:pt x="0" y="6"/>
                </a:lnTo>
                <a:lnTo>
                  <a:pt x="4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4" name="Freeform 540"/>
          <p:cNvSpPr>
            <a:spLocks/>
          </p:cNvSpPr>
          <p:nvPr/>
        </p:nvSpPr>
        <p:spPr bwMode="auto">
          <a:xfrm>
            <a:off x="9145588" y="4262438"/>
            <a:ext cx="28575" cy="15875"/>
          </a:xfrm>
          <a:custGeom>
            <a:avLst/>
            <a:gdLst>
              <a:gd name="T0" fmla="*/ 2147483646 w 18"/>
              <a:gd name="T1" fmla="*/ 0 h 10"/>
              <a:gd name="T2" fmla="*/ 2147483646 w 18"/>
              <a:gd name="T3" fmla="*/ 0 h 10"/>
              <a:gd name="T4" fmla="*/ 2147483646 w 18"/>
              <a:gd name="T5" fmla="*/ 2147483646 h 10"/>
              <a:gd name="T6" fmla="*/ 2147483646 w 18"/>
              <a:gd name="T7" fmla="*/ 2147483646 h 10"/>
              <a:gd name="T8" fmla="*/ 2147483646 w 18"/>
              <a:gd name="T9" fmla="*/ 2147483646 h 10"/>
              <a:gd name="T10" fmla="*/ 0 w 18"/>
              <a:gd name="T11" fmla="*/ 2147483646 h 10"/>
              <a:gd name="T12" fmla="*/ 2147483646 w 18"/>
              <a:gd name="T13" fmla="*/ 0 h 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"/>
              <a:gd name="T22" fmla="*/ 0 h 10"/>
              <a:gd name="T23" fmla="*/ 18 w 18"/>
              <a:gd name="T24" fmla="*/ 10 h 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" h="10">
                <a:moveTo>
                  <a:pt x="2" y="0"/>
                </a:moveTo>
                <a:lnTo>
                  <a:pt x="12" y="0"/>
                </a:lnTo>
                <a:lnTo>
                  <a:pt x="18" y="4"/>
                </a:lnTo>
                <a:lnTo>
                  <a:pt x="14" y="10"/>
                </a:lnTo>
                <a:lnTo>
                  <a:pt x="4" y="10"/>
                </a:lnTo>
                <a:lnTo>
                  <a:pt x="0" y="6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5" name="Freeform 541"/>
          <p:cNvSpPr>
            <a:spLocks/>
          </p:cNvSpPr>
          <p:nvPr/>
        </p:nvSpPr>
        <p:spPr bwMode="auto">
          <a:xfrm>
            <a:off x="9177338" y="4132263"/>
            <a:ext cx="34925" cy="79375"/>
          </a:xfrm>
          <a:custGeom>
            <a:avLst/>
            <a:gdLst>
              <a:gd name="T0" fmla="*/ 0 w 22"/>
              <a:gd name="T1" fmla="*/ 0 h 50"/>
              <a:gd name="T2" fmla="*/ 2147483646 w 22"/>
              <a:gd name="T3" fmla="*/ 2147483646 h 50"/>
              <a:gd name="T4" fmla="*/ 2147483646 w 22"/>
              <a:gd name="T5" fmla="*/ 2147483646 h 50"/>
              <a:gd name="T6" fmla="*/ 2147483646 w 22"/>
              <a:gd name="T7" fmla="*/ 2147483646 h 50"/>
              <a:gd name="T8" fmla="*/ 2147483646 w 22"/>
              <a:gd name="T9" fmla="*/ 2147483646 h 50"/>
              <a:gd name="T10" fmla="*/ 2147483646 w 22"/>
              <a:gd name="T11" fmla="*/ 2147483646 h 50"/>
              <a:gd name="T12" fmla="*/ 2147483646 w 22"/>
              <a:gd name="T13" fmla="*/ 2147483646 h 50"/>
              <a:gd name="T14" fmla="*/ 2147483646 w 22"/>
              <a:gd name="T15" fmla="*/ 2147483646 h 50"/>
              <a:gd name="T16" fmla="*/ 2147483646 w 22"/>
              <a:gd name="T17" fmla="*/ 2147483646 h 50"/>
              <a:gd name="T18" fmla="*/ 2147483646 w 22"/>
              <a:gd name="T19" fmla="*/ 2147483646 h 50"/>
              <a:gd name="T20" fmla="*/ 2147483646 w 22"/>
              <a:gd name="T21" fmla="*/ 2147483646 h 50"/>
              <a:gd name="T22" fmla="*/ 2147483646 w 22"/>
              <a:gd name="T23" fmla="*/ 2147483646 h 50"/>
              <a:gd name="T24" fmla="*/ 2147483646 w 22"/>
              <a:gd name="T25" fmla="*/ 2147483646 h 50"/>
              <a:gd name="T26" fmla="*/ 2147483646 w 22"/>
              <a:gd name="T27" fmla="*/ 2147483646 h 50"/>
              <a:gd name="T28" fmla="*/ 2147483646 w 22"/>
              <a:gd name="T29" fmla="*/ 2147483646 h 50"/>
              <a:gd name="T30" fmla="*/ 2147483646 w 22"/>
              <a:gd name="T31" fmla="*/ 2147483646 h 50"/>
              <a:gd name="T32" fmla="*/ 2147483646 w 22"/>
              <a:gd name="T33" fmla="*/ 2147483646 h 50"/>
              <a:gd name="T34" fmla="*/ 2147483646 w 22"/>
              <a:gd name="T35" fmla="*/ 2147483646 h 50"/>
              <a:gd name="T36" fmla="*/ 2147483646 w 22"/>
              <a:gd name="T37" fmla="*/ 2147483646 h 50"/>
              <a:gd name="T38" fmla="*/ 2147483646 w 22"/>
              <a:gd name="T39" fmla="*/ 2147483646 h 50"/>
              <a:gd name="T40" fmla="*/ 2147483646 w 22"/>
              <a:gd name="T41" fmla="*/ 2147483646 h 50"/>
              <a:gd name="T42" fmla="*/ 2147483646 w 22"/>
              <a:gd name="T43" fmla="*/ 2147483646 h 50"/>
              <a:gd name="T44" fmla="*/ 0 w 22"/>
              <a:gd name="T45" fmla="*/ 2147483646 h 50"/>
              <a:gd name="T46" fmla="*/ 2147483646 w 22"/>
              <a:gd name="T47" fmla="*/ 2147483646 h 50"/>
              <a:gd name="T48" fmla="*/ 0 w 22"/>
              <a:gd name="T49" fmla="*/ 0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2"/>
              <a:gd name="T76" fmla="*/ 0 h 50"/>
              <a:gd name="T77" fmla="*/ 22 w 22"/>
              <a:gd name="T78" fmla="*/ 50 h 5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2" h="50">
                <a:moveTo>
                  <a:pt x="0" y="0"/>
                </a:moveTo>
                <a:lnTo>
                  <a:pt x="6" y="2"/>
                </a:lnTo>
                <a:lnTo>
                  <a:pt x="8" y="10"/>
                </a:lnTo>
                <a:lnTo>
                  <a:pt x="8" y="14"/>
                </a:lnTo>
                <a:lnTo>
                  <a:pt x="14" y="6"/>
                </a:lnTo>
                <a:lnTo>
                  <a:pt x="20" y="4"/>
                </a:lnTo>
                <a:lnTo>
                  <a:pt x="22" y="14"/>
                </a:lnTo>
                <a:lnTo>
                  <a:pt x="16" y="16"/>
                </a:lnTo>
                <a:lnTo>
                  <a:pt x="14" y="20"/>
                </a:lnTo>
                <a:lnTo>
                  <a:pt x="18" y="22"/>
                </a:lnTo>
                <a:lnTo>
                  <a:pt x="20" y="26"/>
                </a:lnTo>
                <a:lnTo>
                  <a:pt x="8" y="26"/>
                </a:lnTo>
                <a:lnTo>
                  <a:pt x="8" y="30"/>
                </a:lnTo>
                <a:lnTo>
                  <a:pt x="10" y="38"/>
                </a:lnTo>
                <a:lnTo>
                  <a:pt x="16" y="44"/>
                </a:lnTo>
                <a:lnTo>
                  <a:pt x="18" y="46"/>
                </a:lnTo>
                <a:lnTo>
                  <a:pt x="18" y="48"/>
                </a:lnTo>
                <a:lnTo>
                  <a:pt x="16" y="50"/>
                </a:lnTo>
                <a:lnTo>
                  <a:pt x="12" y="50"/>
                </a:lnTo>
                <a:lnTo>
                  <a:pt x="8" y="48"/>
                </a:lnTo>
                <a:lnTo>
                  <a:pt x="6" y="46"/>
                </a:lnTo>
                <a:lnTo>
                  <a:pt x="2" y="32"/>
                </a:lnTo>
                <a:lnTo>
                  <a:pt x="0" y="22"/>
                </a:lnTo>
                <a:lnTo>
                  <a:pt x="2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6" name="Freeform 542"/>
          <p:cNvSpPr>
            <a:spLocks/>
          </p:cNvSpPr>
          <p:nvPr/>
        </p:nvSpPr>
        <p:spPr bwMode="auto">
          <a:xfrm>
            <a:off x="9517063" y="4249738"/>
            <a:ext cx="244475" cy="206375"/>
          </a:xfrm>
          <a:custGeom>
            <a:avLst/>
            <a:gdLst>
              <a:gd name="T0" fmla="*/ 0 w 154"/>
              <a:gd name="T1" fmla="*/ 0 h 130"/>
              <a:gd name="T2" fmla="*/ 35282188 w 154"/>
              <a:gd name="T3" fmla="*/ 10080625 h 130"/>
              <a:gd name="T4" fmla="*/ 80645000 w 154"/>
              <a:gd name="T5" fmla="*/ 25201563 h 130"/>
              <a:gd name="T6" fmla="*/ 126007813 w 154"/>
              <a:gd name="T7" fmla="*/ 45362813 h 130"/>
              <a:gd name="T8" fmla="*/ 166330313 w 154"/>
              <a:gd name="T9" fmla="*/ 70564375 h 130"/>
              <a:gd name="T10" fmla="*/ 186491563 w 154"/>
              <a:gd name="T11" fmla="*/ 95765938 h 130"/>
              <a:gd name="T12" fmla="*/ 211693125 w 154"/>
              <a:gd name="T13" fmla="*/ 110886875 h 130"/>
              <a:gd name="T14" fmla="*/ 252015625 w 154"/>
              <a:gd name="T15" fmla="*/ 131048125 h 130"/>
              <a:gd name="T16" fmla="*/ 272176875 w 154"/>
              <a:gd name="T17" fmla="*/ 146169063 h 130"/>
              <a:gd name="T18" fmla="*/ 272176875 w 154"/>
              <a:gd name="T19" fmla="*/ 156249688 h 130"/>
              <a:gd name="T20" fmla="*/ 277217188 w 154"/>
              <a:gd name="T21" fmla="*/ 161290000 h 130"/>
              <a:gd name="T22" fmla="*/ 272176875 w 154"/>
              <a:gd name="T23" fmla="*/ 166330313 h 130"/>
              <a:gd name="T24" fmla="*/ 236894688 w 154"/>
              <a:gd name="T25" fmla="*/ 166330313 h 130"/>
              <a:gd name="T26" fmla="*/ 252015625 w 154"/>
              <a:gd name="T27" fmla="*/ 181451250 h 130"/>
              <a:gd name="T28" fmla="*/ 277217188 w 154"/>
              <a:gd name="T29" fmla="*/ 216733438 h 130"/>
              <a:gd name="T30" fmla="*/ 312499375 w 154"/>
              <a:gd name="T31" fmla="*/ 257055938 h 130"/>
              <a:gd name="T32" fmla="*/ 327620313 w 154"/>
              <a:gd name="T33" fmla="*/ 267136563 h 130"/>
              <a:gd name="T34" fmla="*/ 347781563 w 154"/>
              <a:gd name="T35" fmla="*/ 287297813 h 130"/>
              <a:gd name="T36" fmla="*/ 388104063 w 154"/>
              <a:gd name="T37" fmla="*/ 312499375 h 130"/>
              <a:gd name="T38" fmla="*/ 383063750 w 154"/>
              <a:gd name="T39" fmla="*/ 327620313 h 130"/>
              <a:gd name="T40" fmla="*/ 342741250 w 154"/>
              <a:gd name="T41" fmla="*/ 307459063 h 130"/>
              <a:gd name="T42" fmla="*/ 312499375 w 154"/>
              <a:gd name="T43" fmla="*/ 302418750 h 130"/>
              <a:gd name="T44" fmla="*/ 262096250 w 154"/>
              <a:gd name="T45" fmla="*/ 297378438 h 130"/>
              <a:gd name="T46" fmla="*/ 236894688 w 154"/>
              <a:gd name="T47" fmla="*/ 267136563 h 130"/>
              <a:gd name="T48" fmla="*/ 211693125 w 154"/>
              <a:gd name="T49" fmla="*/ 231854375 h 130"/>
              <a:gd name="T50" fmla="*/ 181451250 w 154"/>
              <a:gd name="T51" fmla="*/ 211693125 h 130"/>
              <a:gd name="T52" fmla="*/ 151209375 w 154"/>
              <a:gd name="T53" fmla="*/ 191531875 h 130"/>
              <a:gd name="T54" fmla="*/ 115927188 w 154"/>
              <a:gd name="T55" fmla="*/ 176410938 h 130"/>
              <a:gd name="T56" fmla="*/ 115927188 w 154"/>
              <a:gd name="T57" fmla="*/ 201612500 h 130"/>
              <a:gd name="T58" fmla="*/ 105846563 w 154"/>
              <a:gd name="T59" fmla="*/ 216733438 h 130"/>
              <a:gd name="T60" fmla="*/ 70564375 w 154"/>
              <a:gd name="T61" fmla="*/ 221773750 h 130"/>
              <a:gd name="T62" fmla="*/ 75604688 w 154"/>
              <a:gd name="T63" fmla="*/ 241935000 h 130"/>
              <a:gd name="T64" fmla="*/ 95765938 w 154"/>
              <a:gd name="T65" fmla="*/ 252015625 h 130"/>
              <a:gd name="T66" fmla="*/ 80645000 w 154"/>
              <a:gd name="T67" fmla="*/ 267136563 h 130"/>
              <a:gd name="T68" fmla="*/ 45362813 w 154"/>
              <a:gd name="T69" fmla="*/ 257055938 h 130"/>
              <a:gd name="T70" fmla="*/ 20161250 w 154"/>
              <a:gd name="T71" fmla="*/ 257055938 h 130"/>
              <a:gd name="T72" fmla="*/ 0 w 154"/>
              <a:gd name="T73" fmla="*/ 257055938 h 130"/>
              <a:gd name="T74" fmla="*/ 0 w 154"/>
              <a:gd name="T75" fmla="*/ 0 h 13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4" h="130">
                <a:moveTo>
                  <a:pt x="0" y="0"/>
                </a:moveTo>
                <a:lnTo>
                  <a:pt x="14" y="4"/>
                </a:lnTo>
                <a:lnTo>
                  <a:pt x="32" y="10"/>
                </a:lnTo>
                <a:lnTo>
                  <a:pt x="50" y="18"/>
                </a:lnTo>
                <a:lnTo>
                  <a:pt x="66" y="28"/>
                </a:lnTo>
                <a:lnTo>
                  <a:pt x="74" y="38"/>
                </a:lnTo>
                <a:lnTo>
                  <a:pt x="84" y="44"/>
                </a:lnTo>
                <a:lnTo>
                  <a:pt x="100" y="52"/>
                </a:lnTo>
                <a:lnTo>
                  <a:pt x="108" y="58"/>
                </a:lnTo>
                <a:lnTo>
                  <a:pt x="108" y="62"/>
                </a:lnTo>
                <a:lnTo>
                  <a:pt x="110" y="64"/>
                </a:lnTo>
                <a:lnTo>
                  <a:pt x="108" y="66"/>
                </a:lnTo>
                <a:lnTo>
                  <a:pt x="94" y="66"/>
                </a:lnTo>
                <a:lnTo>
                  <a:pt x="100" y="72"/>
                </a:lnTo>
                <a:lnTo>
                  <a:pt x="110" y="86"/>
                </a:lnTo>
                <a:lnTo>
                  <a:pt x="124" y="102"/>
                </a:lnTo>
                <a:lnTo>
                  <a:pt x="130" y="106"/>
                </a:lnTo>
                <a:lnTo>
                  <a:pt x="138" y="114"/>
                </a:lnTo>
                <a:lnTo>
                  <a:pt x="154" y="124"/>
                </a:lnTo>
                <a:lnTo>
                  <a:pt x="152" y="130"/>
                </a:lnTo>
                <a:lnTo>
                  <a:pt x="136" y="122"/>
                </a:lnTo>
                <a:lnTo>
                  <a:pt x="124" y="120"/>
                </a:lnTo>
                <a:lnTo>
                  <a:pt x="104" y="118"/>
                </a:lnTo>
                <a:lnTo>
                  <a:pt x="94" y="106"/>
                </a:lnTo>
                <a:lnTo>
                  <a:pt x="84" y="92"/>
                </a:lnTo>
                <a:lnTo>
                  <a:pt x="72" y="84"/>
                </a:lnTo>
                <a:lnTo>
                  <a:pt x="60" y="76"/>
                </a:lnTo>
                <a:lnTo>
                  <a:pt x="46" y="70"/>
                </a:lnTo>
                <a:lnTo>
                  <a:pt x="46" y="80"/>
                </a:lnTo>
                <a:lnTo>
                  <a:pt x="42" y="86"/>
                </a:lnTo>
                <a:lnTo>
                  <a:pt x="28" y="88"/>
                </a:lnTo>
                <a:lnTo>
                  <a:pt x="30" y="96"/>
                </a:lnTo>
                <a:lnTo>
                  <a:pt x="38" y="100"/>
                </a:lnTo>
                <a:lnTo>
                  <a:pt x="32" y="106"/>
                </a:lnTo>
                <a:lnTo>
                  <a:pt x="18" y="102"/>
                </a:lnTo>
                <a:lnTo>
                  <a:pt x="8" y="102"/>
                </a:lnTo>
                <a:lnTo>
                  <a:pt x="0" y="1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47" name="Freeform 543"/>
          <p:cNvSpPr>
            <a:spLocks/>
          </p:cNvSpPr>
          <p:nvPr/>
        </p:nvSpPr>
        <p:spPr bwMode="auto">
          <a:xfrm>
            <a:off x="9713913" y="4287838"/>
            <a:ext cx="92075" cy="57150"/>
          </a:xfrm>
          <a:custGeom>
            <a:avLst/>
            <a:gdLst>
              <a:gd name="T0" fmla="*/ 0 w 58"/>
              <a:gd name="T1" fmla="*/ 55443438 h 36"/>
              <a:gd name="T2" fmla="*/ 35282188 w 58"/>
              <a:gd name="T3" fmla="*/ 55443438 h 36"/>
              <a:gd name="T4" fmla="*/ 85685313 w 58"/>
              <a:gd name="T5" fmla="*/ 55443438 h 36"/>
              <a:gd name="T6" fmla="*/ 100806250 w 58"/>
              <a:gd name="T7" fmla="*/ 40322500 h 36"/>
              <a:gd name="T8" fmla="*/ 126007813 w 58"/>
              <a:gd name="T9" fmla="*/ 15120938 h 36"/>
              <a:gd name="T10" fmla="*/ 141128750 w 58"/>
              <a:gd name="T11" fmla="*/ 0 h 36"/>
              <a:gd name="T12" fmla="*/ 146169063 w 58"/>
              <a:gd name="T13" fmla="*/ 25201563 h 36"/>
              <a:gd name="T14" fmla="*/ 136088438 w 58"/>
              <a:gd name="T15" fmla="*/ 45362813 h 36"/>
              <a:gd name="T16" fmla="*/ 115927188 w 58"/>
              <a:gd name="T17" fmla="*/ 55443438 h 36"/>
              <a:gd name="T18" fmla="*/ 95765938 w 58"/>
              <a:gd name="T19" fmla="*/ 70564375 h 36"/>
              <a:gd name="T20" fmla="*/ 80645000 w 58"/>
              <a:gd name="T21" fmla="*/ 85685313 h 36"/>
              <a:gd name="T22" fmla="*/ 50403125 w 58"/>
              <a:gd name="T23" fmla="*/ 90725625 h 36"/>
              <a:gd name="T24" fmla="*/ 15120938 w 58"/>
              <a:gd name="T25" fmla="*/ 80645000 h 36"/>
              <a:gd name="T26" fmla="*/ 0 w 58"/>
              <a:gd name="T27" fmla="*/ 70564375 h 36"/>
              <a:gd name="T28" fmla="*/ 0 w 58"/>
              <a:gd name="T29" fmla="*/ 55443438 h 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" h="36">
                <a:moveTo>
                  <a:pt x="0" y="22"/>
                </a:moveTo>
                <a:lnTo>
                  <a:pt x="14" y="22"/>
                </a:lnTo>
                <a:lnTo>
                  <a:pt x="34" y="22"/>
                </a:lnTo>
                <a:lnTo>
                  <a:pt x="40" y="16"/>
                </a:lnTo>
                <a:lnTo>
                  <a:pt x="50" y="6"/>
                </a:lnTo>
                <a:lnTo>
                  <a:pt x="56" y="0"/>
                </a:lnTo>
                <a:lnTo>
                  <a:pt x="58" y="10"/>
                </a:lnTo>
                <a:lnTo>
                  <a:pt x="54" y="18"/>
                </a:lnTo>
                <a:lnTo>
                  <a:pt x="46" y="22"/>
                </a:lnTo>
                <a:lnTo>
                  <a:pt x="38" y="28"/>
                </a:lnTo>
                <a:lnTo>
                  <a:pt x="32" y="34"/>
                </a:lnTo>
                <a:lnTo>
                  <a:pt x="20" y="36"/>
                </a:lnTo>
                <a:lnTo>
                  <a:pt x="6" y="32"/>
                </a:lnTo>
                <a:lnTo>
                  <a:pt x="0" y="28"/>
                </a:lnTo>
                <a:lnTo>
                  <a:pt x="0" y="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48" name="Freeform 544"/>
          <p:cNvSpPr>
            <a:spLocks/>
          </p:cNvSpPr>
          <p:nvPr/>
        </p:nvSpPr>
        <p:spPr bwMode="auto">
          <a:xfrm>
            <a:off x="9859963" y="4316413"/>
            <a:ext cx="34925" cy="44450"/>
          </a:xfrm>
          <a:custGeom>
            <a:avLst/>
            <a:gdLst>
              <a:gd name="T0" fmla="*/ 0 w 22"/>
              <a:gd name="T1" fmla="*/ 0 h 28"/>
              <a:gd name="T2" fmla="*/ 25201563 w 22"/>
              <a:gd name="T3" fmla="*/ 15120938 h 28"/>
              <a:gd name="T4" fmla="*/ 50403125 w 22"/>
              <a:gd name="T5" fmla="*/ 40322500 h 28"/>
              <a:gd name="T6" fmla="*/ 55443438 w 22"/>
              <a:gd name="T7" fmla="*/ 70564375 h 28"/>
              <a:gd name="T8" fmla="*/ 30241875 w 22"/>
              <a:gd name="T9" fmla="*/ 55443438 h 28"/>
              <a:gd name="T10" fmla="*/ 20161250 w 22"/>
              <a:gd name="T11" fmla="*/ 35282188 h 28"/>
              <a:gd name="T12" fmla="*/ 5040313 w 22"/>
              <a:gd name="T13" fmla="*/ 20161250 h 28"/>
              <a:gd name="T14" fmla="*/ 0 w 22"/>
              <a:gd name="T15" fmla="*/ 0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" h="28">
                <a:moveTo>
                  <a:pt x="0" y="0"/>
                </a:moveTo>
                <a:lnTo>
                  <a:pt x="10" y="6"/>
                </a:lnTo>
                <a:lnTo>
                  <a:pt x="20" y="16"/>
                </a:lnTo>
                <a:lnTo>
                  <a:pt x="22" y="28"/>
                </a:lnTo>
                <a:lnTo>
                  <a:pt x="12" y="22"/>
                </a:lnTo>
                <a:lnTo>
                  <a:pt x="8" y="14"/>
                </a:lnTo>
                <a:lnTo>
                  <a:pt x="2" y="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49" name="Freeform 545"/>
          <p:cNvSpPr>
            <a:spLocks/>
          </p:cNvSpPr>
          <p:nvPr/>
        </p:nvSpPr>
        <p:spPr bwMode="auto">
          <a:xfrm>
            <a:off x="9983788" y="4418013"/>
            <a:ext cx="31750" cy="19050"/>
          </a:xfrm>
          <a:custGeom>
            <a:avLst/>
            <a:gdLst>
              <a:gd name="T0" fmla="*/ 10080625 w 20"/>
              <a:gd name="T1" fmla="*/ 0 h 12"/>
              <a:gd name="T2" fmla="*/ 25201563 w 20"/>
              <a:gd name="T3" fmla="*/ 0 h 12"/>
              <a:gd name="T4" fmla="*/ 50403125 w 20"/>
              <a:gd name="T5" fmla="*/ 20161250 h 12"/>
              <a:gd name="T6" fmla="*/ 50403125 w 20"/>
              <a:gd name="T7" fmla="*/ 25201563 h 12"/>
              <a:gd name="T8" fmla="*/ 50403125 w 20"/>
              <a:gd name="T9" fmla="*/ 30241875 h 12"/>
              <a:gd name="T10" fmla="*/ 45362813 w 20"/>
              <a:gd name="T11" fmla="*/ 30241875 h 12"/>
              <a:gd name="T12" fmla="*/ 10080625 w 20"/>
              <a:gd name="T13" fmla="*/ 25201563 h 12"/>
              <a:gd name="T14" fmla="*/ 0 w 20"/>
              <a:gd name="T15" fmla="*/ 10080625 h 12"/>
              <a:gd name="T16" fmla="*/ 10080625 w 20"/>
              <a:gd name="T17" fmla="*/ 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2">
                <a:moveTo>
                  <a:pt x="4" y="0"/>
                </a:moveTo>
                <a:lnTo>
                  <a:pt x="10" y="0"/>
                </a:lnTo>
                <a:lnTo>
                  <a:pt x="20" y="8"/>
                </a:lnTo>
                <a:lnTo>
                  <a:pt x="20" y="10"/>
                </a:lnTo>
                <a:lnTo>
                  <a:pt x="20" y="12"/>
                </a:lnTo>
                <a:lnTo>
                  <a:pt x="18" y="12"/>
                </a:lnTo>
                <a:lnTo>
                  <a:pt x="4" y="10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50" name="Freeform 546"/>
          <p:cNvSpPr>
            <a:spLocks/>
          </p:cNvSpPr>
          <p:nvPr/>
        </p:nvSpPr>
        <p:spPr bwMode="auto">
          <a:xfrm>
            <a:off x="10009188" y="4392613"/>
            <a:ext cx="25400" cy="31750"/>
          </a:xfrm>
          <a:custGeom>
            <a:avLst/>
            <a:gdLst>
              <a:gd name="T0" fmla="*/ 0 w 16"/>
              <a:gd name="T1" fmla="*/ 0 h 20"/>
              <a:gd name="T2" fmla="*/ 5040313 w 16"/>
              <a:gd name="T3" fmla="*/ 20161250 h 20"/>
              <a:gd name="T4" fmla="*/ 15120938 w 16"/>
              <a:gd name="T5" fmla="*/ 45362813 h 20"/>
              <a:gd name="T6" fmla="*/ 40322500 w 16"/>
              <a:gd name="T7" fmla="*/ 50403125 h 20"/>
              <a:gd name="T8" fmla="*/ 35282188 w 16"/>
              <a:gd name="T9" fmla="*/ 20161250 h 20"/>
              <a:gd name="T10" fmla="*/ 20161250 w 16"/>
              <a:gd name="T11" fmla="*/ 10080625 h 20"/>
              <a:gd name="T12" fmla="*/ 0 w 16"/>
              <a:gd name="T13" fmla="*/ 0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" h="20">
                <a:moveTo>
                  <a:pt x="0" y="0"/>
                </a:moveTo>
                <a:lnTo>
                  <a:pt x="2" y="8"/>
                </a:lnTo>
                <a:lnTo>
                  <a:pt x="6" y="18"/>
                </a:lnTo>
                <a:lnTo>
                  <a:pt x="16" y="20"/>
                </a:lnTo>
                <a:lnTo>
                  <a:pt x="14" y="8"/>
                </a:lnTo>
                <a:lnTo>
                  <a:pt x="8" y="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51" name="Freeform 547"/>
          <p:cNvSpPr>
            <a:spLocks/>
          </p:cNvSpPr>
          <p:nvPr/>
        </p:nvSpPr>
        <p:spPr bwMode="auto">
          <a:xfrm>
            <a:off x="10031413" y="4443413"/>
            <a:ext cx="22225" cy="15875"/>
          </a:xfrm>
          <a:custGeom>
            <a:avLst/>
            <a:gdLst>
              <a:gd name="T0" fmla="*/ 0 w 14"/>
              <a:gd name="T1" fmla="*/ 5040313 h 10"/>
              <a:gd name="T2" fmla="*/ 15120938 w 14"/>
              <a:gd name="T3" fmla="*/ 0 h 10"/>
              <a:gd name="T4" fmla="*/ 35282188 w 14"/>
              <a:gd name="T5" fmla="*/ 10080625 h 10"/>
              <a:gd name="T6" fmla="*/ 35282188 w 14"/>
              <a:gd name="T7" fmla="*/ 25201563 h 10"/>
              <a:gd name="T8" fmla="*/ 15120938 w 14"/>
              <a:gd name="T9" fmla="*/ 20161250 h 10"/>
              <a:gd name="T10" fmla="*/ 0 w 14"/>
              <a:gd name="T11" fmla="*/ 5040313 h 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" h="10">
                <a:moveTo>
                  <a:pt x="0" y="2"/>
                </a:moveTo>
                <a:lnTo>
                  <a:pt x="6" y="0"/>
                </a:lnTo>
                <a:lnTo>
                  <a:pt x="14" y="4"/>
                </a:lnTo>
                <a:lnTo>
                  <a:pt x="14" y="10"/>
                </a:lnTo>
                <a:lnTo>
                  <a:pt x="6" y="8"/>
                </a:lnTo>
                <a:lnTo>
                  <a:pt x="0" y="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52" name="Freeform 548"/>
          <p:cNvSpPr>
            <a:spLocks/>
          </p:cNvSpPr>
          <p:nvPr/>
        </p:nvSpPr>
        <p:spPr bwMode="auto">
          <a:xfrm>
            <a:off x="10101263" y="4700588"/>
            <a:ext cx="69850" cy="57150"/>
          </a:xfrm>
          <a:custGeom>
            <a:avLst/>
            <a:gdLst>
              <a:gd name="T0" fmla="*/ 0 w 44"/>
              <a:gd name="T1" fmla="*/ 0 h 36"/>
              <a:gd name="T2" fmla="*/ 35282188 w 44"/>
              <a:gd name="T3" fmla="*/ 15120938 h 36"/>
              <a:gd name="T4" fmla="*/ 60483750 w 44"/>
              <a:gd name="T5" fmla="*/ 45362813 h 36"/>
              <a:gd name="T6" fmla="*/ 85685313 w 44"/>
              <a:gd name="T7" fmla="*/ 60483750 h 36"/>
              <a:gd name="T8" fmla="*/ 110886875 w 44"/>
              <a:gd name="T9" fmla="*/ 80645000 h 36"/>
              <a:gd name="T10" fmla="*/ 105846563 w 44"/>
              <a:gd name="T11" fmla="*/ 90725625 h 36"/>
              <a:gd name="T12" fmla="*/ 75604688 w 44"/>
              <a:gd name="T13" fmla="*/ 70564375 h 36"/>
              <a:gd name="T14" fmla="*/ 50403125 w 44"/>
              <a:gd name="T15" fmla="*/ 50403125 h 36"/>
              <a:gd name="T16" fmla="*/ 25201563 w 44"/>
              <a:gd name="T17" fmla="*/ 30241875 h 36"/>
              <a:gd name="T18" fmla="*/ 5040313 w 44"/>
              <a:gd name="T19" fmla="*/ 20161250 h 36"/>
              <a:gd name="T20" fmla="*/ 0 w 44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" h="36">
                <a:moveTo>
                  <a:pt x="0" y="0"/>
                </a:moveTo>
                <a:lnTo>
                  <a:pt x="14" y="6"/>
                </a:lnTo>
                <a:lnTo>
                  <a:pt x="24" y="18"/>
                </a:lnTo>
                <a:lnTo>
                  <a:pt x="34" y="24"/>
                </a:lnTo>
                <a:lnTo>
                  <a:pt x="44" y="32"/>
                </a:lnTo>
                <a:lnTo>
                  <a:pt x="42" y="36"/>
                </a:lnTo>
                <a:lnTo>
                  <a:pt x="30" y="28"/>
                </a:lnTo>
                <a:lnTo>
                  <a:pt x="20" y="20"/>
                </a:lnTo>
                <a:lnTo>
                  <a:pt x="10" y="12"/>
                </a:lnTo>
                <a:lnTo>
                  <a:pt x="2" y="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53" name="Freeform 549"/>
          <p:cNvSpPr>
            <a:spLocks/>
          </p:cNvSpPr>
          <p:nvPr/>
        </p:nvSpPr>
        <p:spPr bwMode="auto">
          <a:xfrm>
            <a:off x="10320338" y="5081588"/>
            <a:ext cx="139700" cy="215900"/>
          </a:xfrm>
          <a:custGeom>
            <a:avLst/>
            <a:gdLst>
              <a:gd name="T0" fmla="*/ 2147483646 w 88"/>
              <a:gd name="T1" fmla="*/ 2147483646 h 136"/>
              <a:gd name="T2" fmla="*/ 2147483646 w 88"/>
              <a:gd name="T3" fmla="*/ 2147483646 h 136"/>
              <a:gd name="T4" fmla="*/ 2147483646 w 88"/>
              <a:gd name="T5" fmla="*/ 2147483646 h 136"/>
              <a:gd name="T6" fmla="*/ 2147483646 w 88"/>
              <a:gd name="T7" fmla="*/ 2147483646 h 136"/>
              <a:gd name="T8" fmla="*/ 2147483646 w 88"/>
              <a:gd name="T9" fmla="*/ 2147483646 h 136"/>
              <a:gd name="T10" fmla="*/ 2147483646 w 88"/>
              <a:gd name="T11" fmla="*/ 2147483646 h 136"/>
              <a:gd name="T12" fmla="*/ 2147483646 w 88"/>
              <a:gd name="T13" fmla="*/ 2147483646 h 136"/>
              <a:gd name="T14" fmla="*/ 2147483646 w 88"/>
              <a:gd name="T15" fmla="*/ 2147483646 h 136"/>
              <a:gd name="T16" fmla="*/ 2147483646 w 88"/>
              <a:gd name="T17" fmla="*/ 2147483646 h 136"/>
              <a:gd name="T18" fmla="*/ 0 w 88"/>
              <a:gd name="T19" fmla="*/ 0 h 136"/>
              <a:gd name="T20" fmla="*/ 2147483646 w 88"/>
              <a:gd name="T21" fmla="*/ 2147483646 h 136"/>
              <a:gd name="T22" fmla="*/ 2147483646 w 88"/>
              <a:gd name="T23" fmla="*/ 2147483646 h 136"/>
              <a:gd name="T24" fmla="*/ 2147483646 w 88"/>
              <a:gd name="T25" fmla="*/ 2147483646 h 136"/>
              <a:gd name="T26" fmla="*/ 2147483646 w 88"/>
              <a:gd name="T27" fmla="*/ 2147483646 h 136"/>
              <a:gd name="T28" fmla="*/ 2147483646 w 88"/>
              <a:gd name="T29" fmla="*/ 2147483646 h 136"/>
              <a:gd name="T30" fmla="*/ 2147483646 w 88"/>
              <a:gd name="T31" fmla="*/ 2147483646 h 136"/>
              <a:gd name="T32" fmla="*/ 2147483646 w 88"/>
              <a:gd name="T33" fmla="*/ 2147483646 h 136"/>
              <a:gd name="T34" fmla="*/ 2147483646 w 88"/>
              <a:gd name="T35" fmla="*/ 2147483646 h 136"/>
              <a:gd name="T36" fmla="*/ 2147483646 w 88"/>
              <a:gd name="T37" fmla="*/ 2147483646 h 136"/>
              <a:gd name="T38" fmla="*/ 2147483646 w 88"/>
              <a:gd name="T39" fmla="*/ 2147483646 h 136"/>
              <a:gd name="T40" fmla="*/ 2147483646 w 88"/>
              <a:gd name="T41" fmla="*/ 2147483646 h 136"/>
              <a:gd name="T42" fmla="*/ 2147483646 w 88"/>
              <a:gd name="T43" fmla="*/ 2147483646 h 136"/>
              <a:gd name="T44" fmla="*/ 2147483646 w 88"/>
              <a:gd name="T45" fmla="*/ 2147483646 h 136"/>
              <a:gd name="T46" fmla="*/ 2147483646 w 88"/>
              <a:gd name="T47" fmla="*/ 2147483646 h 136"/>
              <a:gd name="T48" fmla="*/ 2147483646 w 88"/>
              <a:gd name="T49" fmla="*/ 2147483646 h 136"/>
              <a:gd name="T50" fmla="*/ 2147483646 w 88"/>
              <a:gd name="T51" fmla="*/ 2147483646 h 136"/>
              <a:gd name="T52" fmla="*/ 2147483646 w 88"/>
              <a:gd name="T53" fmla="*/ 2147483646 h 136"/>
              <a:gd name="T54" fmla="*/ 2147483646 w 88"/>
              <a:gd name="T55" fmla="*/ 2147483646 h 136"/>
              <a:gd name="T56" fmla="*/ 2147483646 w 88"/>
              <a:gd name="T57" fmla="*/ 2147483646 h 136"/>
              <a:gd name="T58" fmla="*/ 2147483646 w 88"/>
              <a:gd name="T59" fmla="*/ 2147483646 h 136"/>
              <a:gd name="T60" fmla="*/ 2147483646 w 88"/>
              <a:gd name="T61" fmla="*/ 2147483646 h 136"/>
              <a:gd name="T62" fmla="*/ 2147483646 w 88"/>
              <a:gd name="T63" fmla="*/ 2147483646 h 136"/>
              <a:gd name="T64" fmla="*/ 2147483646 w 88"/>
              <a:gd name="T65" fmla="*/ 2147483646 h 136"/>
              <a:gd name="T66" fmla="*/ 2147483646 w 88"/>
              <a:gd name="T67" fmla="*/ 2147483646 h 136"/>
              <a:gd name="T68" fmla="*/ 2147483646 w 88"/>
              <a:gd name="T69" fmla="*/ 2147483646 h 136"/>
              <a:gd name="T70" fmla="*/ 2147483646 w 88"/>
              <a:gd name="T71" fmla="*/ 2147483646 h 136"/>
              <a:gd name="T72" fmla="*/ 2147483646 w 88"/>
              <a:gd name="T73" fmla="*/ 2147483646 h 136"/>
              <a:gd name="T74" fmla="*/ 2147483646 w 88"/>
              <a:gd name="T75" fmla="*/ 2147483646 h 1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8"/>
              <a:gd name="T115" fmla="*/ 0 h 136"/>
              <a:gd name="T116" fmla="*/ 88 w 88"/>
              <a:gd name="T117" fmla="*/ 136 h 1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8" h="136">
                <a:moveTo>
                  <a:pt x="20" y="98"/>
                </a:moveTo>
                <a:lnTo>
                  <a:pt x="14" y="90"/>
                </a:lnTo>
                <a:lnTo>
                  <a:pt x="22" y="84"/>
                </a:lnTo>
                <a:lnTo>
                  <a:pt x="28" y="80"/>
                </a:lnTo>
                <a:lnTo>
                  <a:pt x="28" y="62"/>
                </a:lnTo>
                <a:lnTo>
                  <a:pt x="30" y="46"/>
                </a:lnTo>
                <a:lnTo>
                  <a:pt x="20" y="34"/>
                </a:lnTo>
                <a:lnTo>
                  <a:pt x="8" y="26"/>
                </a:lnTo>
                <a:lnTo>
                  <a:pt x="2" y="10"/>
                </a:lnTo>
                <a:lnTo>
                  <a:pt x="0" y="0"/>
                </a:lnTo>
                <a:lnTo>
                  <a:pt x="10" y="10"/>
                </a:lnTo>
                <a:lnTo>
                  <a:pt x="22" y="18"/>
                </a:lnTo>
                <a:lnTo>
                  <a:pt x="30" y="26"/>
                </a:lnTo>
                <a:lnTo>
                  <a:pt x="28" y="34"/>
                </a:lnTo>
                <a:lnTo>
                  <a:pt x="34" y="44"/>
                </a:lnTo>
                <a:lnTo>
                  <a:pt x="38" y="52"/>
                </a:lnTo>
                <a:lnTo>
                  <a:pt x="44" y="46"/>
                </a:lnTo>
                <a:lnTo>
                  <a:pt x="46" y="52"/>
                </a:lnTo>
                <a:lnTo>
                  <a:pt x="52" y="60"/>
                </a:lnTo>
                <a:lnTo>
                  <a:pt x="64" y="68"/>
                </a:lnTo>
                <a:lnTo>
                  <a:pt x="76" y="66"/>
                </a:lnTo>
                <a:lnTo>
                  <a:pt x="82" y="60"/>
                </a:lnTo>
                <a:lnTo>
                  <a:pt x="88" y="62"/>
                </a:lnTo>
                <a:lnTo>
                  <a:pt x="88" y="74"/>
                </a:lnTo>
                <a:lnTo>
                  <a:pt x="80" y="80"/>
                </a:lnTo>
                <a:lnTo>
                  <a:pt x="80" y="88"/>
                </a:lnTo>
                <a:lnTo>
                  <a:pt x="64" y="90"/>
                </a:lnTo>
                <a:lnTo>
                  <a:pt x="64" y="98"/>
                </a:lnTo>
                <a:lnTo>
                  <a:pt x="64" y="106"/>
                </a:lnTo>
                <a:lnTo>
                  <a:pt x="58" y="114"/>
                </a:lnTo>
                <a:lnTo>
                  <a:pt x="50" y="126"/>
                </a:lnTo>
                <a:lnTo>
                  <a:pt x="40" y="136"/>
                </a:lnTo>
                <a:lnTo>
                  <a:pt x="32" y="134"/>
                </a:lnTo>
                <a:lnTo>
                  <a:pt x="30" y="122"/>
                </a:lnTo>
                <a:lnTo>
                  <a:pt x="36" y="116"/>
                </a:lnTo>
                <a:lnTo>
                  <a:pt x="36" y="108"/>
                </a:lnTo>
                <a:lnTo>
                  <a:pt x="30" y="100"/>
                </a:lnTo>
                <a:lnTo>
                  <a:pt x="20" y="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4" name="Freeform 550"/>
          <p:cNvSpPr>
            <a:spLocks/>
          </p:cNvSpPr>
          <p:nvPr/>
        </p:nvSpPr>
        <p:spPr bwMode="auto">
          <a:xfrm>
            <a:off x="10161588" y="5265738"/>
            <a:ext cx="193675" cy="184150"/>
          </a:xfrm>
          <a:custGeom>
            <a:avLst/>
            <a:gdLst>
              <a:gd name="T0" fmla="*/ 2147483646 w 122"/>
              <a:gd name="T1" fmla="*/ 0 h 116"/>
              <a:gd name="T2" fmla="*/ 2147483646 w 122"/>
              <a:gd name="T3" fmla="*/ 2147483646 h 116"/>
              <a:gd name="T4" fmla="*/ 2147483646 w 122"/>
              <a:gd name="T5" fmla="*/ 2147483646 h 116"/>
              <a:gd name="T6" fmla="*/ 2147483646 w 122"/>
              <a:gd name="T7" fmla="*/ 2147483646 h 116"/>
              <a:gd name="T8" fmla="*/ 2147483646 w 122"/>
              <a:gd name="T9" fmla="*/ 2147483646 h 116"/>
              <a:gd name="T10" fmla="*/ 2147483646 w 122"/>
              <a:gd name="T11" fmla="*/ 2147483646 h 116"/>
              <a:gd name="T12" fmla="*/ 2147483646 w 122"/>
              <a:gd name="T13" fmla="*/ 2147483646 h 116"/>
              <a:gd name="T14" fmla="*/ 2147483646 w 122"/>
              <a:gd name="T15" fmla="*/ 2147483646 h 116"/>
              <a:gd name="T16" fmla="*/ 2147483646 w 122"/>
              <a:gd name="T17" fmla="*/ 2147483646 h 116"/>
              <a:gd name="T18" fmla="*/ 2147483646 w 122"/>
              <a:gd name="T19" fmla="*/ 2147483646 h 116"/>
              <a:gd name="T20" fmla="*/ 2147483646 w 122"/>
              <a:gd name="T21" fmla="*/ 2147483646 h 116"/>
              <a:gd name="T22" fmla="*/ 2147483646 w 122"/>
              <a:gd name="T23" fmla="*/ 2147483646 h 116"/>
              <a:gd name="T24" fmla="*/ 2147483646 w 122"/>
              <a:gd name="T25" fmla="*/ 2147483646 h 116"/>
              <a:gd name="T26" fmla="*/ 2147483646 w 122"/>
              <a:gd name="T27" fmla="*/ 2147483646 h 116"/>
              <a:gd name="T28" fmla="*/ 2147483646 w 122"/>
              <a:gd name="T29" fmla="*/ 2147483646 h 116"/>
              <a:gd name="T30" fmla="*/ 2147483646 w 122"/>
              <a:gd name="T31" fmla="*/ 2147483646 h 116"/>
              <a:gd name="T32" fmla="*/ 2147483646 w 122"/>
              <a:gd name="T33" fmla="*/ 2147483646 h 116"/>
              <a:gd name="T34" fmla="*/ 2147483646 w 122"/>
              <a:gd name="T35" fmla="*/ 2147483646 h 116"/>
              <a:gd name="T36" fmla="*/ 2147483646 w 122"/>
              <a:gd name="T37" fmla="*/ 2147483646 h 116"/>
              <a:gd name="T38" fmla="*/ 0 w 122"/>
              <a:gd name="T39" fmla="*/ 2147483646 h 116"/>
              <a:gd name="T40" fmla="*/ 2147483646 w 122"/>
              <a:gd name="T41" fmla="*/ 2147483646 h 116"/>
              <a:gd name="T42" fmla="*/ 2147483646 w 122"/>
              <a:gd name="T43" fmla="*/ 2147483646 h 116"/>
              <a:gd name="T44" fmla="*/ 2147483646 w 122"/>
              <a:gd name="T45" fmla="*/ 2147483646 h 116"/>
              <a:gd name="T46" fmla="*/ 2147483646 w 122"/>
              <a:gd name="T47" fmla="*/ 2147483646 h 116"/>
              <a:gd name="T48" fmla="*/ 2147483646 w 122"/>
              <a:gd name="T49" fmla="*/ 2147483646 h 116"/>
              <a:gd name="T50" fmla="*/ 2147483646 w 122"/>
              <a:gd name="T51" fmla="*/ 2147483646 h 116"/>
              <a:gd name="T52" fmla="*/ 2147483646 w 122"/>
              <a:gd name="T53" fmla="*/ 2147483646 h 116"/>
              <a:gd name="T54" fmla="*/ 2147483646 w 122"/>
              <a:gd name="T55" fmla="*/ 2147483646 h 116"/>
              <a:gd name="T56" fmla="*/ 2147483646 w 122"/>
              <a:gd name="T57" fmla="*/ 2147483646 h 116"/>
              <a:gd name="T58" fmla="*/ 2147483646 w 122"/>
              <a:gd name="T59" fmla="*/ 2147483646 h 116"/>
              <a:gd name="T60" fmla="*/ 2147483646 w 122"/>
              <a:gd name="T61" fmla="*/ 0 h 1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2"/>
              <a:gd name="T94" fmla="*/ 0 h 116"/>
              <a:gd name="T95" fmla="*/ 122 w 122"/>
              <a:gd name="T96" fmla="*/ 116 h 11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2" h="116">
                <a:moveTo>
                  <a:pt x="92" y="0"/>
                </a:moveTo>
                <a:lnTo>
                  <a:pt x="100" y="2"/>
                </a:lnTo>
                <a:lnTo>
                  <a:pt x="106" y="10"/>
                </a:lnTo>
                <a:lnTo>
                  <a:pt x="116" y="10"/>
                </a:lnTo>
                <a:lnTo>
                  <a:pt x="122" y="10"/>
                </a:lnTo>
                <a:lnTo>
                  <a:pt x="122" y="20"/>
                </a:lnTo>
                <a:lnTo>
                  <a:pt x="116" y="30"/>
                </a:lnTo>
                <a:lnTo>
                  <a:pt x="110" y="38"/>
                </a:lnTo>
                <a:lnTo>
                  <a:pt x="100" y="46"/>
                </a:lnTo>
                <a:lnTo>
                  <a:pt x="100" y="60"/>
                </a:lnTo>
                <a:lnTo>
                  <a:pt x="90" y="62"/>
                </a:lnTo>
                <a:lnTo>
                  <a:pt x="80" y="66"/>
                </a:lnTo>
                <a:lnTo>
                  <a:pt x="74" y="74"/>
                </a:lnTo>
                <a:lnTo>
                  <a:pt x="70" y="90"/>
                </a:lnTo>
                <a:lnTo>
                  <a:pt x="58" y="104"/>
                </a:lnTo>
                <a:lnTo>
                  <a:pt x="48" y="114"/>
                </a:lnTo>
                <a:lnTo>
                  <a:pt x="30" y="116"/>
                </a:lnTo>
                <a:lnTo>
                  <a:pt x="22" y="110"/>
                </a:lnTo>
                <a:lnTo>
                  <a:pt x="16" y="108"/>
                </a:lnTo>
                <a:lnTo>
                  <a:pt x="0" y="106"/>
                </a:lnTo>
                <a:lnTo>
                  <a:pt x="4" y="92"/>
                </a:lnTo>
                <a:lnTo>
                  <a:pt x="14" y="80"/>
                </a:lnTo>
                <a:lnTo>
                  <a:pt x="30" y="64"/>
                </a:lnTo>
                <a:lnTo>
                  <a:pt x="38" y="64"/>
                </a:lnTo>
                <a:lnTo>
                  <a:pt x="48" y="52"/>
                </a:lnTo>
                <a:lnTo>
                  <a:pt x="60" y="52"/>
                </a:lnTo>
                <a:lnTo>
                  <a:pt x="72" y="36"/>
                </a:lnTo>
                <a:lnTo>
                  <a:pt x="78" y="26"/>
                </a:lnTo>
                <a:lnTo>
                  <a:pt x="88" y="20"/>
                </a:lnTo>
                <a:lnTo>
                  <a:pt x="88" y="10"/>
                </a:lnTo>
                <a:lnTo>
                  <a:pt x="92" y="0"/>
                </a:lnTo>
                <a:close/>
              </a:path>
            </a:pathLst>
          </a:custGeom>
          <a:solidFill>
            <a:srgbClr val="FF990D"/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5" name="Freeform 551"/>
          <p:cNvSpPr>
            <a:spLocks/>
          </p:cNvSpPr>
          <p:nvPr/>
        </p:nvSpPr>
        <p:spPr bwMode="auto">
          <a:xfrm>
            <a:off x="9609138" y="5265738"/>
            <a:ext cx="92075" cy="92075"/>
          </a:xfrm>
          <a:custGeom>
            <a:avLst/>
            <a:gdLst>
              <a:gd name="T0" fmla="*/ 2147483646 w 58"/>
              <a:gd name="T1" fmla="*/ 0 h 58"/>
              <a:gd name="T2" fmla="*/ 2147483646 w 58"/>
              <a:gd name="T3" fmla="*/ 2147483646 h 58"/>
              <a:gd name="T4" fmla="*/ 2147483646 w 58"/>
              <a:gd name="T5" fmla="*/ 2147483646 h 58"/>
              <a:gd name="T6" fmla="*/ 2147483646 w 58"/>
              <a:gd name="T7" fmla="*/ 2147483646 h 58"/>
              <a:gd name="T8" fmla="*/ 2147483646 w 58"/>
              <a:gd name="T9" fmla="*/ 2147483646 h 58"/>
              <a:gd name="T10" fmla="*/ 2147483646 w 58"/>
              <a:gd name="T11" fmla="*/ 2147483646 h 58"/>
              <a:gd name="T12" fmla="*/ 2147483646 w 58"/>
              <a:gd name="T13" fmla="*/ 2147483646 h 58"/>
              <a:gd name="T14" fmla="*/ 2147483646 w 58"/>
              <a:gd name="T15" fmla="*/ 2147483646 h 58"/>
              <a:gd name="T16" fmla="*/ 2147483646 w 58"/>
              <a:gd name="T17" fmla="*/ 2147483646 h 58"/>
              <a:gd name="T18" fmla="*/ 2147483646 w 58"/>
              <a:gd name="T19" fmla="*/ 2147483646 h 58"/>
              <a:gd name="T20" fmla="*/ 2147483646 w 58"/>
              <a:gd name="T21" fmla="*/ 2147483646 h 58"/>
              <a:gd name="T22" fmla="*/ 2147483646 w 58"/>
              <a:gd name="T23" fmla="*/ 2147483646 h 58"/>
              <a:gd name="T24" fmla="*/ 2147483646 w 58"/>
              <a:gd name="T25" fmla="*/ 2147483646 h 58"/>
              <a:gd name="T26" fmla="*/ 2147483646 w 58"/>
              <a:gd name="T27" fmla="*/ 2147483646 h 58"/>
              <a:gd name="T28" fmla="*/ 2147483646 w 58"/>
              <a:gd name="T29" fmla="*/ 2147483646 h 58"/>
              <a:gd name="T30" fmla="*/ 2147483646 w 58"/>
              <a:gd name="T31" fmla="*/ 2147483646 h 58"/>
              <a:gd name="T32" fmla="*/ 2147483646 w 58"/>
              <a:gd name="T33" fmla="*/ 2147483646 h 58"/>
              <a:gd name="T34" fmla="*/ 2147483646 w 58"/>
              <a:gd name="T35" fmla="*/ 2147483646 h 58"/>
              <a:gd name="T36" fmla="*/ 0 w 58"/>
              <a:gd name="T37" fmla="*/ 2147483646 h 58"/>
              <a:gd name="T38" fmla="*/ 2147483646 w 58"/>
              <a:gd name="T39" fmla="*/ 0 h 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"/>
              <a:gd name="T61" fmla="*/ 0 h 58"/>
              <a:gd name="T62" fmla="*/ 58 w 58"/>
              <a:gd name="T63" fmla="*/ 58 h 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" h="58">
                <a:moveTo>
                  <a:pt x="2" y="0"/>
                </a:moveTo>
                <a:lnTo>
                  <a:pt x="12" y="6"/>
                </a:lnTo>
                <a:lnTo>
                  <a:pt x="26" y="12"/>
                </a:lnTo>
                <a:lnTo>
                  <a:pt x="40" y="10"/>
                </a:lnTo>
                <a:lnTo>
                  <a:pt x="52" y="8"/>
                </a:lnTo>
                <a:lnTo>
                  <a:pt x="58" y="10"/>
                </a:lnTo>
                <a:lnTo>
                  <a:pt x="58" y="26"/>
                </a:lnTo>
                <a:lnTo>
                  <a:pt x="54" y="34"/>
                </a:lnTo>
                <a:lnTo>
                  <a:pt x="52" y="42"/>
                </a:lnTo>
                <a:lnTo>
                  <a:pt x="48" y="46"/>
                </a:lnTo>
                <a:lnTo>
                  <a:pt x="42" y="46"/>
                </a:lnTo>
                <a:lnTo>
                  <a:pt x="40" y="50"/>
                </a:lnTo>
                <a:lnTo>
                  <a:pt x="32" y="58"/>
                </a:lnTo>
                <a:lnTo>
                  <a:pt x="24" y="56"/>
                </a:lnTo>
                <a:lnTo>
                  <a:pt x="16" y="48"/>
                </a:lnTo>
                <a:lnTo>
                  <a:pt x="10" y="40"/>
                </a:lnTo>
                <a:lnTo>
                  <a:pt x="12" y="26"/>
                </a:lnTo>
                <a:lnTo>
                  <a:pt x="8" y="18"/>
                </a:lnTo>
                <a:lnTo>
                  <a:pt x="0" y="12"/>
                </a:lnTo>
                <a:lnTo>
                  <a:pt x="2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6" name="Freeform 552"/>
          <p:cNvSpPr>
            <a:spLocks/>
          </p:cNvSpPr>
          <p:nvPr/>
        </p:nvSpPr>
        <p:spPr bwMode="auto">
          <a:xfrm>
            <a:off x="8815388" y="4459288"/>
            <a:ext cx="1016000" cy="755650"/>
          </a:xfrm>
          <a:custGeom>
            <a:avLst/>
            <a:gdLst>
              <a:gd name="T0" fmla="*/ 2147483646 w 640"/>
              <a:gd name="T1" fmla="*/ 2147483646 h 476"/>
              <a:gd name="T2" fmla="*/ 2147483646 w 640"/>
              <a:gd name="T3" fmla="*/ 2147483646 h 476"/>
              <a:gd name="T4" fmla="*/ 2147483646 w 640"/>
              <a:gd name="T5" fmla="*/ 2147483646 h 476"/>
              <a:gd name="T6" fmla="*/ 2147483646 w 640"/>
              <a:gd name="T7" fmla="*/ 2147483646 h 476"/>
              <a:gd name="T8" fmla="*/ 2147483646 w 640"/>
              <a:gd name="T9" fmla="*/ 2147483646 h 476"/>
              <a:gd name="T10" fmla="*/ 2147483646 w 640"/>
              <a:gd name="T11" fmla="*/ 2147483646 h 476"/>
              <a:gd name="T12" fmla="*/ 2147483646 w 640"/>
              <a:gd name="T13" fmla="*/ 2147483646 h 476"/>
              <a:gd name="T14" fmla="*/ 2147483646 w 640"/>
              <a:gd name="T15" fmla="*/ 2147483646 h 476"/>
              <a:gd name="T16" fmla="*/ 2147483646 w 640"/>
              <a:gd name="T17" fmla="*/ 2147483646 h 476"/>
              <a:gd name="T18" fmla="*/ 2147483646 w 640"/>
              <a:gd name="T19" fmla="*/ 2147483646 h 476"/>
              <a:gd name="T20" fmla="*/ 2147483646 w 640"/>
              <a:gd name="T21" fmla="*/ 2147483646 h 476"/>
              <a:gd name="T22" fmla="*/ 2147483646 w 640"/>
              <a:gd name="T23" fmla="*/ 2147483646 h 476"/>
              <a:gd name="T24" fmla="*/ 2147483646 w 640"/>
              <a:gd name="T25" fmla="*/ 2147483646 h 476"/>
              <a:gd name="T26" fmla="*/ 2147483646 w 640"/>
              <a:gd name="T27" fmla="*/ 2147483646 h 476"/>
              <a:gd name="T28" fmla="*/ 2147483646 w 640"/>
              <a:gd name="T29" fmla="*/ 2147483646 h 476"/>
              <a:gd name="T30" fmla="*/ 2147483646 w 640"/>
              <a:gd name="T31" fmla="*/ 2147483646 h 476"/>
              <a:gd name="T32" fmla="*/ 2147483646 w 640"/>
              <a:gd name="T33" fmla="*/ 2147483646 h 476"/>
              <a:gd name="T34" fmla="*/ 2147483646 w 640"/>
              <a:gd name="T35" fmla="*/ 2147483646 h 476"/>
              <a:gd name="T36" fmla="*/ 2147483646 w 640"/>
              <a:gd name="T37" fmla="*/ 2147483646 h 476"/>
              <a:gd name="T38" fmla="*/ 2147483646 w 640"/>
              <a:gd name="T39" fmla="*/ 2147483646 h 476"/>
              <a:gd name="T40" fmla="*/ 2147483646 w 640"/>
              <a:gd name="T41" fmla="*/ 2147483646 h 476"/>
              <a:gd name="T42" fmla="*/ 2147483646 w 640"/>
              <a:gd name="T43" fmla="*/ 2147483646 h 476"/>
              <a:gd name="T44" fmla="*/ 2147483646 w 640"/>
              <a:gd name="T45" fmla="*/ 2147483646 h 476"/>
              <a:gd name="T46" fmla="*/ 2147483646 w 640"/>
              <a:gd name="T47" fmla="*/ 2147483646 h 476"/>
              <a:gd name="T48" fmla="*/ 2147483646 w 640"/>
              <a:gd name="T49" fmla="*/ 2147483646 h 476"/>
              <a:gd name="T50" fmla="*/ 2147483646 w 640"/>
              <a:gd name="T51" fmla="*/ 2147483646 h 476"/>
              <a:gd name="T52" fmla="*/ 2147483646 w 640"/>
              <a:gd name="T53" fmla="*/ 2147483646 h 476"/>
              <a:gd name="T54" fmla="*/ 2147483646 w 640"/>
              <a:gd name="T55" fmla="*/ 2147483646 h 476"/>
              <a:gd name="T56" fmla="*/ 2147483646 w 640"/>
              <a:gd name="T57" fmla="*/ 2147483646 h 476"/>
              <a:gd name="T58" fmla="*/ 2147483646 w 640"/>
              <a:gd name="T59" fmla="*/ 2147483646 h 476"/>
              <a:gd name="T60" fmla="*/ 2147483646 w 640"/>
              <a:gd name="T61" fmla="*/ 2147483646 h 476"/>
              <a:gd name="T62" fmla="*/ 2147483646 w 640"/>
              <a:gd name="T63" fmla="*/ 2147483646 h 476"/>
              <a:gd name="T64" fmla="*/ 2147483646 w 640"/>
              <a:gd name="T65" fmla="*/ 2147483646 h 476"/>
              <a:gd name="T66" fmla="*/ 2147483646 w 640"/>
              <a:gd name="T67" fmla="*/ 2147483646 h 476"/>
              <a:gd name="T68" fmla="*/ 2147483646 w 640"/>
              <a:gd name="T69" fmla="*/ 2147483646 h 476"/>
              <a:gd name="T70" fmla="*/ 2147483646 w 640"/>
              <a:gd name="T71" fmla="*/ 2147483646 h 476"/>
              <a:gd name="T72" fmla="*/ 2147483646 w 640"/>
              <a:gd name="T73" fmla="*/ 2147483646 h 476"/>
              <a:gd name="T74" fmla="*/ 2147483646 w 640"/>
              <a:gd name="T75" fmla="*/ 2147483646 h 476"/>
              <a:gd name="T76" fmla="*/ 2147483646 w 640"/>
              <a:gd name="T77" fmla="*/ 2147483646 h 476"/>
              <a:gd name="T78" fmla="*/ 2147483646 w 640"/>
              <a:gd name="T79" fmla="*/ 2147483646 h 476"/>
              <a:gd name="T80" fmla="*/ 2147483646 w 640"/>
              <a:gd name="T81" fmla="*/ 2147483646 h 476"/>
              <a:gd name="T82" fmla="*/ 2147483646 w 640"/>
              <a:gd name="T83" fmla="*/ 2147483646 h 476"/>
              <a:gd name="T84" fmla="*/ 2147483646 w 640"/>
              <a:gd name="T85" fmla="*/ 2147483646 h 476"/>
              <a:gd name="T86" fmla="*/ 2147483646 w 640"/>
              <a:gd name="T87" fmla="*/ 2147483646 h 476"/>
              <a:gd name="T88" fmla="*/ 2147483646 w 640"/>
              <a:gd name="T89" fmla="*/ 2147483646 h 476"/>
              <a:gd name="T90" fmla="*/ 2147483646 w 640"/>
              <a:gd name="T91" fmla="*/ 2147483646 h 476"/>
              <a:gd name="T92" fmla="*/ 2147483646 w 640"/>
              <a:gd name="T93" fmla="*/ 2147483646 h 476"/>
              <a:gd name="T94" fmla="*/ 2147483646 w 640"/>
              <a:gd name="T95" fmla="*/ 2147483646 h 476"/>
              <a:gd name="T96" fmla="*/ 2147483646 w 640"/>
              <a:gd name="T97" fmla="*/ 2147483646 h 476"/>
              <a:gd name="T98" fmla="*/ 2147483646 w 640"/>
              <a:gd name="T99" fmla="*/ 2147483646 h 476"/>
              <a:gd name="T100" fmla="*/ 2147483646 w 640"/>
              <a:gd name="T101" fmla="*/ 2147483646 h 476"/>
              <a:gd name="T102" fmla="*/ 2147483646 w 640"/>
              <a:gd name="T103" fmla="*/ 2147483646 h 476"/>
              <a:gd name="T104" fmla="*/ 2147483646 w 640"/>
              <a:gd name="T105" fmla="*/ 2147483646 h 476"/>
              <a:gd name="T106" fmla="*/ 2147483646 w 640"/>
              <a:gd name="T107" fmla="*/ 2147483646 h 476"/>
              <a:gd name="T108" fmla="*/ 2147483646 w 640"/>
              <a:gd name="T109" fmla="*/ 2147483646 h 476"/>
              <a:gd name="T110" fmla="*/ 2147483646 w 640"/>
              <a:gd name="T111" fmla="*/ 2147483646 h 476"/>
              <a:gd name="T112" fmla="*/ 2147483646 w 640"/>
              <a:gd name="T113" fmla="*/ 2147483646 h 476"/>
              <a:gd name="T114" fmla="*/ 2147483646 w 640"/>
              <a:gd name="T115" fmla="*/ 2147483646 h 476"/>
              <a:gd name="T116" fmla="*/ 2147483646 w 640"/>
              <a:gd name="T117" fmla="*/ 2147483646 h 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40"/>
              <a:gd name="T178" fmla="*/ 0 h 476"/>
              <a:gd name="T179" fmla="*/ 640 w 640"/>
              <a:gd name="T180" fmla="*/ 476 h 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40" h="476">
                <a:moveTo>
                  <a:pt x="286" y="20"/>
                </a:moveTo>
                <a:lnTo>
                  <a:pt x="296" y="22"/>
                </a:lnTo>
                <a:lnTo>
                  <a:pt x="308" y="18"/>
                </a:lnTo>
                <a:lnTo>
                  <a:pt x="310" y="12"/>
                </a:lnTo>
                <a:lnTo>
                  <a:pt x="302" y="6"/>
                </a:lnTo>
                <a:lnTo>
                  <a:pt x="308" y="4"/>
                </a:lnTo>
                <a:lnTo>
                  <a:pt x="322" y="10"/>
                </a:lnTo>
                <a:lnTo>
                  <a:pt x="330" y="14"/>
                </a:lnTo>
                <a:lnTo>
                  <a:pt x="340" y="18"/>
                </a:lnTo>
                <a:lnTo>
                  <a:pt x="348" y="20"/>
                </a:lnTo>
                <a:lnTo>
                  <a:pt x="354" y="22"/>
                </a:lnTo>
                <a:lnTo>
                  <a:pt x="362" y="22"/>
                </a:lnTo>
                <a:lnTo>
                  <a:pt x="372" y="18"/>
                </a:lnTo>
                <a:lnTo>
                  <a:pt x="380" y="22"/>
                </a:lnTo>
                <a:lnTo>
                  <a:pt x="372" y="30"/>
                </a:lnTo>
                <a:lnTo>
                  <a:pt x="366" y="40"/>
                </a:lnTo>
                <a:lnTo>
                  <a:pt x="360" y="48"/>
                </a:lnTo>
                <a:lnTo>
                  <a:pt x="352" y="54"/>
                </a:lnTo>
                <a:lnTo>
                  <a:pt x="352" y="62"/>
                </a:lnTo>
                <a:lnTo>
                  <a:pt x="358" y="68"/>
                </a:lnTo>
                <a:lnTo>
                  <a:pt x="372" y="78"/>
                </a:lnTo>
                <a:lnTo>
                  <a:pt x="388" y="84"/>
                </a:lnTo>
                <a:lnTo>
                  <a:pt x="404" y="96"/>
                </a:lnTo>
                <a:lnTo>
                  <a:pt x="416" y="102"/>
                </a:lnTo>
                <a:lnTo>
                  <a:pt x="432" y="112"/>
                </a:lnTo>
                <a:lnTo>
                  <a:pt x="442" y="100"/>
                </a:lnTo>
                <a:lnTo>
                  <a:pt x="450" y="84"/>
                </a:lnTo>
                <a:lnTo>
                  <a:pt x="452" y="66"/>
                </a:lnTo>
                <a:lnTo>
                  <a:pt x="450" y="40"/>
                </a:lnTo>
                <a:lnTo>
                  <a:pt x="456" y="22"/>
                </a:lnTo>
                <a:lnTo>
                  <a:pt x="460" y="10"/>
                </a:lnTo>
                <a:lnTo>
                  <a:pt x="464" y="0"/>
                </a:lnTo>
                <a:lnTo>
                  <a:pt x="470" y="6"/>
                </a:lnTo>
                <a:lnTo>
                  <a:pt x="478" y="20"/>
                </a:lnTo>
                <a:lnTo>
                  <a:pt x="482" y="32"/>
                </a:lnTo>
                <a:lnTo>
                  <a:pt x="484" y="54"/>
                </a:lnTo>
                <a:lnTo>
                  <a:pt x="494" y="58"/>
                </a:lnTo>
                <a:lnTo>
                  <a:pt x="506" y="62"/>
                </a:lnTo>
                <a:lnTo>
                  <a:pt x="510" y="72"/>
                </a:lnTo>
                <a:lnTo>
                  <a:pt x="512" y="82"/>
                </a:lnTo>
                <a:lnTo>
                  <a:pt x="512" y="96"/>
                </a:lnTo>
                <a:lnTo>
                  <a:pt x="522" y="102"/>
                </a:lnTo>
                <a:lnTo>
                  <a:pt x="526" y="112"/>
                </a:lnTo>
                <a:lnTo>
                  <a:pt x="526" y="124"/>
                </a:lnTo>
                <a:lnTo>
                  <a:pt x="532" y="134"/>
                </a:lnTo>
                <a:lnTo>
                  <a:pt x="544" y="138"/>
                </a:lnTo>
                <a:lnTo>
                  <a:pt x="558" y="148"/>
                </a:lnTo>
                <a:lnTo>
                  <a:pt x="568" y="162"/>
                </a:lnTo>
                <a:lnTo>
                  <a:pt x="578" y="172"/>
                </a:lnTo>
                <a:lnTo>
                  <a:pt x="578" y="182"/>
                </a:lnTo>
                <a:lnTo>
                  <a:pt x="582" y="188"/>
                </a:lnTo>
                <a:lnTo>
                  <a:pt x="594" y="188"/>
                </a:lnTo>
                <a:lnTo>
                  <a:pt x="598" y="204"/>
                </a:lnTo>
                <a:lnTo>
                  <a:pt x="612" y="214"/>
                </a:lnTo>
                <a:lnTo>
                  <a:pt x="624" y="228"/>
                </a:lnTo>
                <a:lnTo>
                  <a:pt x="630" y="242"/>
                </a:lnTo>
                <a:lnTo>
                  <a:pt x="634" y="254"/>
                </a:lnTo>
                <a:lnTo>
                  <a:pt x="636" y="270"/>
                </a:lnTo>
                <a:lnTo>
                  <a:pt x="638" y="282"/>
                </a:lnTo>
                <a:lnTo>
                  <a:pt x="640" y="300"/>
                </a:lnTo>
                <a:lnTo>
                  <a:pt x="634" y="322"/>
                </a:lnTo>
                <a:lnTo>
                  <a:pt x="632" y="340"/>
                </a:lnTo>
                <a:lnTo>
                  <a:pt x="624" y="358"/>
                </a:lnTo>
                <a:lnTo>
                  <a:pt x="612" y="368"/>
                </a:lnTo>
                <a:lnTo>
                  <a:pt x="606" y="380"/>
                </a:lnTo>
                <a:lnTo>
                  <a:pt x="596" y="402"/>
                </a:lnTo>
                <a:lnTo>
                  <a:pt x="590" y="418"/>
                </a:lnTo>
                <a:lnTo>
                  <a:pt x="582" y="432"/>
                </a:lnTo>
                <a:lnTo>
                  <a:pt x="582" y="450"/>
                </a:lnTo>
                <a:lnTo>
                  <a:pt x="576" y="454"/>
                </a:lnTo>
                <a:lnTo>
                  <a:pt x="566" y="454"/>
                </a:lnTo>
                <a:lnTo>
                  <a:pt x="550" y="452"/>
                </a:lnTo>
                <a:lnTo>
                  <a:pt x="546" y="464"/>
                </a:lnTo>
                <a:lnTo>
                  <a:pt x="534" y="472"/>
                </a:lnTo>
                <a:lnTo>
                  <a:pt x="532" y="474"/>
                </a:lnTo>
                <a:lnTo>
                  <a:pt x="526" y="476"/>
                </a:lnTo>
                <a:lnTo>
                  <a:pt x="520" y="472"/>
                </a:lnTo>
                <a:lnTo>
                  <a:pt x="516" y="468"/>
                </a:lnTo>
                <a:lnTo>
                  <a:pt x="510" y="462"/>
                </a:lnTo>
                <a:lnTo>
                  <a:pt x="506" y="458"/>
                </a:lnTo>
                <a:lnTo>
                  <a:pt x="500" y="460"/>
                </a:lnTo>
                <a:lnTo>
                  <a:pt x="486" y="474"/>
                </a:lnTo>
                <a:lnTo>
                  <a:pt x="474" y="470"/>
                </a:lnTo>
                <a:lnTo>
                  <a:pt x="462" y="464"/>
                </a:lnTo>
                <a:lnTo>
                  <a:pt x="450" y="464"/>
                </a:lnTo>
                <a:lnTo>
                  <a:pt x="438" y="462"/>
                </a:lnTo>
                <a:lnTo>
                  <a:pt x="430" y="452"/>
                </a:lnTo>
                <a:lnTo>
                  <a:pt x="424" y="444"/>
                </a:lnTo>
                <a:lnTo>
                  <a:pt x="426" y="434"/>
                </a:lnTo>
                <a:lnTo>
                  <a:pt x="418" y="424"/>
                </a:lnTo>
                <a:lnTo>
                  <a:pt x="410" y="416"/>
                </a:lnTo>
                <a:lnTo>
                  <a:pt x="402" y="416"/>
                </a:lnTo>
                <a:lnTo>
                  <a:pt x="400" y="408"/>
                </a:lnTo>
                <a:lnTo>
                  <a:pt x="406" y="398"/>
                </a:lnTo>
                <a:lnTo>
                  <a:pt x="398" y="394"/>
                </a:lnTo>
                <a:lnTo>
                  <a:pt x="390" y="402"/>
                </a:lnTo>
                <a:lnTo>
                  <a:pt x="380" y="408"/>
                </a:lnTo>
                <a:lnTo>
                  <a:pt x="386" y="388"/>
                </a:lnTo>
                <a:lnTo>
                  <a:pt x="392" y="382"/>
                </a:lnTo>
                <a:lnTo>
                  <a:pt x="394" y="376"/>
                </a:lnTo>
                <a:lnTo>
                  <a:pt x="390" y="366"/>
                </a:lnTo>
                <a:lnTo>
                  <a:pt x="382" y="376"/>
                </a:lnTo>
                <a:lnTo>
                  <a:pt x="376" y="386"/>
                </a:lnTo>
                <a:lnTo>
                  <a:pt x="366" y="394"/>
                </a:lnTo>
                <a:lnTo>
                  <a:pt x="360" y="402"/>
                </a:lnTo>
                <a:lnTo>
                  <a:pt x="352" y="398"/>
                </a:lnTo>
                <a:lnTo>
                  <a:pt x="350" y="386"/>
                </a:lnTo>
                <a:lnTo>
                  <a:pt x="340" y="372"/>
                </a:lnTo>
                <a:lnTo>
                  <a:pt x="334" y="364"/>
                </a:lnTo>
                <a:lnTo>
                  <a:pt x="328" y="358"/>
                </a:lnTo>
                <a:lnTo>
                  <a:pt x="298" y="350"/>
                </a:lnTo>
                <a:lnTo>
                  <a:pt x="258" y="344"/>
                </a:lnTo>
                <a:lnTo>
                  <a:pt x="246" y="348"/>
                </a:lnTo>
                <a:lnTo>
                  <a:pt x="228" y="356"/>
                </a:lnTo>
                <a:lnTo>
                  <a:pt x="200" y="358"/>
                </a:lnTo>
                <a:lnTo>
                  <a:pt x="184" y="368"/>
                </a:lnTo>
                <a:lnTo>
                  <a:pt x="172" y="372"/>
                </a:lnTo>
                <a:lnTo>
                  <a:pt x="170" y="380"/>
                </a:lnTo>
                <a:lnTo>
                  <a:pt x="164" y="386"/>
                </a:lnTo>
                <a:lnTo>
                  <a:pt x="108" y="386"/>
                </a:lnTo>
                <a:lnTo>
                  <a:pt x="100" y="394"/>
                </a:lnTo>
                <a:lnTo>
                  <a:pt x="90" y="394"/>
                </a:lnTo>
                <a:lnTo>
                  <a:pt x="80" y="406"/>
                </a:lnTo>
                <a:lnTo>
                  <a:pt x="54" y="408"/>
                </a:lnTo>
                <a:lnTo>
                  <a:pt x="42" y="400"/>
                </a:lnTo>
                <a:lnTo>
                  <a:pt x="30" y="394"/>
                </a:lnTo>
                <a:lnTo>
                  <a:pt x="28" y="384"/>
                </a:lnTo>
                <a:lnTo>
                  <a:pt x="40" y="378"/>
                </a:lnTo>
                <a:lnTo>
                  <a:pt x="40" y="356"/>
                </a:lnTo>
                <a:lnTo>
                  <a:pt x="40" y="342"/>
                </a:lnTo>
                <a:lnTo>
                  <a:pt x="30" y="328"/>
                </a:lnTo>
                <a:lnTo>
                  <a:pt x="30" y="310"/>
                </a:lnTo>
                <a:lnTo>
                  <a:pt x="18" y="280"/>
                </a:lnTo>
                <a:lnTo>
                  <a:pt x="10" y="264"/>
                </a:lnTo>
                <a:lnTo>
                  <a:pt x="4" y="254"/>
                </a:lnTo>
                <a:lnTo>
                  <a:pt x="0" y="246"/>
                </a:lnTo>
                <a:lnTo>
                  <a:pt x="6" y="248"/>
                </a:lnTo>
                <a:lnTo>
                  <a:pt x="10" y="254"/>
                </a:lnTo>
                <a:lnTo>
                  <a:pt x="18" y="254"/>
                </a:lnTo>
                <a:lnTo>
                  <a:pt x="20" y="244"/>
                </a:lnTo>
                <a:lnTo>
                  <a:pt x="12" y="238"/>
                </a:lnTo>
                <a:lnTo>
                  <a:pt x="6" y="218"/>
                </a:lnTo>
                <a:lnTo>
                  <a:pt x="6" y="204"/>
                </a:lnTo>
                <a:lnTo>
                  <a:pt x="12" y="188"/>
                </a:lnTo>
                <a:lnTo>
                  <a:pt x="14" y="180"/>
                </a:lnTo>
                <a:lnTo>
                  <a:pt x="20" y="186"/>
                </a:lnTo>
                <a:lnTo>
                  <a:pt x="24" y="178"/>
                </a:lnTo>
                <a:lnTo>
                  <a:pt x="34" y="178"/>
                </a:lnTo>
                <a:lnTo>
                  <a:pt x="48" y="162"/>
                </a:lnTo>
                <a:lnTo>
                  <a:pt x="62" y="158"/>
                </a:lnTo>
                <a:lnTo>
                  <a:pt x="86" y="154"/>
                </a:lnTo>
                <a:lnTo>
                  <a:pt x="110" y="146"/>
                </a:lnTo>
                <a:lnTo>
                  <a:pt x="122" y="144"/>
                </a:lnTo>
                <a:lnTo>
                  <a:pt x="144" y="118"/>
                </a:lnTo>
                <a:lnTo>
                  <a:pt x="142" y="106"/>
                </a:lnTo>
                <a:lnTo>
                  <a:pt x="146" y="98"/>
                </a:lnTo>
                <a:lnTo>
                  <a:pt x="156" y="92"/>
                </a:lnTo>
                <a:lnTo>
                  <a:pt x="160" y="98"/>
                </a:lnTo>
                <a:lnTo>
                  <a:pt x="164" y="102"/>
                </a:lnTo>
                <a:lnTo>
                  <a:pt x="168" y="96"/>
                </a:lnTo>
                <a:lnTo>
                  <a:pt x="168" y="84"/>
                </a:lnTo>
                <a:lnTo>
                  <a:pt x="176" y="88"/>
                </a:lnTo>
                <a:lnTo>
                  <a:pt x="180" y="84"/>
                </a:lnTo>
                <a:lnTo>
                  <a:pt x="182" y="72"/>
                </a:lnTo>
                <a:lnTo>
                  <a:pt x="192" y="66"/>
                </a:lnTo>
                <a:lnTo>
                  <a:pt x="198" y="60"/>
                </a:lnTo>
                <a:lnTo>
                  <a:pt x="204" y="60"/>
                </a:lnTo>
                <a:lnTo>
                  <a:pt x="220" y="48"/>
                </a:lnTo>
                <a:lnTo>
                  <a:pt x="230" y="54"/>
                </a:lnTo>
                <a:lnTo>
                  <a:pt x="236" y="60"/>
                </a:lnTo>
                <a:lnTo>
                  <a:pt x="242" y="66"/>
                </a:lnTo>
                <a:lnTo>
                  <a:pt x="254" y="64"/>
                </a:lnTo>
                <a:lnTo>
                  <a:pt x="262" y="62"/>
                </a:lnTo>
                <a:lnTo>
                  <a:pt x="256" y="52"/>
                </a:lnTo>
                <a:lnTo>
                  <a:pt x="268" y="40"/>
                </a:lnTo>
                <a:lnTo>
                  <a:pt x="274" y="28"/>
                </a:lnTo>
                <a:lnTo>
                  <a:pt x="282" y="24"/>
                </a:lnTo>
                <a:lnTo>
                  <a:pt x="286" y="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7" name="Freeform 553"/>
          <p:cNvSpPr>
            <a:spLocks/>
          </p:cNvSpPr>
          <p:nvPr/>
        </p:nvSpPr>
        <p:spPr bwMode="auto">
          <a:xfrm>
            <a:off x="8983663" y="3713163"/>
            <a:ext cx="111125" cy="152400"/>
          </a:xfrm>
          <a:custGeom>
            <a:avLst/>
            <a:gdLst>
              <a:gd name="T0" fmla="*/ 2147483646 w 70"/>
              <a:gd name="T1" fmla="*/ 2147483646 h 96"/>
              <a:gd name="T2" fmla="*/ 2147483646 w 70"/>
              <a:gd name="T3" fmla="*/ 2147483646 h 96"/>
              <a:gd name="T4" fmla="*/ 2147483646 w 70"/>
              <a:gd name="T5" fmla="*/ 2147483646 h 96"/>
              <a:gd name="T6" fmla="*/ 2147483646 w 70"/>
              <a:gd name="T7" fmla="*/ 2147483646 h 96"/>
              <a:gd name="T8" fmla="*/ 2147483646 w 70"/>
              <a:gd name="T9" fmla="*/ 2147483646 h 96"/>
              <a:gd name="T10" fmla="*/ 2147483646 w 70"/>
              <a:gd name="T11" fmla="*/ 2147483646 h 96"/>
              <a:gd name="T12" fmla="*/ 2147483646 w 70"/>
              <a:gd name="T13" fmla="*/ 2147483646 h 96"/>
              <a:gd name="T14" fmla="*/ 2147483646 w 70"/>
              <a:gd name="T15" fmla="*/ 2147483646 h 96"/>
              <a:gd name="T16" fmla="*/ 2147483646 w 70"/>
              <a:gd name="T17" fmla="*/ 2147483646 h 96"/>
              <a:gd name="T18" fmla="*/ 2147483646 w 70"/>
              <a:gd name="T19" fmla="*/ 2147483646 h 96"/>
              <a:gd name="T20" fmla="*/ 2147483646 w 70"/>
              <a:gd name="T21" fmla="*/ 2147483646 h 96"/>
              <a:gd name="T22" fmla="*/ 2147483646 w 70"/>
              <a:gd name="T23" fmla="*/ 2147483646 h 96"/>
              <a:gd name="T24" fmla="*/ 2147483646 w 70"/>
              <a:gd name="T25" fmla="*/ 2147483646 h 96"/>
              <a:gd name="T26" fmla="*/ 2147483646 w 70"/>
              <a:gd name="T27" fmla="*/ 2147483646 h 96"/>
              <a:gd name="T28" fmla="*/ 2147483646 w 70"/>
              <a:gd name="T29" fmla="*/ 2147483646 h 96"/>
              <a:gd name="T30" fmla="*/ 2147483646 w 70"/>
              <a:gd name="T31" fmla="*/ 2147483646 h 96"/>
              <a:gd name="T32" fmla="*/ 2147483646 w 70"/>
              <a:gd name="T33" fmla="*/ 2147483646 h 96"/>
              <a:gd name="T34" fmla="*/ 2147483646 w 70"/>
              <a:gd name="T35" fmla="*/ 2147483646 h 96"/>
              <a:gd name="T36" fmla="*/ 2147483646 w 70"/>
              <a:gd name="T37" fmla="*/ 2147483646 h 96"/>
              <a:gd name="T38" fmla="*/ 2147483646 w 70"/>
              <a:gd name="T39" fmla="*/ 2147483646 h 96"/>
              <a:gd name="T40" fmla="*/ 2147483646 w 70"/>
              <a:gd name="T41" fmla="*/ 2147483646 h 96"/>
              <a:gd name="T42" fmla="*/ 2147483646 w 70"/>
              <a:gd name="T43" fmla="*/ 2147483646 h 96"/>
              <a:gd name="T44" fmla="*/ 2147483646 w 70"/>
              <a:gd name="T45" fmla="*/ 2147483646 h 96"/>
              <a:gd name="T46" fmla="*/ 2147483646 w 70"/>
              <a:gd name="T47" fmla="*/ 2147483646 h 96"/>
              <a:gd name="T48" fmla="*/ 2147483646 w 70"/>
              <a:gd name="T49" fmla="*/ 2147483646 h 96"/>
              <a:gd name="T50" fmla="*/ 2147483646 w 70"/>
              <a:gd name="T51" fmla="*/ 2147483646 h 96"/>
              <a:gd name="T52" fmla="*/ 2147483646 w 70"/>
              <a:gd name="T53" fmla="*/ 2147483646 h 96"/>
              <a:gd name="T54" fmla="*/ 2147483646 w 70"/>
              <a:gd name="T55" fmla="*/ 0 h 96"/>
              <a:gd name="T56" fmla="*/ 2147483646 w 70"/>
              <a:gd name="T57" fmla="*/ 2147483646 h 96"/>
              <a:gd name="T58" fmla="*/ 2147483646 w 70"/>
              <a:gd name="T59" fmla="*/ 2147483646 h 96"/>
              <a:gd name="T60" fmla="*/ 2147483646 w 70"/>
              <a:gd name="T61" fmla="*/ 2147483646 h 96"/>
              <a:gd name="T62" fmla="*/ 0 w 70"/>
              <a:gd name="T63" fmla="*/ 2147483646 h 96"/>
              <a:gd name="T64" fmla="*/ 2147483646 w 70"/>
              <a:gd name="T65" fmla="*/ 2147483646 h 96"/>
              <a:gd name="T66" fmla="*/ 2147483646 w 70"/>
              <a:gd name="T67" fmla="*/ 2147483646 h 96"/>
              <a:gd name="T68" fmla="*/ 2147483646 w 70"/>
              <a:gd name="T69" fmla="*/ 2147483646 h 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0"/>
              <a:gd name="T106" fmla="*/ 0 h 96"/>
              <a:gd name="T107" fmla="*/ 70 w 70"/>
              <a:gd name="T108" fmla="*/ 96 h 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0" h="96">
                <a:moveTo>
                  <a:pt x="4" y="58"/>
                </a:moveTo>
                <a:lnTo>
                  <a:pt x="14" y="64"/>
                </a:lnTo>
                <a:lnTo>
                  <a:pt x="16" y="76"/>
                </a:lnTo>
                <a:lnTo>
                  <a:pt x="24" y="78"/>
                </a:lnTo>
                <a:lnTo>
                  <a:pt x="30" y="72"/>
                </a:lnTo>
                <a:lnTo>
                  <a:pt x="38" y="74"/>
                </a:lnTo>
                <a:lnTo>
                  <a:pt x="40" y="82"/>
                </a:lnTo>
                <a:lnTo>
                  <a:pt x="48" y="80"/>
                </a:lnTo>
                <a:lnTo>
                  <a:pt x="52" y="84"/>
                </a:lnTo>
                <a:lnTo>
                  <a:pt x="62" y="90"/>
                </a:lnTo>
                <a:lnTo>
                  <a:pt x="66" y="96"/>
                </a:lnTo>
                <a:lnTo>
                  <a:pt x="70" y="90"/>
                </a:lnTo>
                <a:lnTo>
                  <a:pt x="62" y="84"/>
                </a:lnTo>
                <a:lnTo>
                  <a:pt x="62" y="78"/>
                </a:lnTo>
                <a:lnTo>
                  <a:pt x="58" y="72"/>
                </a:lnTo>
                <a:lnTo>
                  <a:pt x="50" y="72"/>
                </a:lnTo>
                <a:lnTo>
                  <a:pt x="46" y="68"/>
                </a:lnTo>
                <a:lnTo>
                  <a:pt x="40" y="70"/>
                </a:lnTo>
                <a:lnTo>
                  <a:pt x="32" y="66"/>
                </a:lnTo>
                <a:lnTo>
                  <a:pt x="28" y="62"/>
                </a:lnTo>
                <a:lnTo>
                  <a:pt x="26" y="54"/>
                </a:lnTo>
                <a:lnTo>
                  <a:pt x="28" y="42"/>
                </a:lnTo>
                <a:lnTo>
                  <a:pt x="34" y="40"/>
                </a:lnTo>
                <a:lnTo>
                  <a:pt x="40" y="26"/>
                </a:lnTo>
                <a:lnTo>
                  <a:pt x="38" y="14"/>
                </a:lnTo>
                <a:lnTo>
                  <a:pt x="38" y="4"/>
                </a:lnTo>
                <a:lnTo>
                  <a:pt x="28" y="2"/>
                </a:lnTo>
                <a:lnTo>
                  <a:pt x="12" y="0"/>
                </a:lnTo>
                <a:lnTo>
                  <a:pt x="10" y="16"/>
                </a:lnTo>
                <a:lnTo>
                  <a:pt x="10" y="28"/>
                </a:lnTo>
                <a:lnTo>
                  <a:pt x="12" y="36"/>
                </a:lnTo>
                <a:lnTo>
                  <a:pt x="0" y="38"/>
                </a:lnTo>
                <a:lnTo>
                  <a:pt x="2" y="44"/>
                </a:lnTo>
                <a:lnTo>
                  <a:pt x="4" y="48"/>
                </a:lnTo>
                <a:lnTo>
                  <a:pt x="4" y="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8" name="Freeform 554"/>
          <p:cNvSpPr>
            <a:spLocks/>
          </p:cNvSpPr>
          <p:nvPr/>
        </p:nvSpPr>
        <p:spPr bwMode="auto">
          <a:xfrm>
            <a:off x="8916988" y="3900488"/>
            <a:ext cx="66675" cy="73025"/>
          </a:xfrm>
          <a:custGeom>
            <a:avLst/>
            <a:gdLst>
              <a:gd name="T0" fmla="*/ 0 w 42"/>
              <a:gd name="T1" fmla="*/ 2147483646 h 46"/>
              <a:gd name="T2" fmla="*/ 2147483646 w 42"/>
              <a:gd name="T3" fmla="*/ 2147483646 h 46"/>
              <a:gd name="T4" fmla="*/ 2147483646 w 42"/>
              <a:gd name="T5" fmla="*/ 2147483646 h 46"/>
              <a:gd name="T6" fmla="*/ 2147483646 w 42"/>
              <a:gd name="T7" fmla="*/ 2147483646 h 46"/>
              <a:gd name="T8" fmla="*/ 2147483646 w 42"/>
              <a:gd name="T9" fmla="*/ 0 h 46"/>
              <a:gd name="T10" fmla="*/ 2147483646 w 42"/>
              <a:gd name="T11" fmla="*/ 2147483646 h 46"/>
              <a:gd name="T12" fmla="*/ 2147483646 w 42"/>
              <a:gd name="T13" fmla="*/ 2147483646 h 46"/>
              <a:gd name="T14" fmla="*/ 2147483646 w 42"/>
              <a:gd name="T15" fmla="*/ 2147483646 h 46"/>
              <a:gd name="T16" fmla="*/ 2147483646 w 42"/>
              <a:gd name="T17" fmla="*/ 2147483646 h 46"/>
              <a:gd name="T18" fmla="*/ 2147483646 w 42"/>
              <a:gd name="T19" fmla="*/ 2147483646 h 46"/>
              <a:gd name="T20" fmla="*/ 0 w 42"/>
              <a:gd name="T21" fmla="*/ 2147483646 h 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"/>
              <a:gd name="T34" fmla="*/ 0 h 46"/>
              <a:gd name="T35" fmla="*/ 42 w 42"/>
              <a:gd name="T36" fmla="*/ 46 h 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" h="46">
                <a:moveTo>
                  <a:pt x="0" y="46"/>
                </a:moveTo>
                <a:lnTo>
                  <a:pt x="8" y="34"/>
                </a:lnTo>
                <a:lnTo>
                  <a:pt x="20" y="20"/>
                </a:lnTo>
                <a:lnTo>
                  <a:pt x="32" y="10"/>
                </a:lnTo>
                <a:lnTo>
                  <a:pt x="36" y="0"/>
                </a:lnTo>
                <a:lnTo>
                  <a:pt x="38" y="6"/>
                </a:lnTo>
                <a:lnTo>
                  <a:pt x="42" y="12"/>
                </a:lnTo>
                <a:lnTo>
                  <a:pt x="32" y="16"/>
                </a:lnTo>
                <a:lnTo>
                  <a:pt x="20" y="30"/>
                </a:lnTo>
                <a:lnTo>
                  <a:pt x="14" y="38"/>
                </a:lnTo>
                <a:lnTo>
                  <a:pt x="0" y="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9" name="Freeform 555"/>
          <p:cNvSpPr>
            <a:spLocks/>
          </p:cNvSpPr>
          <p:nvPr/>
        </p:nvSpPr>
        <p:spPr bwMode="auto">
          <a:xfrm>
            <a:off x="9034463" y="3938588"/>
            <a:ext cx="117475" cy="95250"/>
          </a:xfrm>
          <a:custGeom>
            <a:avLst/>
            <a:gdLst>
              <a:gd name="T0" fmla="*/ 2147483646 w 74"/>
              <a:gd name="T1" fmla="*/ 2147483646 h 60"/>
              <a:gd name="T2" fmla="*/ 2147483646 w 74"/>
              <a:gd name="T3" fmla="*/ 2147483646 h 60"/>
              <a:gd name="T4" fmla="*/ 2147483646 w 74"/>
              <a:gd name="T5" fmla="*/ 2147483646 h 60"/>
              <a:gd name="T6" fmla="*/ 2147483646 w 74"/>
              <a:gd name="T7" fmla="*/ 2147483646 h 60"/>
              <a:gd name="T8" fmla="*/ 2147483646 w 74"/>
              <a:gd name="T9" fmla="*/ 2147483646 h 60"/>
              <a:gd name="T10" fmla="*/ 2147483646 w 74"/>
              <a:gd name="T11" fmla="*/ 2147483646 h 60"/>
              <a:gd name="T12" fmla="*/ 2147483646 w 74"/>
              <a:gd name="T13" fmla="*/ 2147483646 h 60"/>
              <a:gd name="T14" fmla="*/ 2147483646 w 74"/>
              <a:gd name="T15" fmla="*/ 2147483646 h 60"/>
              <a:gd name="T16" fmla="*/ 2147483646 w 74"/>
              <a:gd name="T17" fmla="*/ 2147483646 h 60"/>
              <a:gd name="T18" fmla="*/ 2147483646 w 74"/>
              <a:gd name="T19" fmla="*/ 2147483646 h 60"/>
              <a:gd name="T20" fmla="*/ 2147483646 w 74"/>
              <a:gd name="T21" fmla="*/ 2147483646 h 60"/>
              <a:gd name="T22" fmla="*/ 0 w 74"/>
              <a:gd name="T23" fmla="*/ 2147483646 h 60"/>
              <a:gd name="T24" fmla="*/ 2147483646 w 74"/>
              <a:gd name="T25" fmla="*/ 2147483646 h 60"/>
              <a:gd name="T26" fmla="*/ 2147483646 w 74"/>
              <a:gd name="T27" fmla="*/ 2147483646 h 60"/>
              <a:gd name="T28" fmla="*/ 2147483646 w 74"/>
              <a:gd name="T29" fmla="*/ 2147483646 h 60"/>
              <a:gd name="T30" fmla="*/ 2147483646 w 74"/>
              <a:gd name="T31" fmla="*/ 2147483646 h 60"/>
              <a:gd name="T32" fmla="*/ 2147483646 w 74"/>
              <a:gd name="T33" fmla="*/ 2147483646 h 60"/>
              <a:gd name="T34" fmla="*/ 2147483646 w 74"/>
              <a:gd name="T35" fmla="*/ 2147483646 h 60"/>
              <a:gd name="T36" fmla="*/ 2147483646 w 74"/>
              <a:gd name="T37" fmla="*/ 2147483646 h 60"/>
              <a:gd name="T38" fmla="*/ 2147483646 w 74"/>
              <a:gd name="T39" fmla="*/ 2147483646 h 60"/>
              <a:gd name="T40" fmla="*/ 2147483646 w 74"/>
              <a:gd name="T41" fmla="*/ 2147483646 h 60"/>
              <a:gd name="T42" fmla="*/ 2147483646 w 74"/>
              <a:gd name="T43" fmla="*/ 2147483646 h 60"/>
              <a:gd name="T44" fmla="*/ 2147483646 w 74"/>
              <a:gd name="T45" fmla="*/ 2147483646 h 60"/>
              <a:gd name="T46" fmla="*/ 2147483646 w 74"/>
              <a:gd name="T47" fmla="*/ 0 h 60"/>
              <a:gd name="T48" fmla="*/ 2147483646 w 74"/>
              <a:gd name="T49" fmla="*/ 2147483646 h 60"/>
              <a:gd name="T50" fmla="*/ 2147483646 w 74"/>
              <a:gd name="T51" fmla="*/ 2147483646 h 60"/>
              <a:gd name="T52" fmla="*/ 2147483646 w 74"/>
              <a:gd name="T53" fmla="*/ 2147483646 h 60"/>
              <a:gd name="T54" fmla="*/ 2147483646 w 74"/>
              <a:gd name="T55" fmla="*/ 2147483646 h 60"/>
              <a:gd name="T56" fmla="*/ 2147483646 w 74"/>
              <a:gd name="T57" fmla="*/ 2147483646 h 60"/>
              <a:gd name="T58" fmla="*/ 2147483646 w 74"/>
              <a:gd name="T59" fmla="*/ 2147483646 h 60"/>
              <a:gd name="T60" fmla="*/ 2147483646 w 74"/>
              <a:gd name="T61" fmla="*/ 2147483646 h 60"/>
              <a:gd name="T62" fmla="*/ 2147483646 w 74"/>
              <a:gd name="T63" fmla="*/ 2147483646 h 60"/>
              <a:gd name="T64" fmla="*/ 2147483646 w 74"/>
              <a:gd name="T65" fmla="*/ 2147483646 h 6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4"/>
              <a:gd name="T100" fmla="*/ 0 h 60"/>
              <a:gd name="T101" fmla="*/ 74 w 74"/>
              <a:gd name="T102" fmla="*/ 60 h 6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4" h="60">
                <a:moveTo>
                  <a:pt x="58" y="58"/>
                </a:moveTo>
                <a:lnTo>
                  <a:pt x="40" y="60"/>
                </a:lnTo>
                <a:lnTo>
                  <a:pt x="34" y="48"/>
                </a:lnTo>
                <a:lnTo>
                  <a:pt x="34" y="38"/>
                </a:lnTo>
                <a:lnTo>
                  <a:pt x="40" y="36"/>
                </a:lnTo>
                <a:lnTo>
                  <a:pt x="32" y="30"/>
                </a:lnTo>
                <a:lnTo>
                  <a:pt x="24" y="32"/>
                </a:lnTo>
                <a:lnTo>
                  <a:pt x="18" y="34"/>
                </a:lnTo>
                <a:lnTo>
                  <a:pt x="12" y="36"/>
                </a:lnTo>
                <a:lnTo>
                  <a:pt x="8" y="44"/>
                </a:lnTo>
                <a:lnTo>
                  <a:pt x="4" y="50"/>
                </a:lnTo>
                <a:lnTo>
                  <a:pt x="0" y="38"/>
                </a:lnTo>
                <a:lnTo>
                  <a:pt x="4" y="28"/>
                </a:lnTo>
                <a:lnTo>
                  <a:pt x="14" y="24"/>
                </a:lnTo>
                <a:lnTo>
                  <a:pt x="22" y="20"/>
                </a:lnTo>
                <a:lnTo>
                  <a:pt x="26" y="14"/>
                </a:lnTo>
                <a:lnTo>
                  <a:pt x="32" y="22"/>
                </a:lnTo>
                <a:lnTo>
                  <a:pt x="36" y="24"/>
                </a:lnTo>
                <a:lnTo>
                  <a:pt x="42" y="18"/>
                </a:lnTo>
                <a:lnTo>
                  <a:pt x="50" y="8"/>
                </a:lnTo>
                <a:lnTo>
                  <a:pt x="54" y="10"/>
                </a:lnTo>
                <a:lnTo>
                  <a:pt x="58" y="10"/>
                </a:lnTo>
                <a:lnTo>
                  <a:pt x="58" y="4"/>
                </a:lnTo>
                <a:lnTo>
                  <a:pt x="62" y="0"/>
                </a:lnTo>
                <a:lnTo>
                  <a:pt x="68" y="6"/>
                </a:lnTo>
                <a:lnTo>
                  <a:pt x="72" y="14"/>
                </a:lnTo>
                <a:lnTo>
                  <a:pt x="74" y="28"/>
                </a:lnTo>
                <a:lnTo>
                  <a:pt x="74" y="42"/>
                </a:lnTo>
                <a:lnTo>
                  <a:pt x="66" y="44"/>
                </a:lnTo>
                <a:lnTo>
                  <a:pt x="64" y="36"/>
                </a:lnTo>
                <a:lnTo>
                  <a:pt x="58" y="42"/>
                </a:lnTo>
                <a:lnTo>
                  <a:pt x="54" y="46"/>
                </a:lnTo>
                <a:lnTo>
                  <a:pt x="58" y="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0" name="Freeform 556"/>
          <p:cNvSpPr>
            <a:spLocks/>
          </p:cNvSpPr>
          <p:nvPr/>
        </p:nvSpPr>
        <p:spPr bwMode="auto">
          <a:xfrm>
            <a:off x="9097963" y="3865563"/>
            <a:ext cx="28575" cy="34925"/>
          </a:xfrm>
          <a:custGeom>
            <a:avLst/>
            <a:gdLst>
              <a:gd name="T0" fmla="*/ 0 w 18"/>
              <a:gd name="T1" fmla="*/ 2147483646 h 22"/>
              <a:gd name="T2" fmla="*/ 2147483646 w 18"/>
              <a:gd name="T3" fmla="*/ 0 h 22"/>
              <a:gd name="T4" fmla="*/ 2147483646 w 18"/>
              <a:gd name="T5" fmla="*/ 2147483646 h 22"/>
              <a:gd name="T6" fmla="*/ 2147483646 w 18"/>
              <a:gd name="T7" fmla="*/ 2147483646 h 22"/>
              <a:gd name="T8" fmla="*/ 2147483646 w 18"/>
              <a:gd name="T9" fmla="*/ 2147483646 h 22"/>
              <a:gd name="T10" fmla="*/ 2147483646 w 18"/>
              <a:gd name="T11" fmla="*/ 2147483646 h 22"/>
              <a:gd name="T12" fmla="*/ 2147483646 w 18"/>
              <a:gd name="T13" fmla="*/ 2147483646 h 22"/>
              <a:gd name="T14" fmla="*/ 0 w 18"/>
              <a:gd name="T15" fmla="*/ 2147483646 h 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"/>
              <a:gd name="T25" fmla="*/ 0 h 22"/>
              <a:gd name="T26" fmla="*/ 18 w 18"/>
              <a:gd name="T27" fmla="*/ 22 h 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" h="22">
                <a:moveTo>
                  <a:pt x="0" y="4"/>
                </a:moveTo>
                <a:lnTo>
                  <a:pt x="12" y="0"/>
                </a:lnTo>
                <a:lnTo>
                  <a:pt x="18" y="2"/>
                </a:lnTo>
                <a:lnTo>
                  <a:pt x="18" y="16"/>
                </a:lnTo>
                <a:lnTo>
                  <a:pt x="18" y="22"/>
                </a:lnTo>
                <a:lnTo>
                  <a:pt x="10" y="18"/>
                </a:lnTo>
                <a:lnTo>
                  <a:pt x="4" y="12"/>
                </a:lnTo>
                <a:lnTo>
                  <a:pt x="0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1" name="Freeform 557"/>
          <p:cNvSpPr>
            <a:spLocks/>
          </p:cNvSpPr>
          <p:nvPr/>
        </p:nvSpPr>
        <p:spPr bwMode="auto">
          <a:xfrm>
            <a:off x="8996363" y="3840163"/>
            <a:ext cx="31750" cy="38100"/>
          </a:xfrm>
          <a:custGeom>
            <a:avLst/>
            <a:gdLst>
              <a:gd name="T0" fmla="*/ 0 w 20"/>
              <a:gd name="T1" fmla="*/ 0 h 24"/>
              <a:gd name="T2" fmla="*/ 2147483646 w 20"/>
              <a:gd name="T3" fmla="*/ 2147483646 h 24"/>
              <a:gd name="T4" fmla="*/ 2147483646 w 20"/>
              <a:gd name="T5" fmla="*/ 2147483646 h 24"/>
              <a:gd name="T6" fmla="*/ 2147483646 w 20"/>
              <a:gd name="T7" fmla="*/ 2147483646 h 24"/>
              <a:gd name="T8" fmla="*/ 2147483646 w 20"/>
              <a:gd name="T9" fmla="*/ 2147483646 h 24"/>
              <a:gd name="T10" fmla="*/ 2147483646 w 20"/>
              <a:gd name="T11" fmla="*/ 2147483646 h 24"/>
              <a:gd name="T12" fmla="*/ 2147483646 w 20"/>
              <a:gd name="T13" fmla="*/ 2147483646 h 24"/>
              <a:gd name="T14" fmla="*/ 0 w 20"/>
              <a:gd name="T15" fmla="*/ 0 h 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"/>
              <a:gd name="T25" fmla="*/ 0 h 24"/>
              <a:gd name="T26" fmla="*/ 20 w 20"/>
              <a:gd name="T27" fmla="*/ 24 h 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" h="24">
                <a:moveTo>
                  <a:pt x="0" y="0"/>
                </a:moveTo>
                <a:lnTo>
                  <a:pt x="10" y="2"/>
                </a:lnTo>
                <a:lnTo>
                  <a:pt x="20" y="10"/>
                </a:lnTo>
                <a:lnTo>
                  <a:pt x="18" y="22"/>
                </a:lnTo>
                <a:lnTo>
                  <a:pt x="12" y="24"/>
                </a:lnTo>
                <a:lnTo>
                  <a:pt x="6" y="10"/>
                </a:lnTo>
                <a:lnTo>
                  <a:pt x="2" y="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2" name="Freeform 558"/>
          <p:cNvSpPr>
            <a:spLocks/>
          </p:cNvSpPr>
          <p:nvPr/>
        </p:nvSpPr>
        <p:spPr bwMode="auto">
          <a:xfrm>
            <a:off x="9037638" y="3887788"/>
            <a:ext cx="34925" cy="31750"/>
          </a:xfrm>
          <a:custGeom>
            <a:avLst/>
            <a:gdLst>
              <a:gd name="T0" fmla="*/ 0 w 22"/>
              <a:gd name="T1" fmla="*/ 0 h 20"/>
              <a:gd name="T2" fmla="*/ 0 w 22"/>
              <a:gd name="T3" fmla="*/ 2147483646 h 20"/>
              <a:gd name="T4" fmla="*/ 0 w 22"/>
              <a:gd name="T5" fmla="*/ 2147483646 h 20"/>
              <a:gd name="T6" fmla="*/ 2147483646 w 22"/>
              <a:gd name="T7" fmla="*/ 2147483646 h 20"/>
              <a:gd name="T8" fmla="*/ 2147483646 w 22"/>
              <a:gd name="T9" fmla="*/ 2147483646 h 20"/>
              <a:gd name="T10" fmla="*/ 2147483646 w 22"/>
              <a:gd name="T11" fmla="*/ 2147483646 h 20"/>
              <a:gd name="T12" fmla="*/ 2147483646 w 22"/>
              <a:gd name="T13" fmla="*/ 0 h 20"/>
              <a:gd name="T14" fmla="*/ 2147483646 w 22"/>
              <a:gd name="T15" fmla="*/ 2147483646 h 20"/>
              <a:gd name="T16" fmla="*/ 0 w 22"/>
              <a:gd name="T17" fmla="*/ 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20"/>
              <a:gd name="T29" fmla="*/ 22 w 2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20">
                <a:moveTo>
                  <a:pt x="0" y="0"/>
                </a:moveTo>
                <a:lnTo>
                  <a:pt x="0" y="10"/>
                </a:lnTo>
                <a:lnTo>
                  <a:pt x="0" y="20"/>
                </a:lnTo>
                <a:lnTo>
                  <a:pt x="6" y="16"/>
                </a:lnTo>
                <a:lnTo>
                  <a:pt x="18" y="8"/>
                </a:lnTo>
                <a:lnTo>
                  <a:pt x="22" y="2"/>
                </a:lnTo>
                <a:lnTo>
                  <a:pt x="14" y="0"/>
                </a:lnTo>
                <a:lnTo>
                  <a:pt x="8" y="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3" name="Freeform 559"/>
          <p:cNvSpPr>
            <a:spLocks/>
          </p:cNvSpPr>
          <p:nvPr/>
        </p:nvSpPr>
        <p:spPr bwMode="auto">
          <a:xfrm>
            <a:off x="9047163" y="3906838"/>
            <a:ext cx="38100" cy="44450"/>
          </a:xfrm>
          <a:custGeom>
            <a:avLst/>
            <a:gdLst>
              <a:gd name="T0" fmla="*/ 0 w 24"/>
              <a:gd name="T1" fmla="*/ 2147483646 h 28"/>
              <a:gd name="T2" fmla="*/ 2147483646 w 24"/>
              <a:gd name="T3" fmla="*/ 2147483646 h 28"/>
              <a:gd name="T4" fmla="*/ 2147483646 w 24"/>
              <a:gd name="T5" fmla="*/ 2147483646 h 28"/>
              <a:gd name="T6" fmla="*/ 2147483646 w 24"/>
              <a:gd name="T7" fmla="*/ 2147483646 h 28"/>
              <a:gd name="T8" fmla="*/ 2147483646 w 24"/>
              <a:gd name="T9" fmla="*/ 2147483646 h 28"/>
              <a:gd name="T10" fmla="*/ 2147483646 w 24"/>
              <a:gd name="T11" fmla="*/ 2147483646 h 28"/>
              <a:gd name="T12" fmla="*/ 2147483646 w 24"/>
              <a:gd name="T13" fmla="*/ 2147483646 h 28"/>
              <a:gd name="T14" fmla="*/ 2147483646 w 24"/>
              <a:gd name="T15" fmla="*/ 0 h 28"/>
              <a:gd name="T16" fmla="*/ 2147483646 w 24"/>
              <a:gd name="T17" fmla="*/ 2147483646 h 28"/>
              <a:gd name="T18" fmla="*/ 2147483646 w 24"/>
              <a:gd name="T19" fmla="*/ 2147483646 h 28"/>
              <a:gd name="T20" fmla="*/ 2147483646 w 24"/>
              <a:gd name="T21" fmla="*/ 2147483646 h 28"/>
              <a:gd name="T22" fmla="*/ 0 w 24"/>
              <a:gd name="T23" fmla="*/ 2147483646 h 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"/>
              <a:gd name="T37" fmla="*/ 0 h 28"/>
              <a:gd name="T38" fmla="*/ 24 w 24"/>
              <a:gd name="T39" fmla="*/ 28 h 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" h="28">
                <a:moveTo>
                  <a:pt x="0" y="18"/>
                </a:moveTo>
                <a:lnTo>
                  <a:pt x="6" y="26"/>
                </a:lnTo>
                <a:lnTo>
                  <a:pt x="14" y="28"/>
                </a:lnTo>
                <a:lnTo>
                  <a:pt x="14" y="16"/>
                </a:lnTo>
                <a:lnTo>
                  <a:pt x="18" y="12"/>
                </a:lnTo>
                <a:lnTo>
                  <a:pt x="24" y="8"/>
                </a:lnTo>
                <a:lnTo>
                  <a:pt x="22" y="4"/>
                </a:lnTo>
                <a:lnTo>
                  <a:pt x="16" y="0"/>
                </a:lnTo>
                <a:lnTo>
                  <a:pt x="10" y="2"/>
                </a:lnTo>
                <a:lnTo>
                  <a:pt x="8" y="10"/>
                </a:lnTo>
                <a:lnTo>
                  <a:pt x="4" y="16"/>
                </a:lnTo>
                <a:lnTo>
                  <a:pt x="0" y="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4" name="Freeform 560"/>
          <p:cNvSpPr>
            <a:spLocks/>
          </p:cNvSpPr>
          <p:nvPr/>
        </p:nvSpPr>
        <p:spPr bwMode="auto">
          <a:xfrm>
            <a:off x="8990013" y="3535363"/>
            <a:ext cx="47625" cy="85725"/>
          </a:xfrm>
          <a:custGeom>
            <a:avLst/>
            <a:gdLst>
              <a:gd name="T0" fmla="*/ 2147483646 w 30"/>
              <a:gd name="T1" fmla="*/ 2147483646 h 54"/>
              <a:gd name="T2" fmla="*/ 2147483646 w 30"/>
              <a:gd name="T3" fmla="*/ 2147483646 h 54"/>
              <a:gd name="T4" fmla="*/ 2147483646 w 30"/>
              <a:gd name="T5" fmla="*/ 2147483646 h 54"/>
              <a:gd name="T6" fmla="*/ 2147483646 w 30"/>
              <a:gd name="T7" fmla="*/ 2147483646 h 54"/>
              <a:gd name="T8" fmla="*/ 2147483646 w 30"/>
              <a:gd name="T9" fmla="*/ 2147483646 h 54"/>
              <a:gd name="T10" fmla="*/ 2147483646 w 30"/>
              <a:gd name="T11" fmla="*/ 2147483646 h 54"/>
              <a:gd name="T12" fmla="*/ 2147483646 w 30"/>
              <a:gd name="T13" fmla="*/ 2147483646 h 54"/>
              <a:gd name="T14" fmla="*/ 0 w 30"/>
              <a:gd name="T15" fmla="*/ 2147483646 h 54"/>
              <a:gd name="T16" fmla="*/ 2147483646 w 30"/>
              <a:gd name="T17" fmla="*/ 2147483646 h 54"/>
              <a:gd name="T18" fmla="*/ 2147483646 w 30"/>
              <a:gd name="T19" fmla="*/ 2147483646 h 54"/>
              <a:gd name="T20" fmla="*/ 2147483646 w 30"/>
              <a:gd name="T21" fmla="*/ 0 h 54"/>
              <a:gd name="T22" fmla="*/ 2147483646 w 30"/>
              <a:gd name="T23" fmla="*/ 2147483646 h 5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"/>
              <a:gd name="T37" fmla="*/ 0 h 54"/>
              <a:gd name="T38" fmla="*/ 30 w 30"/>
              <a:gd name="T39" fmla="*/ 54 h 5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" h="54">
                <a:moveTo>
                  <a:pt x="30" y="4"/>
                </a:moveTo>
                <a:lnTo>
                  <a:pt x="26" y="18"/>
                </a:lnTo>
                <a:lnTo>
                  <a:pt x="22" y="28"/>
                </a:lnTo>
                <a:lnTo>
                  <a:pt x="20" y="36"/>
                </a:lnTo>
                <a:lnTo>
                  <a:pt x="16" y="48"/>
                </a:lnTo>
                <a:lnTo>
                  <a:pt x="10" y="54"/>
                </a:lnTo>
                <a:lnTo>
                  <a:pt x="4" y="42"/>
                </a:lnTo>
                <a:lnTo>
                  <a:pt x="0" y="26"/>
                </a:lnTo>
                <a:lnTo>
                  <a:pt x="8" y="12"/>
                </a:lnTo>
                <a:lnTo>
                  <a:pt x="18" y="4"/>
                </a:lnTo>
                <a:lnTo>
                  <a:pt x="22" y="0"/>
                </a:lnTo>
                <a:lnTo>
                  <a:pt x="30" y="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5" name="Freeform 561"/>
          <p:cNvSpPr>
            <a:spLocks/>
          </p:cNvSpPr>
          <p:nvPr/>
        </p:nvSpPr>
        <p:spPr bwMode="auto">
          <a:xfrm>
            <a:off x="8701088" y="3671888"/>
            <a:ext cx="60325" cy="47625"/>
          </a:xfrm>
          <a:custGeom>
            <a:avLst/>
            <a:gdLst>
              <a:gd name="T0" fmla="*/ 2147483646 w 38"/>
              <a:gd name="T1" fmla="*/ 2147483646 h 30"/>
              <a:gd name="T2" fmla="*/ 2147483646 w 38"/>
              <a:gd name="T3" fmla="*/ 0 h 30"/>
              <a:gd name="T4" fmla="*/ 2147483646 w 38"/>
              <a:gd name="T5" fmla="*/ 0 h 30"/>
              <a:gd name="T6" fmla="*/ 2147483646 w 38"/>
              <a:gd name="T7" fmla="*/ 2147483646 h 30"/>
              <a:gd name="T8" fmla="*/ 2147483646 w 38"/>
              <a:gd name="T9" fmla="*/ 2147483646 h 30"/>
              <a:gd name="T10" fmla="*/ 2147483646 w 38"/>
              <a:gd name="T11" fmla="*/ 2147483646 h 30"/>
              <a:gd name="T12" fmla="*/ 2147483646 w 38"/>
              <a:gd name="T13" fmla="*/ 2147483646 h 30"/>
              <a:gd name="T14" fmla="*/ 2147483646 w 38"/>
              <a:gd name="T15" fmla="*/ 2147483646 h 30"/>
              <a:gd name="T16" fmla="*/ 2147483646 w 38"/>
              <a:gd name="T17" fmla="*/ 2147483646 h 30"/>
              <a:gd name="T18" fmla="*/ 2147483646 w 38"/>
              <a:gd name="T19" fmla="*/ 2147483646 h 30"/>
              <a:gd name="T20" fmla="*/ 0 w 38"/>
              <a:gd name="T21" fmla="*/ 2147483646 h 30"/>
              <a:gd name="T22" fmla="*/ 0 w 38"/>
              <a:gd name="T23" fmla="*/ 2147483646 h 30"/>
              <a:gd name="T24" fmla="*/ 2147483646 w 38"/>
              <a:gd name="T25" fmla="*/ 2147483646 h 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"/>
              <a:gd name="T40" fmla="*/ 0 h 30"/>
              <a:gd name="T41" fmla="*/ 38 w 38"/>
              <a:gd name="T42" fmla="*/ 30 h 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" h="30">
                <a:moveTo>
                  <a:pt x="10" y="6"/>
                </a:moveTo>
                <a:lnTo>
                  <a:pt x="20" y="0"/>
                </a:lnTo>
                <a:lnTo>
                  <a:pt x="30" y="0"/>
                </a:lnTo>
                <a:lnTo>
                  <a:pt x="38" y="2"/>
                </a:lnTo>
                <a:lnTo>
                  <a:pt x="34" y="8"/>
                </a:lnTo>
                <a:lnTo>
                  <a:pt x="30" y="14"/>
                </a:lnTo>
                <a:lnTo>
                  <a:pt x="30" y="24"/>
                </a:lnTo>
                <a:lnTo>
                  <a:pt x="22" y="26"/>
                </a:lnTo>
                <a:lnTo>
                  <a:pt x="16" y="30"/>
                </a:lnTo>
                <a:lnTo>
                  <a:pt x="6" y="28"/>
                </a:lnTo>
                <a:lnTo>
                  <a:pt x="0" y="20"/>
                </a:lnTo>
                <a:lnTo>
                  <a:pt x="0" y="10"/>
                </a:lnTo>
                <a:lnTo>
                  <a:pt x="10" y="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6" name="Freeform 562"/>
          <p:cNvSpPr>
            <a:spLocks/>
          </p:cNvSpPr>
          <p:nvPr/>
        </p:nvSpPr>
        <p:spPr bwMode="auto">
          <a:xfrm>
            <a:off x="9488488" y="2954338"/>
            <a:ext cx="146050" cy="123825"/>
          </a:xfrm>
          <a:custGeom>
            <a:avLst/>
            <a:gdLst>
              <a:gd name="T0" fmla="*/ 2147483646 w 92"/>
              <a:gd name="T1" fmla="*/ 0 h 78"/>
              <a:gd name="T2" fmla="*/ 2147483646 w 92"/>
              <a:gd name="T3" fmla="*/ 2147483646 h 78"/>
              <a:gd name="T4" fmla="*/ 2147483646 w 92"/>
              <a:gd name="T5" fmla="*/ 2147483646 h 78"/>
              <a:gd name="T6" fmla="*/ 2147483646 w 92"/>
              <a:gd name="T7" fmla="*/ 2147483646 h 78"/>
              <a:gd name="T8" fmla="*/ 2147483646 w 92"/>
              <a:gd name="T9" fmla="*/ 2147483646 h 78"/>
              <a:gd name="T10" fmla="*/ 2147483646 w 92"/>
              <a:gd name="T11" fmla="*/ 2147483646 h 78"/>
              <a:gd name="T12" fmla="*/ 2147483646 w 92"/>
              <a:gd name="T13" fmla="*/ 2147483646 h 78"/>
              <a:gd name="T14" fmla="*/ 2147483646 w 92"/>
              <a:gd name="T15" fmla="*/ 2147483646 h 78"/>
              <a:gd name="T16" fmla="*/ 2147483646 w 92"/>
              <a:gd name="T17" fmla="*/ 2147483646 h 78"/>
              <a:gd name="T18" fmla="*/ 2147483646 w 92"/>
              <a:gd name="T19" fmla="*/ 2147483646 h 78"/>
              <a:gd name="T20" fmla="*/ 2147483646 w 92"/>
              <a:gd name="T21" fmla="*/ 2147483646 h 78"/>
              <a:gd name="T22" fmla="*/ 2147483646 w 92"/>
              <a:gd name="T23" fmla="*/ 2147483646 h 78"/>
              <a:gd name="T24" fmla="*/ 2147483646 w 92"/>
              <a:gd name="T25" fmla="*/ 2147483646 h 78"/>
              <a:gd name="T26" fmla="*/ 2147483646 w 92"/>
              <a:gd name="T27" fmla="*/ 2147483646 h 78"/>
              <a:gd name="T28" fmla="*/ 2147483646 w 92"/>
              <a:gd name="T29" fmla="*/ 2147483646 h 78"/>
              <a:gd name="T30" fmla="*/ 2147483646 w 92"/>
              <a:gd name="T31" fmla="*/ 2147483646 h 78"/>
              <a:gd name="T32" fmla="*/ 2147483646 w 92"/>
              <a:gd name="T33" fmla="*/ 2147483646 h 78"/>
              <a:gd name="T34" fmla="*/ 2147483646 w 92"/>
              <a:gd name="T35" fmla="*/ 2147483646 h 78"/>
              <a:gd name="T36" fmla="*/ 2147483646 w 92"/>
              <a:gd name="T37" fmla="*/ 2147483646 h 78"/>
              <a:gd name="T38" fmla="*/ 2147483646 w 92"/>
              <a:gd name="T39" fmla="*/ 2147483646 h 78"/>
              <a:gd name="T40" fmla="*/ 2147483646 w 92"/>
              <a:gd name="T41" fmla="*/ 2147483646 h 78"/>
              <a:gd name="T42" fmla="*/ 2147483646 w 92"/>
              <a:gd name="T43" fmla="*/ 2147483646 h 78"/>
              <a:gd name="T44" fmla="*/ 2147483646 w 92"/>
              <a:gd name="T45" fmla="*/ 2147483646 h 78"/>
              <a:gd name="T46" fmla="*/ 2147483646 w 92"/>
              <a:gd name="T47" fmla="*/ 2147483646 h 78"/>
              <a:gd name="T48" fmla="*/ 2147483646 w 92"/>
              <a:gd name="T49" fmla="*/ 2147483646 h 78"/>
              <a:gd name="T50" fmla="*/ 2147483646 w 92"/>
              <a:gd name="T51" fmla="*/ 2147483646 h 78"/>
              <a:gd name="T52" fmla="*/ 2147483646 w 92"/>
              <a:gd name="T53" fmla="*/ 2147483646 h 78"/>
              <a:gd name="T54" fmla="*/ 2147483646 w 92"/>
              <a:gd name="T55" fmla="*/ 2147483646 h 78"/>
              <a:gd name="T56" fmla="*/ 2147483646 w 92"/>
              <a:gd name="T57" fmla="*/ 2147483646 h 78"/>
              <a:gd name="T58" fmla="*/ 2147483646 w 92"/>
              <a:gd name="T59" fmla="*/ 2147483646 h 78"/>
              <a:gd name="T60" fmla="*/ 2147483646 w 92"/>
              <a:gd name="T61" fmla="*/ 2147483646 h 78"/>
              <a:gd name="T62" fmla="*/ 0 w 92"/>
              <a:gd name="T63" fmla="*/ 2147483646 h 78"/>
              <a:gd name="T64" fmla="*/ 0 w 92"/>
              <a:gd name="T65" fmla="*/ 2147483646 h 78"/>
              <a:gd name="T66" fmla="*/ 2147483646 w 92"/>
              <a:gd name="T67" fmla="*/ 2147483646 h 78"/>
              <a:gd name="T68" fmla="*/ 2147483646 w 92"/>
              <a:gd name="T69" fmla="*/ 2147483646 h 78"/>
              <a:gd name="T70" fmla="*/ 2147483646 w 92"/>
              <a:gd name="T71" fmla="*/ 2147483646 h 78"/>
              <a:gd name="T72" fmla="*/ 2147483646 w 92"/>
              <a:gd name="T73" fmla="*/ 2147483646 h 78"/>
              <a:gd name="T74" fmla="*/ 2147483646 w 92"/>
              <a:gd name="T75" fmla="*/ 2147483646 h 78"/>
              <a:gd name="T76" fmla="*/ 2147483646 w 92"/>
              <a:gd name="T77" fmla="*/ 2147483646 h 78"/>
              <a:gd name="T78" fmla="*/ 2147483646 w 92"/>
              <a:gd name="T79" fmla="*/ 2147483646 h 78"/>
              <a:gd name="T80" fmla="*/ 2147483646 w 92"/>
              <a:gd name="T81" fmla="*/ 0 h 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2"/>
              <a:gd name="T124" fmla="*/ 0 h 78"/>
              <a:gd name="T125" fmla="*/ 92 w 92"/>
              <a:gd name="T126" fmla="*/ 78 h 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2" h="78">
                <a:moveTo>
                  <a:pt x="30" y="0"/>
                </a:moveTo>
                <a:lnTo>
                  <a:pt x="38" y="6"/>
                </a:lnTo>
                <a:lnTo>
                  <a:pt x="48" y="16"/>
                </a:lnTo>
                <a:lnTo>
                  <a:pt x="66" y="26"/>
                </a:lnTo>
                <a:lnTo>
                  <a:pt x="76" y="30"/>
                </a:lnTo>
                <a:lnTo>
                  <a:pt x="84" y="24"/>
                </a:lnTo>
                <a:lnTo>
                  <a:pt x="90" y="24"/>
                </a:lnTo>
                <a:lnTo>
                  <a:pt x="84" y="30"/>
                </a:lnTo>
                <a:lnTo>
                  <a:pt x="88" y="36"/>
                </a:lnTo>
                <a:lnTo>
                  <a:pt x="92" y="40"/>
                </a:lnTo>
                <a:lnTo>
                  <a:pt x="84" y="46"/>
                </a:lnTo>
                <a:lnTo>
                  <a:pt x="80" y="48"/>
                </a:lnTo>
                <a:lnTo>
                  <a:pt x="74" y="46"/>
                </a:lnTo>
                <a:lnTo>
                  <a:pt x="68" y="48"/>
                </a:lnTo>
                <a:lnTo>
                  <a:pt x="58" y="52"/>
                </a:lnTo>
                <a:lnTo>
                  <a:pt x="52" y="60"/>
                </a:lnTo>
                <a:lnTo>
                  <a:pt x="52" y="66"/>
                </a:lnTo>
                <a:lnTo>
                  <a:pt x="44" y="62"/>
                </a:lnTo>
                <a:lnTo>
                  <a:pt x="36" y="56"/>
                </a:lnTo>
                <a:lnTo>
                  <a:pt x="28" y="54"/>
                </a:lnTo>
                <a:lnTo>
                  <a:pt x="24" y="56"/>
                </a:lnTo>
                <a:lnTo>
                  <a:pt x="22" y="60"/>
                </a:lnTo>
                <a:lnTo>
                  <a:pt x="16" y="56"/>
                </a:lnTo>
                <a:lnTo>
                  <a:pt x="10" y="54"/>
                </a:lnTo>
                <a:lnTo>
                  <a:pt x="8" y="58"/>
                </a:lnTo>
                <a:lnTo>
                  <a:pt x="10" y="64"/>
                </a:lnTo>
                <a:lnTo>
                  <a:pt x="16" y="66"/>
                </a:lnTo>
                <a:lnTo>
                  <a:pt x="14" y="72"/>
                </a:lnTo>
                <a:lnTo>
                  <a:pt x="8" y="74"/>
                </a:lnTo>
                <a:lnTo>
                  <a:pt x="2" y="78"/>
                </a:lnTo>
                <a:lnTo>
                  <a:pt x="2" y="68"/>
                </a:lnTo>
                <a:lnTo>
                  <a:pt x="0" y="60"/>
                </a:lnTo>
                <a:lnTo>
                  <a:pt x="0" y="52"/>
                </a:lnTo>
                <a:lnTo>
                  <a:pt x="6" y="50"/>
                </a:lnTo>
                <a:lnTo>
                  <a:pt x="10" y="44"/>
                </a:lnTo>
                <a:lnTo>
                  <a:pt x="10" y="38"/>
                </a:lnTo>
                <a:lnTo>
                  <a:pt x="16" y="38"/>
                </a:lnTo>
                <a:lnTo>
                  <a:pt x="22" y="42"/>
                </a:lnTo>
                <a:lnTo>
                  <a:pt x="28" y="40"/>
                </a:lnTo>
                <a:lnTo>
                  <a:pt x="30" y="16"/>
                </a:lnTo>
                <a:lnTo>
                  <a:pt x="3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7" name="Freeform 563"/>
          <p:cNvSpPr>
            <a:spLocks/>
          </p:cNvSpPr>
          <p:nvPr/>
        </p:nvSpPr>
        <p:spPr bwMode="auto">
          <a:xfrm>
            <a:off x="9294813" y="3284538"/>
            <a:ext cx="63500" cy="41275"/>
          </a:xfrm>
          <a:custGeom>
            <a:avLst/>
            <a:gdLst>
              <a:gd name="T0" fmla="*/ 2147483646 w 40"/>
              <a:gd name="T1" fmla="*/ 2147483646 h 26"/>
              <a:gd name="T2" fmla="*/ 2147483646 w 40"/>
              <a:gd name="T3" fmla="*/ 2147483646 h 26"/>
              <a:gd name="T4" fmla="*/ 2147483646 w 40"/>
              <a:gd name="T5" fmla="*/ 2147483646 h 26"/>
              <a:gd name="T6" fmla="*/ 2147483646 w 40"/>
              <a:gd name="T7" fmla="*/ 2147483646 h 26"/>
              <a:gd name="T8" fmla="*/ 2147483646 w 40"/>
              <a:gd name="T9" fmla="*/ 2147483646 h 26"/>
              <a:gd name="T10" fmla="*/ 2147483646 w 40"/>
              <a:gd name="T11" fmla="*/ 2147483646 h 26"/>
              <a:gd name="T12" fmla="*/ 0 w 40"/>
              <a:gd name="T13" fmla="*/ 2147483646 h 26"/>
              <a:gd name="T14" fmla="*/ 2147483646 w 40"/>
              <a:gd name="T15" fmla="*/ 2147483646 h 26"/>
              <a:gd name="T16" fmla="*/ 2147483646 w 40"/>
              <a:gd name="T17" fmla="*/ 2147483646 h 26"/>
              <a:gd name="T18" fmla="*/ 2147483646 w 40"/>
              <a:gd name="T19" fmla="*/ 2147483646 h 26"/>
              <a:gd name="T20" fmla="*/ 2147483646 w 40"/>
              <a:gd name="T21" fmla="*/ 0 h 26"/>
              <a:gd name="T22" fmla="*/ 2147483646 w 40"/>
              <a:gd name="T23" fmla="*/ 0 h 26"/>
              <a:gd name="T24" fmla="*/ 2147483646 w 40"/>
              <a:gd name="T25" fmla="*/ 2147483646 h 26"/>
              <a:gd name="T26" fmla="*/ 2147483646 w 40"/>
              <a:gd name="T27" fmla="*/ 2147483646 h 26"/>
              <a:gd name="T28" fmla="*/ 2147483646 w 40"/>
              <a:gd name="T29" fmla="*/ 2147483646 h 26"/>
              <a:gd name="T30" fmla="*/ 2147483646 w 40"/>
              <a:gd name="T31" fmla="*/ 2147483646 h 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"/>
              <a:gd name="T49" fmla="*/ 0 h 26"/>
              <a:gd name="T50" fmla="*/ 40 w 40"/>
              <a:gd name="T51" fmla="*/ 26 h 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" h="26">
                <a:moveTo>
                  <a:pt x="30" y="16"/>
                </a:moveTo>
                <a:lnTo>
                  <a:pt x="24" y="14"/>
                </a:lnTo>
                <a:lnTo>
                  <a:pt x="18" y="18"/>
                </a:lnTo>
                <a:lnTo>
                  <a:pt x="14" y="26"/>
                </a:lnTo>
                <a:lnTo>
                  <a:pt x="6" y="24"/>
                </a:lnTo>
                <a:lnTo>
                  <a:pt x="6" y="18"/>
                </a:lnTo>
                <a:lnTo>
                  <a:pt x="0" y="14"/>
                </a:lnTo>
                <a:lnTo>
                  <a:pt x="8" y="8"/>
                </a:lnTo>
                <a:lnTo>
                  <a:pt x="16" y="8"/>
                </a:lnTo>
                <a:lnTo>
                  <a:pt x="24" y="6"/>
                </a:lnTo>
                <a:lnTo>
                  <a:pt x="28" y="0"/>
                </a:lnTo>
                <a:lnTo>
                  <a:pt x="36" y="0"/>
                </a:lnTo>
                <a:lnTo>
                  <a:pt x="40" y="6"/>
                </a:lnTo>
                <a:lnTo>
                  <a:pt x="38" y="8"/>
                </a:lnTo>
                <a:lnTo>
                  <a:pt x="34" y="14"/>
                </a:lnTo>
                <a:lnTo>
                  <a:pt x="30" y="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8" name="Freeform 564"/>
          <p:cNvSpPr>
            <a:spLocks/>
          </p:cNvSpPr>
          <p:nvPr/>
        </p:nvSpPr>
        <p:spPr bwMode="auto">
          <a:xfrm>
            <a:off x="9228138" y="3294063"/>
            <a:ext cx="60325" cy="79375"/>
          </a:xfrm>
          <a:custGeom>
            <a:avLst/>
            <a:gdLst>
              <a:gd name="T0" fmla="*/ 2147483646 w 38"/>
              <a:gd name="T1" fmla="*/ 2147483646 h 50"/>
              <a:gd name="T2" fmla="*/ 2147483646 w 38"/>
              <a:gd name="T3" fmla="*/ 2147483646 h 50"/>
              <a:gd name="T4" fmla="*/ 2147483646 w 38"/>
              <a:gd name="T5" fmla="*/ 0 h 50"/>
              <a:gd name="T6" fmla="*/ 2147483646 w 38"/>
              <a:gd name="T7" fmla="*/ 0 h 50"/>
              <a:gd name="T8" fmla="*/ 2147483646 w 38"/>
              <a:gd name="T9" fmla="*/ 2147483646 h 50"/>
              <a:gd name="T10" fmla="*/ 2147483646 w 38"/>
              <a:gd name="T11" fmla="*/ 2147483646 h 50"/>
              <a:gd name="T12" fmla="*/ 2147483646 w 38"/>
              <a:gd name="T13" fmla="*/ 2147483646 h 50"/>
              <a:gd name="T14" fmla="*/ 2147483646 w 38"/>
              <a:gd name="T15" fmla="*/ 2147483646 h 50"/>
              <a:gd name="T16" fmla="*/ 2147483646 w 38"/>
              <a:gd name="T17" fmla="*/ 2147483646 h 50"/>
              <a:gd name="T18" fmla="*/ 2147483646 w 38"/>
              <a:gd name="T19" fmla="*/ 2147483646 h 50"/>
              <a:gd name="T20" fmla="*/ 2147483646 w 38"/>
              <a:gd name="T21" fmla="*/ 2147483646 h 50"/>
              <a:gd name="T22" fmla="*/ 2147483646 w 38"/>
              <a:gd name="T23" fmla="*/ 2147483646 h 50"/>
              <a:gd name="T24" fmla="*/ 2147483646 w 38"/>
              <a:gd name="T25" fmla="*/ 2147483646 h 50"/>
              <a:gd name="T26" fmla="*/ 2147483646 w 38"/>
              <a:gd name="T27" fmla="*/ 2147483646 h 50"/>
              <a:gd name="T28" fmla="*/ 2147483646 w 38"/>
              <a:gd name="T29" fmla="*/ 2147483646 h 50"/>
              <a:gd name="T30" fmla="*/ 2147483646 w 38"/>
              <a:gd name="T31" fmla="*/ 2147483646 h 50"/>
              <a:gd name="T32" fmla="*/ 2147483646 w 38"/>
              <a:gd name="T33" fmla="*/ 2147483646 h 50"/>
              <a:gd name="T34" fmla="*/ 2147483646 w 38"/>
              <a:gd name="T35" fmla="*/ 2147483646 h 50"/>
              <a:gd name="T36" fmla="*/ 2147483646 w 38"/>
              <a:gd name="T37" fmla="*/ 2147483646 h 50"/>
              <a:gd name="T38" fmla="*/ 2147483646 w 38"/>
              <a:gd name="T39" fmla="*/ 2147483646 h 50"/>
              <a:gd name="T40" fmla="*/ 2147483646 w 38"/>
              <a:gd name="T41" fmla="*/ 2147483646 h 50"/>
              <a:gd name="T42" fmla="*/ 0 w 38"/>
              <a:gd name="T43" fmla="*/ 2147483646 h 50"/>
              <a:gd name="T44" fmla="*/ 2147483646 w 38"/>
              <a:gd name="T45" fmla="*/ 2147483646 h 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8"/>
              <a:gd name="T70" fmla="*/ 0 h 50"/>
              <a:gd name="T71" fmla="*/ 38 w 38"/>
              <a:gd name="T72" fmla="*/ 50 h 5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8" h="50">
                <a:moveTo>
                  <a:pt x="4" y="12"/>
                </a:moveTo>
                <a:lnTo>
                  <a:pt x="10" y="8"/>
                </a:lnTo>
                <a:lnTo>
                  <a:pt x="16" y="0"/>
                </a:lnTo>
                <a:lnTo>
                  <a:pt x="24" y="0"/>
                </a:lnTo>
                <a:lnTo>
                  <a:pt x="28" y="6"/>
                </a:lnTo>
                <a:lnTo>
                  <a:pt x="34" y="10"/>
                </a:lnTo>
                <a:lnTo>
                  <a:pt x="38" y="16"/>
                </a:lnTo>
                <a:lnTo>
                  <a:pt x="36" y="24"/>
                </a:lnTo>
                <a:lnTo>
                  <a:pt x="32" y="26"/>
                </a:lnTo>
                <a:lnTo>
                  <a:pt x="30" y="32"/>
                </a:lnTo>
                <a:lnTo>
                  <a:pt x="30" y="40"/>
                </a:lnTo>
                <a:lnTo>
                  <a:pt x="26" y="50"/>
                </a:lnTo>
                <a:lnTo>
                  <a:pt x="18" y="48"/>
                </a:lnTo>
                <a:lnTo>
                  <a:pt x="18" y="44"/>
                </a:lnTo>
                <a:lnTo>
                  <a:pt x="20" y="36"/>
                </a:lnTo>
                <a:lnTo>
                  <a:pt x="12" y="36"/>
                </a:lnTo>
                <a:lnTo>
                  <a:pt x="14" y="30"/>
                </a:lnTo>
                <a:lnTo>
                  <a:pt x="18" y="24"/>
                </a:lnTo>
                <a:lnTo>
                  <a:pt x="18" y="20"/>
                </a:lnTo>
                <a:lnTo>
                  <a:pt x="16" y="14"/>
                </a:lnTo>
                <a:lnTo>
                  <a:pt x="8" y="16"/>
                </a:lnTo>
                <a:lnTo>
                  <a:pt x="0" y="18"/>
                </a:lnTo>
                <a:lnTo>
                  <a:pt x="4" y="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9" name="Freeform 565"/>
          <p:cNvSpPr>
            <a:spLocks/>
          </p:cNvSpPr>
          <p:nvPr/>
        </p:nvSpPr>
        <p:spPr bwMode="auto">
          <a:xfrm>
            <a:off x="9266238" y="3071813"/>
            <a:ext cx="276225" cy="234950"/>
          </a:xfrm>
          <a:custGeom>
            <a:avLst/>
            <a:gdLst>
              <a:gd name="T0" fmla="*/ 2147483646 w 174"/>
              <a:gd name="T1" fmla="*/ 2147483646 h 148"/>
              <a:gd name="T2" fmla="*/ 2147483646 w 174"/>
              <a:gd name="T3" fmla="*/ 2147483646 h 148"/>
              <a:gd name="T4" fmla="*/ 2147483646 w 174"/>
              <a:gd name="T5" fmla="*/ 2147483646 h 148"/>
              <a:gd name="T6" fmla="*/ 2147483646 w 174"/>
              <a:gd name="T7" fmla="*/ 2147483646 h 148"/>
              <a:gd name="T8" fmla="*/ 2147483646 w 174"/>
              <a:gd name="T9" fmla="*/ 2147483646 h 148"/>
              <a:gd name="T10" fmla="*/ 2147483646 w 174"/>
              <a:gd name="T11" fmla="*/ 2147483646 h 148"/>
              <a:gd name="T12" fmla="*/ 2147483646 w 174"/>
              <a:gd name="T13" fmla="*/ 2147483646 h 148"/>
              <a:gd name="T14" fmla="*/ 2147483646 w 174"/>
              <a:gd name="T15" fmla="*/ 2147483646 h 148"/>
              <a:gd name="T16" fmla="*/ 2147483646 w 174"/>
              <a:gd name="T17" fmla="*/ 2147483646 h 148"/>
              <a:gd name="T18" fmla="*/ 2147483646 w 174"/>
              <a:gd name="T19" fmla="*/ 2147483646 h 148"/>
              <a:gd name="T20" fmla="*/ 2147483646 w 174"/>
              <a:gd name="T21" fmla="*/ 2147483646 h 148"/>
              <a:gd name="T22" fmla="*/ 2147483646 w 174"/>
              <a:gd name="T23" fmla="*/ 2147483646 h 148"/>
              <a:gd name="T24" fmla="*/ 2147483646 w 174"/>
              <a:gd name="T25" fmla="*/ 2147483646 h 148"/>
              <a:gd name="T26" fmla="*/ 2147483646 w 174"/>
              <a:gd name="T27" fmla="*/ 2147483646 h 148"/>
              <a:gd name="T28" fmla="*/ 2147483646 w 174"/>
              <a:gd name="T29" fmla="*/ 2147483646 h 148"/>
              <a:gd name="T30" fmla="*/ 2147483646 w 174"/>
              <a:gd name="T31" fmla="*/ 2147483646 h 148"/>
              <a:gd name="T32" fmla="*/ 2147483646 w 174"/>
              <a:gd name="T33" fmla="*/ 2147483646 h 148"/>
              <a:gd name="T34" fmla="*/ 2147483646 w 174"/>
              <a:gd name="T35" fmla="*/ 2147483646 h 148"/>
              <a:gd name="T36" fmla="*/ 2147483646 w 174"/>
              <a:gd name="T37" fmla="*/ 2147483646 h 148"/>
              <a:gd name="T38" fmla="*/ 2147483646 w 174"/>
              <a:gd name="T39" fmla="*/ 2147483646 h 148"/>
              <a:gd name="T40" fmla="*/ 2147483646 w 174"/>
              <a:gd name="T41" fmla="*/ 2147483646 h 148"/>
              <a:gd name="T42" fmla="*/ 2147483646 w 174"/>
              <a:gd name="T43" fmla="*/ 2147483646 h 148"/>
              <a:gd name="T44" fmla="*/ 2147483646 w 174"/>
              <a:gd name="T45" fmla="*/ 2147483646 h 148"/>
              <a:gd name="T46" fmla="*/ 2147483646 w 174"/>
              <a:gd name="T47" fmla="*/ 2147483646 h 148"/>
              <a:gd name="T48" fmla="*/ 2147483646 w 174"/>
              <a:gd name="T49" fmla="*/ 2147483646 h 148"/>
              <a:gd name="T50" fmla="*/ 2147483646 w 174"/>
              <a:gd name="T51" fmla="*/ 2147483646 h 148"/>
              <a:gd name="T52" fmla="*/ 2147483646 w 174"/>
              <a:gd name="T53" fmla="*/ 2147483646 h 148"/>
              <a:gd name="T54" fmla="*/ 2147483646 w 174"/>
              <a:gd name="T55" fmla="*/ 2147483646 h 148"/>
              <a:gd name="T56" fmla="*/ 2147483646 w 174"/>
              <a:gd name="T57" fmla="*/ 2147483646 h 148"/>
              <a:gd name="T58" fmla="*/ 2147483646 w 174"/>
              <a:gd name="T59" fmla="*/ 2147483646 h 148"/>
              <a:gd name="T60" fmla="*/ 2147483646 w 174"/>
              <a:gd name="T61" fmla="*/ 2147483646 h 148"/>
              <a:gd name="T62" fmla="*/ 2147483646 w 174"/>
              <a:gd name="T63" fmla="*/ 2147483646 h 148"/>
              <a:gd name="T64" fmla="*/ 2147483646 w 174"/>
              <a:gd name="T65" fmla="*/ 2147483646 h 148"/>
              <a:gd name="T66" fmla="*/ 2147483646 w 174"/>
              <a:gd name="T67" fmla="*/ 2147483646 h 14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4"/>
              <a:gd name="T103" fmla="*/ 0 h 148"/>
              <a:gd name="T104" fmla="*/ 174 w 174"/>
              <a:gd name="T105" fmla="*/ 148 h 14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4" h="148">
                <a:moveTo>
                  <a:pt x="0" y="134"/>
                </a:moveTo>
                <a:lnTo>
                  <a:pt x="12" y="128"/>
                </a:lnTo>
                <a:lnTo>
                  <a:pt x="26" y="118"/>
                </a:lnTo>
                <a:lnTo>
                  <a:pt x="32" y="112"/>
                </a:lnTo>
                <a:lnTo>
                  <a:pt x="44" y="110"/>
                </a:lnTo>
                <a:lnTo>
                  <a:pt x="60" y="110"/>
                </a:lnTo>
                <a:lnTo>
                  <a:pt x="76" y="110"/>
                </a:lnTo>
                <a:lnTo>
                  <a:pt x="80" y="100"/>
                </a:lnTo>
                <a:lnTo>
                  <a:pt x="88" y="90"/>
                </a:lnTo>
                <a:lnTo>
                  <a:pt x="92" y="82"/>
                </a:lnTo>
                <a:lnTo>
                  <a:pt x="98" y="74"/>
                </a:lnTo>
                <a:lnTo>
                  <a:pt x="100" y="80"/>
                </a:lnTo>
                <a:lnTo>
                  <a:pt x="100" y="86"/>
                </a:lnTo>
                <a:lnTo>
                  <a:pt x="110" y="82"/>
                </a:lnTo>
                <a:lnTo>
                  <a:pt x="126" y="72"/>
                </a:lnTo>
                <a:lnTo>
                  <a:pt x="140" y="52"/>
                </a:lnTo>
                <a:lnTo>
                  <a:pt x="146" y="36"/>
                </a:lnTo>
                <a:lnTo>
                  <a:pt x="144" y="30"/>
                </a:lnTo>
                <a:lnTo>
                  <a:pt x="142" y="18"/>
                </a:lnTo>
                <a:lnTo>
                  <a:pt x="146" y="10"/>
                </a:lnTo>
                <a:lnTo>
                  <a:pt x="150" y="8"/>
                </a:lnTo>
                <a:lnTo>
                  <a:pt x="160" y="12"/>
                </a:lnTo>
                <a:lnTo>
                  <a:pt x="162" y="6"/>
                </a:lnTo>
                <a:lnTo>
                  <a:pt x="158" y="2"/>
                </a:lnTo>
                <a:lnTo>
                  <a:pt x="164" y="0"/>
                </a:lnTo>
                <a:lnTo>
                  <a:pt x="166" y="10"/>
                </a:lnTo>
                <a:lnTo>
                  <a:pt x="166" y="18"/>
                </a:lnTo>
                <a:lnTo>
                  <a:pt x="172" y="28"/>
                </a:lnTo>
                <a:lnTo>
                  <a:pt x="174" y="36"/>
                </a:lnTo>
                <a:lnTo>
                  <a:pt x="168" y="48"/>
                </a:lnTo>
                <a:lnTo>
                  <a:pt x="160" y="58"/>
                </a:lnTo>
                <a:lnTo>
                  <a:pt x="158" y="66"/>
                </a:lnTo>
                <a:lnTo>
                  <a:pt x="158" y="80"/>
                </a:lnTo>
                <a:lnTo>
                  <a:pt x="154" y="86"/>
                </a:lnTo>
                <a:lnTo>
                  <a:pt x="152" y="96"/>
                </a:lnTo>
                <a:lnTo>
                  <a:pt x="152" y="98"/>
                </a:lnTo>
                <a:lnTo>
                  <a:pt x="152" y="102"/>
                </a:lnTo>
                <a:lnTo>
                  <a:pt x="152" y="108"/>
                </a:lnTo>
                <a:lnTo>
                  <a:pt x="152" y="110"/>
                </a:lnTo>
                <a:lnTo>
                  <a:pt x="148" y="118"/>
                </a:lnTo>
                <a:lnTo>
                  <a:pt x="142" y="122"/>
                </a:lnTo>
                <a:lnTo>
                  <a:pt x="138" y="116"/>
                </a:lnTo>
                <a:lnTo>
                  <a:pt x="132" y="114"/>
                </a:lnTo>
                <a:lnTo>
                  <a:pt x="126" y="116"/>
                </a:lnTo>
                <a:lnTo>
                  <a:pt x="128" y="124"/>
                </a:lnTo>
                <a:lnTo>
                  <a:pt x="126" y="128"/>
                </a:lnTo>
                <a:lnTo>
                  <a:pt x="118" y="122"/>
                </a:lnTo>
                <a:lnTo>
                  <a:pt x="116" y="126"/>
                </a:lnTo>
                <a:lnTo>
                  <a:pt x="110" y="126"/>
                </a:lnTo>
                <a:lnTo>
                  <a:pt x="102" y="126"/>
                </a:lnTo>
                <a:lnTo>
                  <a:pt x="92" y="126"/>
                </a:lnTo>
                <a:lnTo>
                  <a:pt x="90" y="122"/>
                </a:lnTo>
                <a:lnTo>
                  <a:pt x="88" y="126"/>
                </a:lnTo>
                <a:lnTo>
                  <a:pt x="92" y="132"/>
                </a:lnTo>
                <a:lnTo>
                  <a:pt x="84" y="136"/>
                </a:lnTo>
                <a:lnTo>
                  <a:pt x="80" y="144"/>
                </a:lnTo>
                <a:lnTo>
                  <a:pt x="74" y="148"/>
                </a:lnTo>
                <a:lnTo>
                  <a:pt x="68" y="140"/>
                </a:lnTo>
                <a:lnTo>
                  <a:pt x="62" y="136"/>
                </a:lnTo>
                <a:lnTo>
                  <a:pt x="70" y="130"/>
                </a:lnTo>
                <a:lnTo>
                  <a:pt x="72" y="124"/>
                </a:lnTo>
                <a:lnTo>
                  <a:pt x="56" y="124"/>
                </a:lnTo>
                <a:lnTo>
                  <a:pt x="50" y="128"/>
                </a:lnTo>
                <a:lnTo>
                  <a:pt x="38" y="130"/>
                </a:lnTo>
                <a:lnTo>
                  <a:pt x="28" y="134"/>
                </a:lnTo>
                <a:lnTo>
                  <a:pt x="18" y="134"/>
                </a:lnTo>
                <a:lnTo>
                  <a:pt x="10" y="140"/>
                </a:lnTo>
                <a:lnTo>
                  <a:pt x="2" y="138"/>
                </a:lnTo>
                <a:lnTo>
                  <a:pt x="0" y="1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0" name="Freeform 566"/>
          <p:cNvSpPr>
            <a:spLocks/>
          </p:cNvSpPr>
          <p:nvPr/>
        </p:nvSpPr>
        <p:spPr bwMode="auto">
          <a:xfrm>
            <a:off x="9148763" y="3163888"/>
            <a:ext cx="79375" cy="114300"/>
          </a:xfrm>
          <a:custGeom>
            <a:avLst/>
            <a:gdLst>
              <a:gd name="T0" fmla="*/ 2147483646 w 50"/>
              <a:gd name="T1" fmla="*/ 2147483646 h 72"/>
              <a:gd name="T2" fmla="*/ 2147483646 w 50"/>
              <a:gd name="T3" fmla="*/ 2147483646 h 72"/>
              <a:gd name="T4" fmla="*/ 2147483646 w 50"/>
              <a:gd name="T5" fmla="*/ 2147483646 h 72"/>
              <a:gd name="T6" fmla="*/ 2147483646 w 50"/>
              <a:gd name="T7" fmla="*/ 2147483646 h 72"/>
              <a:gd name="T8" fmla="*/ 2147483646 w 50"/>
              <a:gd name="T9" fmla="*/ 2147483646 h 72"/>
              <a:gd name="T10" fmla="*/ 2147483646 w 50"/>
              <a:gd name="T11" fmla="*/ 2147483646 h 72"/>
              <a:gd name="T12" fmla="*/ 2147483646 w 50"/>
              <a:gd name="T13" fmla="*/ 2147483646 h 72"/>
              <a:gd name="T14" fmla="*/ 2147483646 w 50"/>
              <a:gd name="T15" fmla="*/ 2147483646 h 72"/>
              <a:gd name="T16" fmla="*/ 2147483646 w 50"/>
              <a:gd name="T17" fmla="*/ 0 h 72"/>
              <a:gd name="T18" fmla="*/ 2147483646 w 50"/>
              <a:gd name="T19" fmla="*/ 2147483646 h 72"/>
              <a:gd name="T20" fmla="*/ 2147483646 w 50"/>
              <a:gd name="T21" fmla="*/ 2147483646 h 72"/>
              <a:gd name="T22" fmla="*/ 2147483646 w 50"/>
              <a:gd name="T23" fmla="*/ 2147483646 h 72"/>
              <a:gd name="T24" fmla="*/ 2147483646 w 50"/>
              <a:gd name="T25" fmla="*/ 2147483646 h 72"/>
              <a:gd name="T26" fmla="*/ 2147483646 w 50"/>
              <a:gd name="T27" fmla="*/ 2147483646 h 72"/>
              <a:gd name="T28" fmla="*/ 2147483646 w 50"/>
              <a:gd name="T29" fmla="*/ 2147483646 h 72"/>
              <a:gd name="T30" fmla="*/ 2147483646 w 50"/>
              <a:gd name="T31" fmla="*/ 2147483646 h 72"/>
              <a:gd name="T32" fmla="*/ 2147483646 w 50"/>
              <a:gd name="T33" fmla="*/ 2147483646 h 72"/>
              <a:gd name="T34" fmla="*/ 2147483646 w 50"/>
              <a:gd name="T35" fmla="*/ 2147483646 h 72"/>
              <a:gd name="T36" fmla="*/ 2147483646 w 50"/>
              <a:gd name="T37" fmla="*/ 2147483646 h 72"/>
              <a:gd name="T38" fmla="*/ 2147483646 w 50"/>
              <a:gd name="T39" fmla="*/ 2147483646 h 72"/>
              <a:gd name="T40" fmla="*/ 2147483646 w 50"/>
              <a:gd name="T41" fmla="*/ 2147483646 h 72"/>
              <a:gd name="T42" fmla="*/ 2147483646 w 50"/>
              <a:gd name="T43" fmla="*/ 2147483646 h 72"/>
              <a:gd name="T44" fmla="*/ 2147483646 w 50"/>
              <a:gd name="T45" fmla="*/ 2147483646 h 72"/>
              <a:gd name="T46" fmla="*/ 2147483646 w 50"/>
              <a:gd name="T47" fmla="*/ 2147483646 h 72"/>
              <a:gd name="T48" fmla="*/ 0 w 50"/>
              <a:gd name="T49" fmla="*/ 2147483646 h 72"/>
              <a:gd name="T50" fmla="*/ 2147483646 w 50"/>
              <a:gd name="T51" fmla="*/ 2147483646 h 72"/>
              <a:gd name="T52" fmla="*/ 2147483646 w 50"/>
              <a:gd name="T53" fmla="*/ 2147483646 h 72"/>
              <a:gd name="T54" fmla="*/ 2147483646 w 50"/>
              <a:gd name="T55" fmla="*/ 2147483646 h 72"/>
              <a:gd name="T56" fmla="*/ 2147483646 w 50"/>
              <a:gd name="T57" fmla="*/ 2147483646 h 72"/>
              <a:gd name="T58" fmla="*/ 2147483646 w 50"/>
              <a:gd name="T59" fmla="*/ 2147483646 h 7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0"/>
              <a:gd name="T91" fmla="*/ 0 h 72"/>
              <a:gd name="T92" fmla="*/ 50 w 50"/>
              <a:gd name="T93" fmla="*/ 72 h 7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0" h="72">
                <a:moveTo>
                  <a:pt x="2" y="32"/>
                </a:moveTo>
                <a:lnTo>
                  <a:pt x="2" y="28"/>
                </a:lnTo>
                <a:lnTo>
                  <a:pt x="8" y="30"/>
                </a:lnTo>
                <a:lnTo>
                  <a:pt x="12" y="28"/>
                </a:lnTo>
                <a:lnTo>
                  <a:pt x="10" y="22"/>
                </a:lnTo>
                <a:lnTo>
                  <a:pt x="6" y="20"/>
                </a:lnTo>
                <a:lnTo>
                  <a:pt x="10" y="6"/>
                </a:lnTo>
                <a:lnTo>
                  <a:pt x="20" y="2"/>
                </a:lnTo>
                <a:lnTo>
                  <a:pt x="30" y="0"/>
                </a:lnTo>
                <a:lnTo>
                  <a:pt x="38" y="8"/>
                </a:lnTo>
                <a:lnTo>
                  <a:pt x="44" y="18"/>
                </a:lnTo>
                <a:lnTo>
                  <a:pt x="48" y="30"/>
                </a:lnTo>
                <a:lnTo>
                  <a:pt x="50" y="40"/>
                </a:lnTo>
                <a:lnTo>
                  <a:pt x="48" y="54"/>
                </a:lnTo>
                <a:lnTo>
                  <a:pt x="50" y="54"/>
                </a:lnTo>
                <a:lnTo>
                  <a:pt x="50" y="56"/>
                </a:lnTo>
                <a:lnTo>
                  <a:pt x="46" y="58"/>
                </a:lnTo>
                <a:lnTo>
                  <a:pt x="38" y="62"/>
                </a:lnTo>
                <a:lnTo>
                  <a:pt x="34" y="64"/>
                </a:lnTo>
                <a:lnTo>
                  <a:pt x="28" y="60"/>
                </a:lnTo>
                <a:lnTo>
                  <a:pt x="24" y="64"/>
                </a:lnTo>
                <a:lnTo>
                  <a:pt x="16" y="70"/>
                </a:lnTo>
                <a:lnTo>
                  <a:pt x="12" y="68"/>
                </a:lnTo>
                <a:lnTo>
                  <a:pt x="2" y="72"/>
                </a:lnTo>
                <a:lnTo>
                  <a:pt x="0" y="66"/>
                </a:lnTo>
                <a:lnTo>
                  <a:pt x="2" y="58"/>
                </a:lnTo>
                <a:lnTo>
                  <a:pt x="2" y="48"/>
                </a:lnTo>
                <a:lnTo>
                  <a:pt x="6" y="46"/>
                </a:lnTo>
                <a:lnTo>
                  <a:pt x="6" y="38"/>
                </a:lnTo>
                <a:lnTo>
                  <a:pt x="2" y="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1" name="Freeform 567"/>
          <p:cNvSpPr>
            <a:spLocks/>
          </p:cNvSpPr>
          <p:nvPr/>
        </p:nvSpPr>
        <p:spPr bwMode="auto">
          <a:xfrm>
            <a:off x="9101138" y="3030538"/>
            <a:ext cx="155575" cy="152400"/>
          </a:xfrm>
          <a:custGeom>
            <a:avLst/>
            <a:gdLst>
              <a:gd name="T0" fmla="*/ 60483750 w 98"/>
              <a:gd name="T1" fmla="*/ 231854375 h 96"/>
              <a:gd name="T2" fmla="*/ 30241875 w 98"/>
              <a:gd name="T3" fmla="*/ 236894688 h 96"/>
              <a:gd name="T4" fmla="*/ 20161250 w 98"/>
              <a:gd name="T5" fmla="*/ 221773750 h 96"/>
              <a:gd name="T6" fmla="*/ 30241875 w 98"/>
              <a:gd name="T7" fmla="*/ 201612500 h 96"/>
              <a:gd name="T8" fmla="*/ 30241875 w 98"/>
              <a:gd name="T9" fmla="*/ 176410938 h 96"/>
              <a:gd name="T10" fmla="*/ 40322500 w 98"/>
              <a:gd name="T11" fmla="*/ 151209375 h 96"/>
              <a:gd name="T12" fmla="*/ 15120938 w 98"/>
              <a:gd name="T13" fmla="*/ 151209375 h 96"/>
              <a:gd name="T14" fmla="*/ 0 w 98"/>
              <a:gd name="T15" fmla="*/ 141128750 h 96"/>
              <a:gd name="T16" fmla="*/ 15120938 w 98"/>
              <a:gd name="T17" fmla="*/ 120967500 h 96"/>
              <a:gd name="T18" fmla="*/ 55443438 w 98"/>
              <a:gd name="T19" fmla="*/ 95765938 h 96"/>
              <a:gd name="T20" fmla="*/ 70564375 w 98"/>
              <a:gd name="T21" fmla="*/ 80645000 h 96"/>
              <a:gd name="T22" fmla="*/ 90725625 w 98"/>
              <a:gd name="T23" fmla="*/ 60483750 h 96"/>
              <a:gd name="T24" fmla="*/ 100806250 w 98"/>
              <a:gd name="T25" fmla="*/ 55443438 h 96"/>
              <a:gd name="T26" fmla="*/ 126007813 w 98"/>
              <a:gd name="T27" fmla="*/ 65524063 h 96"/>
              <a:gd name="T28" fmla="*/ 151209375 w 98"/>
              <a:gd name="T29" fmla="*/ 60483750 h 96"/>
              <a:gd name="T30" fmla="*/ 156249688 w 98"/>
              <a:gd name="T31" fmla="*/ 40322500 h 96"/>
              <a:gd name="T32" fmla="*/ 181451250 w 98"/>
              <a:gd name="T33" fmla="*/ 40322500 h 96"/>
              <a:gd name="T34" fmla="*/ 201612500 w 98"/>
              <a:gd name="T35" fmla="*/ 25201563 h 96"/>
              <a:gd name="T36" fmla="*/ 206652813 w 98"/>
              <a:gd name="T37" fmla="*/ 10080625 h 96"/>
              <a:gd name="T38" fmla="*/ 221773750 w 98"/>
              <a:gd name="T39" fmla="*/ 0 h 96"/>
              <a:gd name="T40" fmla="*/ 246975313 w 98"/>
              <a:gd name="T41" fmla="*/ 20161250 h 96"/>
              <a:gd name="T42" fmla="*/ 231854375 w 98"/>
              <a:gd name="T43" fmla="*/ 30241875 h 96"/>
              <a:gd name="T44" fmla="*/ 211693125 w 98"/>
              <a:gd name="T45" fmla="*/ 45362813 h 96"/>
              <a:gd name="T46" fmla="*/ 201612500 w 98"/>
              <a:gd name="T47" fmla="*/ 70564375 h 96"/>
              <a:gd name="T48" fmla="*/ 196572188 w 98"/>
              <a:gd name="T49" fmla="*/ 95765938 h 96"/>
              <a:gd name="T50" fmla="*/ 191531875 w 98"/>
              <a:gd name="T51" fmla="*/ 105846563 h 96"/>
              <a:gd name="T52" fmla="*/ 171370625 w 98"/>
              <a:gd name="T53" fmla="*/ 115927188 h 96"/>
              <a:gd name="T54" fmla="*/ 131048125 w 98"/>
              <a:gd name="T55" fmla="*/ 131048125 h 96"/>
              <a:gd name="T56" fmla="*/ 120967500 w 98"/>
              <a:gd name="T57" fmla="*/ 146169063 h 96"/>
              <a:gd name="T58" fmla="*/ 120967500 w 98"/>
              <a:gd name="T59" fmla="*/ 166330313 h 96"/>
              <a:gd name="T60" fmla="*/ 131048125 w 98"/>
              <a:gd name="T61" fmla="*/ 191531875 h 96"/>
              <a:gd name="T62" fmla="*/ 141128750 w 98"/>
              <a:gd name="T63" fmla="*/ 201612500 h 96"/>
              <a:gd name="T64" fmla="*/ 151209375 w 98"/>
              <a:gd name="T65" fmla="*/ 211693125 h 96"/>
              <a:gd name="T66" fmla="*/ 126007813 w 98"/>
              <a:gd name="T67" fmla="*/ 216733438 h 96"/>
              <a:gd name="T68" fmla="*/ 100806250 w 98"/>
              <a:gd name="T69" fmla="*/ 226814063 h 96"/>
              <a:gd name="T70" fmla="*/ 90725625 w 98"/>
              <a:gd name="T71" fmla="*/ 241935000 h 96"/>
              <a:gd name="T72" fmla="*/ 60483750 w 98"/>
              <a:gd name="T73" fmla="*/ 231854375 h 9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98" h="96">
                <a:moveTo>
                  <a:pt x="24" y="92"/>
                </a:moveTo>
                <a:lnTo>
                  <a:pt x="12" y="94"/>
                </a:lnTo>
                <a:lnTo>
                  <a:pt x="8" y="88"/>
                </a:lnTo>
                <a:lnTo>
                  <a:pt x="12" y="80"/>
                </a:lnTo>
                <a:lnTo>
                  <a:pt x="12" y="70"/>
                </a:lnTo>
                <a:lnTo>
                  <a:pt x="16" y="60"/>
                </a:lnTo>
                <a:lnTo>
                  <a:pt x="6" y="60"/>
                </a:lnTo>
                <a:lnTo>
                  <a:pt x="0" y="56"/>
                </a:lnTo>
                <a:lnTo>
                  <a:pt x="6" y="48"/>
                </a:lnTo>
                <a:lnTo>
                  <a:pt x="22" y="38"/>
                </a:lnTo>
                <a:lnTo>
                  <a:pt x="28" y="32"/>
                </a:lnTo>
                <a:lnTo>
                  <a:pt x="36" y="24"/>
                </a:lnTo>
                <a:lnTo>
                  <a:pt x="40" y="22"/>
                </a:lnTo>
                <a:lnTo>
                  <a:pt x="50" y="26"/>
                </a:lnTo>
                <a:lnTo>
                  <a:pt x="60" y="24"/>
                </a:lnTo>
                <a:lnTo>
                  <a:pt x="62" y="16"/>
                </a:lnTo>
                <a:lnTo>
                  <a:pt x="72" y="16"/>
                </a:lnTo>
                <a:lnTo>
                  <a:pt x="80" y="10"/>
                </a:lnTo>
                <a:lnTo>
                  <a:pt x="82" y="4"/>
                </a:lnTo>
                <a:lnTo>
                  <a:pt x="88" y="0"/>
                </a:lnTo>
                <a:lnTo>
                  <a:pt x="98" y="8"/>
                </a:lnTo>
                <a:lnTo>
                  <a:pt x="92" y="12"/>
                </a:lnTo>
                <a:lnTo>
                  <a:pt x="84" y="18"/>
                </a:lnTo>
                <a:lnTo>
                  <a:pt x="80" y="28"/>
                </a:lnTo>
                <a:lnTo>
                  <a:pt x="78" y="38"/>
                </a:lnTo>
                <a:lnTo>
                  <a:pt x="76" y="42"/>
                </a:lnTo>
                <a:lnTo>
                  <a:pt x="68" y="46"/>
                </a:lnTo>
                <a:lnTo>
                  <a:pt x="52" y="52"/>
                </a:lnTo>
                <a:lnTo>
                  <a:pt x="48" y="58"/>
                </a:lnTo>
                <a:lnTo>
                  <a:pt x="48" y="66"/>
                </a:lnTo>
                <a:lnTo>
                  <a:pt x="52" y="76"/>
                </a:lnTo>
                <a:lnTo>
                  <a:pt x="56" y="80"/>
                </a:lnTo>
                <a:lnTo>
                  <a:pt x="60" y="84"/>
                </a:lnTo>
                <a:lnTo>
                  <a:pt x="50" y="86"/>
                </a:lnTo>
                <a:lnTo>
                  <a:pt x="40" y="90"/>
                </a:lnTo>
                <a:lnTo>
                  <a:pt x="36" y="96"/>
                </a:lnTo>
                <a:lnTo>
                  <a:pt x="24" y="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72" name="Freeform 568"/>
          <p:cNvSpPr>
            <a:spLocks/>
          </p:cNvSpPr>
          <p:nvPr/>
        </p:nvSpPr>
        <p:spPr bwMode="auto">
          <a:xfrm>
            <a:off x="7818438" y="2687638"/>
            <a:ext cx="1543050" cy="971550"/>
          </a:xfrm>
          <a:custGeom>
            <a:avLst/>
            <a:gdLst>
              <a:gd name="T0" fmla="*/ 2147483647 w 972"/>
              <a:gd name="T1" fmla="*/ 2147483647 h 612"/>
              <a:gd name="T2" fmla="*/ 2147483647 w 972"/>
              <a:gd name="T3" fmla="*/ 2147483647 h 612"/>
              <a:gd name="T4" fmla="*/ 2147483647 w 972"/>
              <a:gd name="T5" fmla="*/ 2147483647 h 612"/>
              <a:gd name="T6" fmla="*/ 2147483647 w 972"/>
              <a:gd name="T7" fmla="*/ 2147483647 h 612"/>
              <a:gd name="T8" fmla="*/ 2147483647 w 972"/>
              <a:gd name="T9" fmla="*/ 2147483647 h 612"/>
              <a:gd name="T10" fmla="*/ 2147483647 w 972"/>
              <a:gd name="T11" fmla="*/ 2147483647 h 612"/>
              <a:gd name="T12" fmla="*/ 2147483647 w 972"/>
              <a:gd name="T13" fmla="*/ 2147483647 h 612"/>
              <a:gd name="T14" fmla="*/ 2147483647 w 972"/>
              <a:gd name="T15" fmla="*/ 2147483647 h 612"/>
              <a:gd name="T16" fmla="*/ 2147483647 w 972"/>
              <a:gd name="T17" fmla="*/ 2147483647 h 612"/>
              <a:gd name="T18" fmla="*/ 2147483647 w 972"/>
              <a:gd name="T19" fmla="*/ 2147483647 h 612"/>
              <a:gd name="T20" fmla="*/ 2147483647 w 972"/>
              <a:gd name="T21" fmla="*/ 2147483647 h 612"/>
              <a:gd name="T22" fmla="*/ 2147483647 w 972"/>
              <a:gd name="T23" fmla="*/ 2147483647 h 612"/>
              <a:gd name="T24" fmla="*/ 2147483647 w 972"/>
              <a:gd name="T25" fmla="*/ 2147483647 h 612"/>
              <a:gd name="T26" fmla="*/ 2147483647 w 972"/>
              <a:gd name="T27" fmla="*/ 0 h 612"/>
              <a:gd name="T28" fmla="*/ 2147483647 w 972"/>
              <a:gd name="T29" fmla="*/ 2147483647 h 612"/>
              <a:gd name="T30" fmla="*/ 2147483647 w 972"/>
              <a:gd name="T31" fmla="*/ 2147483647 h 612"/>
              <a:gd name="T32" fmla="*/ 2147483647 w 972"/>
              <a:gd name="T33" fmla="*/ 2147483647 h 612"/>
              <a:gd name="T34" fmla="*/ 2147483647 w 972"/>
              <a:gd name="T35" fmla="*/ 2147483647 h 612"/>
              <a:gd name="T36" fmla="*/ 2147483647 w 972"/>
              <a:gd name="T37" fmla="*/ 2147483647 h 612"/>
              <a:gd name="T38" fmla="*/ 2147483647 w 972"/>
              <a:gd name="T39" fmla="*/ 2147483647 h 612"/>
              <a:gd name="T40" fmla="*/ 2147483647 w 972"/>
              <a:gd name="T41" fmla="*/ 2147483647 h 612"/>
              <a:gd name="T42" fmla="*/ 2147483647 w 972"/>
              <a:gd name="T43" fmla="*/ 2147483647 h 612"/>
              <a:gd name="T44" fmla="*/ 2147483647 w 972"/>
              <a:gd name="T45" fmla="*/ 2147483647 h 612"/>
              <a:gd name="T46" fmla="*/ 2147483647 w 972"/>
              <a:gd name="T47" fmla="*/ 2147483647 h 612"/>
              <a:gd name="T48" fmla="*/ 2147483647 w 972"/>
              <a:gd name="T49" fmla="*/ 2147483647 h 612"/>
              <a:gd name="T50" fmla="*/ 2147483647 w 972"/>
              <a:gd name="T51" fmla="*/ 2147483647 h 612"/>
              <a:gd name="T52" fmla="*/ 2147483647 w 972"/>
              <a:gd name="T53" fmla="*/ 2147483647 h 612"/>
              <a:gd name="T54" fmla="*/ 2147483647 w 972"/>
              <a:gd name="T55" fmla="*/ 2147483647 h 612"/>
              <a:gd name="T56" fmla="*/ 2147483647 w 972"/>
              <a:gd name="T57" fmla="*/ 2147483647 h 612"/>
              <a:gd name="T58" fmla="*/ 2147483647 w 972"/>
              <a:gd name="T59" fmla="*/ 2147483647 h 612"/>
              <a:gd name="T60" fmla="*/ 2147483647 w 972"/>
              <a:gd name="T61" fmla="*/ 2147483647 h 612"/>
              <a:gd name="T62" fmla="*/ 2147483647 w 972"/>
              <a:gd name="T63" fmla="*/ 2147483647 h 612"/>
              <a:gd name="T64" fmla="*/ 2147483647 w 972"/>
              <a:gd name="T65" fmla="*/ 2147483647 h 612"/>
              <a:gd name="T66" fmla="*/ 2147483647 w 972"/>
              <a:gd name="T67" fmla="*/ 2147483647 h 612"/>
              <a:gd name="T68" fmla="*/ 2147483647 w 972"/>
              <a:gd name="T69" fmla="*/ 2147483647 h 612"/>
              <a:gd name="T70" fmla="*/ 2147483647 w 972"/>
              <a:gd name="T71" fmla="*/ 2147483647 h 612"/>
              <a:gd name="T72" fmla="*/ 2147483647 w 972"/>
              <a:gd name="T73" fmla="*/ 2147483647 h 612"/>
              <a:gd name="T74" fmla="*/ 2147483647 w 972"/>
              <a:gd name="T75" fmla="*/ 2147483647 h 612"/>
              <a:gd name="T76" fmla="*/ 2147483647 w 972"/>
              <a:gd name="T77" fmla="*/ 2147483647 h 612"/>
              <a:gd name="T78" fmla="*/ 2147483647 w 972"/>
              <a:gd name="T79" fmla="*/ 2147483647 h 612"/>
              <a:gd name="T80" fmla="*/ 2147483647 w 972"/>
              <a:gd name="T81" fmla="*/ 2147483647 h 612"/>
              <a:gd name="T82" fmla="*/ 2147483647 w 972"/>
              <a:gd name="T83" fmla="*/ 2147483647 h 612"/>
              <a:gd name="T84" fmla="*/ 2147483647 w 972"/>
              <a:gd name="T85" fmla="*/ 2147483647 h 612"/>
              <a:gd name="T86" fmla="*/ 2147483647 w 972"/>
              <a:gd name="T87" fmla="*/ 2147483647 h 612"/>
              <a:gd name="T88" fmla="*/ 2147483647 w 972"/>
              <a:gd name="T89" fmla="*/ 2147483647 h 612"/>
              <a:gd name="T90" fmla="*/ 2147483647 w 972"/>
              <a:gd name="T91" fmla="*/ 2147483647 h 612"/>
              <a:gd name="T92" fmla="*/ 2147483647 w 972"/>
              <a:gd name="T93" fmla="*/ 2147483647 h 612"/>
              <a:gd name="T94" fmla="*/ 2147483647 w 972"/>
              <a:gd name="T95" fmla="*/ 2147483647 h 612"/>
              <a:gd name="T96" fmla="*/ 2147483647 w 972"/>
              <a:gd name="T97" fmla="*/ 2147483647 h 612"/>
              <a:gd name="T98" fmla="*/ 2147483647 w 972"/>
              <a:gd name="T99" fmla="*/ 2147483647 h 612"/>
              <a:gd name="T100" fmla="*/ 2147483647 w 972"/>
              <a:gd name="T101" fmla="*/ 2147483647 h 61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72"/>
              <a:gd name="T154" fmla="*/ 0 h 612"/>
              <a:gd name="T155" fmla="*/ 972 w 972"/>
              <a:gd name="T156" fmla="*/ 612 h 61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72" h="612">
                <a:moveTo>
                  <a:pt x="108" y="228"/>
                </a:moveTo>
                <a:lnTo>
                  <a:pt x="108" y="218"/>
                </a:lnTo>
                <a:lnTo>
                  <a:pt x="116" y="210"/>
                </a:lnTo>
                <a:lnTo>
                  <a:pt x="110" y="194"/>
                </a:lnTo>
                <a:lnTo>
                  <a:pt x="108" y="176"/>
                </a:lnTo>
                <a:lnTo>
                  <a:pt x="120" y="170"/>
                </a:lnTo>
                <a:lnTo>
                  <a:pt x="138" y="170"/>
                </a:lnTo>
                <a:lnTo>
                  <a:pt x="142" y="156"/>
                </a:lnTo>
                <a:lnTo>
                  <a:pt x="152" y="132"/>
                </a:lnTo>
                <a:lnTo>
                  <a:pt x="170" y="134"/>
                </a:lnTo>
                <a:lnTo>
                  <a:pt x="184" y="134"/>
                </a:lnTo>
                <a:lnTo>
                  <a:pt x="194" y="132"/>
                </a:lnTo>
                <a:lnTo>
                  <a:pt x="194" y="118"/>
                </a:lnTo>
                <a:lnTo>
                  <a:pt x="198" y="104"/>
                </a:lnTo>
                <a:lnTo>
                  <a:pt x="210" y="104"/>
                </a:lnTo>
                <a:lnTo>
                  <a:pt x="212" y="94"/>
                </a:lnTo>
                <a:lnTo>
                  <a:pt x="228" y="94"/>
                </a:lnTo>
                <a:lnTo>
                  <a:pt x="232" y="104"/>
                </a:lnTo>
                <a:lnTo>
                  <a:pt x="242" y="114"/>
                </a:lnTo>
                <a:lnTo>
                  <a:pt x="258" y="116"/>
                </a:lnTo>
                <a:lnTo>
                  <a:pt x="272" y="130"/>
                </a:lnTo>
                <a:lnTo>
                  <a:pt x="280" y="142"/>
                </a:lnTo>
                <a:lnTo>
                  <a:pt x="280" y="150"/>
                </a:lnTo>
                <a:lnTo>
                  <a:pt x="274" y="158"/>
                </a:lnTo>
                <a:lnTo>
                  <a:pt x="278" y="170"/>
                </a:lnTo>
                <a:lnTo>
                  <a:pt x="286" y="174"/>
                </a:lnTo>
                <a:lnTo>
                  <a:pt x="320" y="176"/>
                </a:lnTo>
                <a:lnTo>
                  <a:pt x="330" y="186"/>
                </a:lnTo>
                <a:lnTo>
                  <a:pt x="352" y="198"/>
                </a:lnTo>
                <a:lnTo>
                  <a:pt x="358" y="212"/>
                </a:lnTo>
                <a:lnTo>
                  <a:pt x="364" y="220"/>
                </a:lnTo>
                <a:lnTo>
                  <a:pt x="418" y="222"/>
                </a:lnTo>
                <a:lnTo>
                  <a:pt x="446" y="224"/>
                </a:lnTo>
                <a:lnTo>
                  <a:pt x="470" y="236"/>
                </a:lnTo>
                <a:lnTo>
                  <a:pt x="506" y="240"/>
                </a:lnTo>
                <a:lnTo>
                  <a:pt x="528" y="226"/>
                </a:lnTo>
                <a:lnTo>
                  <a:pt x="572" y="226"/>
                </a:lnTo>
                <a:lnTo>
                  <a:pt x="590" y="216"/>
                </a:lnTo>
                <a:lnTo>
                  <a:pt x="590" y="210"/>
                </a:lnTo>
                <a:lnTo>
                  <a:pt x="608" y="200"/>
                </a:lnTo>
                <a:lnTo>
                  <a:pt x="602" y="188"/>
                </a:lnTo>
                <a:lnTo>
                  <a:pt x="608" y="176"/>
                </a:lnTo>
                <a:lnTo>
                  <a:pt x="622" y="176"/>
                </a:lnTo>
                <a:lnTo>
                  <a:pt x="640" y="178"/>
                </a:lnTo>
                <a:lnTo>
                  <a:pt x="654" y="164"/>
                </a:lnTo>
                <a:lnTo>
                  <a:pt x="670" y="164"/>
                </a:lnTo>
                <a:lnTo>
                  <a:pt x="688" y="150"/>
                </a:lnTo>
                <a:lnTo>
                  <a:pt x="708" y="142"/>
                </a:lnTo>
                <a:lnTo>
                  <a:pt x="720" y="142"/>
                </a:lnTo>
                <a:lnTo>
                  <a:pt x="736" y="144"/>
                </a:lnTo>
                <a:lnTo>
                  <a:pt x="734" y="134"/>
                </a:lnTo>
                <a:lnTo>
                  <a:pt x="714" y="114"/>
                </a:lnTo>
                <a:lnTo>
                  <a:pt x="704" y="112"/>
                </a:lnTo>
                <a:lnTo>
                  <a:pt x="696" y="118"/>
                </a:lnTo>
                <a:lnTo>
                  <a:pt x="668" y="116"/>
                </a:lnTo>
                <a:lnTo>
                  <a:pt x="672" y="102"/>
                </a:lnTo>
                <a:lnTo>
                  <a:pt x="680" y="84"/>
                </a:lnTo>
                <a:lnTo>
                  <a:pt x="686" y="76"/>
                </a:lnTo>
                <a:lnTo>
                  <a:pt x="704" y="86"/>
                </a:lnTo>
                <a:lnTo>
                  <a:pt x="714" y="76"/>
                </a:lnTo>
                <a:lnTo>
                  <a:pt x="726" y="74"/>
                </a:lnTo>
                <a:lnTo>
                  <a:pt x="730" y="58"/>
                </a:lnTo>
                <a:lnTo>
                  <a:pt x="740" y="40"/>
                </a:lnTo>
                <a:lnTo>
                  <a:pt x="750" y="34"/>
                </a:lnTo>
                <a:lnTo>
                  <a:pt x="750" y="20"/>
                </a:lnTo>
                <a:lnTo>
                  <a:pt x="738" y="18"/>
                </a:lnTo>
                <a:lnTo>
                  <a:pt x="740" y="10"/>
                </a:lnTo>
                <a:lnTo>
                  <a:pt x="754" y="4"/>
                </a:lnTo>
                <a:lnTo>
                  <a:pt x="780" y="2"/>
                </a:lnTo>
                <a:lnTo>
                  <a:pt x="798" y="0"/>
                </a:lnTo>
                <a:lnTo>
                  <a:pt x="814" y="6"/>
                </a:lnTo>
                <a:lnTo>
                  <a:pt x="828" y="12"/>
                </a:lnTo>
                <a:lnTo>
                  <a:pt x="840" y="32"/>
                </a:lnTo>
                <a:lnTo>
                  <a:pt x="848" y="52"/>
                </a:lnTo>
                <a:lnTo>
                  <a:pt x="856" y="68"/>
                </a:lnTo>
                <a:lnTo>
                  <a:pt x="862" y="84"/>
                </a:lnTo>
                <a:lnTo>
                  <a:pt x="878" y="84"/>
                </a:lnTo>
                <a:lnTo>
                  <a:pt x="888" y="90"/>
                </a:lnTo>
                <a:lnTo>
                  <a:pt x="902" y="98"/>
                </a:lnTo>
                <a:lnTo>
                  <a:pt x="908" y="100"/>
                </a:lnTo>
                <a:lnTo>
                  <a:pt x="912" y="120"/>
                </a:lnTo>
                <a:lnTo>
                  <a:pt x="934" y="122"/>
                </a:lnTo>
                <a:lnTo>
                  <a:pt x="940" y="114"/>
                </a:lnTo>
                <a:lnTo>
                  <a:pt x="954" y="112"/>
                </a:lnTo>
                <a:lnTo>
                  <a:pt x="970" y="110"/>
                </a:lnTo>
                <a:lnTo>
                  <a:pt x="972" y="124"/>
                </a:lnTo>
                <a:lnTo>
                  <a:pt x="964" y="128"/>
                </a:lnTo>
                <a:lnTo>
                  <a:pt x="958" y="150"/>
                </a:lnTo>
                <a:lnTo>
                  <a:pt x="946" y="172"/>
                </a:lnTo>
                <a:lnTo>
                  <a:pt x="934" y="174"/>
                </a:lnTo>
                <a:lnTo>
                  <a:pt x="928" y="168"/>
                </a:lnTo>
                <a:lnTo>
                  <a:pt x="914" y="178"/>
                </a:lnTo>
                <a:lnTo>
                  <a:pt x="914" y="214"/>
                </a:lnTo>
                <a:lnTo>
                  <a:pt x="906" y="224"/>
                </a:lnTo>
                <a:lnTo>
                  <a:pt x="896" y="216"/>
                </a:lnTo>
                <a:lnTo>
                  <a:pt x="880" y="232"/>
                </a:lnTo>
                <a:lnTo>
                  <a:pt x="870" y="232"/>
                </a:lnTo>
                <a:lnTo>
                  <a:pt x="868" y="240"/>
                </a:lnTo>
                <a:lnTo>
                  <a:pt x="858" y="242"/>
                </a:lnTo>
                <a:lnTo>
                  <a:pt x="848" y="238"/>
                </a:lnTo>
                <a:lnTo>
                  <a:pt x="844" y="240"/>
                </a:lnTo>
                <a:lnTo>
                  <a:pt x="830" y="254"/>
                </a:lnTo>
                <a:lnTo>
                  <a:pt x="818" y="262"/>
                </a:lnTo>
                <a:lnTo>
                  <a:pt x="808" y="272"/>
                </a:lnTo>
                <a:lnTo>
                  <a:pt x="798" y="274"/>
                </a:lnTo>
                <a:lnTo>
                  <a:pt x="788" y="276"/>
                </a:lnTo>
                <a:lnTo>
                  <a:pt x="760" y="294"/>
                </a:lnTo>
                <a:lnTo>
                  <a:pt x="758" y="282"/>
                </a:lnTo>
                <a:lnTo>
                  <a:pt x="762" y="272"/>
                </a:lnTo>
                <a:lnTo>
                  <a:pt x="772" y="266"/>
                </a:lnTo>
                <a:lnTo>
                  <a:pt x="770" y="256"/>
                </a:lnTo>
                <a:lnTo>
                  <a:pt x="762" y="256"/>
                </a:lnTo>
                <a:lnTo>
                  <a:pt x="750" y="258"/>
                </a:lnTo>
                <a:lnTo>
                  <a:pt x="728" y="276"/>
                </a:lnTo>
                <a:lnTo>
                  <a:pt x="724" y="286"/>
                </a:lnTo>
                <a:lnTo>
                  <a:pt x="704" y="286"/>
                </a:lnTo>
                <a:lnTo>
                  <a:pt x="700" y="294"/>
                </a:lnTo>
                <a:lnTo>
                  <a:pt x="706" y="308"/>
                </a:lnTo>
                <a:lnTo>
                  <a:pt x="720" y="310"/>
                </a:lnTo>
                <a:lnTo>
                  <a:pt x="720" y="316"/>
                </a:lnTo>
                <a:lnTo>
                  <a:pt x="722" y="324"/>
                </a:lnTo>
                <a:lnTo>
                  <a:pt x="734" y="322"/>
                </a:lnTo>
                <a:lnTo>
                  <a:pt x="742" y="314"/>
                </a:lnTo>
                <a:lnTo>
                  <a:pt x="750" y="312"/>
                </a:lnTo>
                <a:lnTo>
                  <a:pt x="758" y="316"/>
                </a:lnTo>
                <a:lnTo>
                  <a:pt x="774" y="320"/>
                </a:lnTo>
                <a:lnTo>
                  <a:pt x="778" y="328"/>
                </a:lnTo>
                <a:lnTo>
                  <a:pt x="772" y="330"/>
                </a:lnTo>
                <a:lnTo>
                  <a:pt x="760" y="330"/>
                </a:lnTo>
                <a:lnTo>
                  <a:pt x="752" y="334"/>
                </a:lnTo>
                <a:lnTo>
                  <a:pt x="750" y="340"/>
                </a:lnTo>
                <a:lnTo>
                  <a:pt x="740" y="344"/>
                </a:lnTo>
                <a:lnTo>
                  <a:pt x="730" y="358"/>
                </a:lnTo>
                <a:lnTo>
                  <a:pt x="726" y="368"/>
                </a:lnTo>
                <a:lnTo>
                  <a:pt x="736" y="372"/>
                </a:lnTo>
                <a:lnTo>
                  <a:pt x="742" y="378"/>
                </a:lnTo>
                <a:lnTo>
                  <a:pt x="750" y="398"/>
                </a:lnTo>
                <a:lnTo>
                  <a:pt x="752" y="406"/>
                </a:lnTo>
                <a:lnTo>
                  <a:pt x="768" y="418"/>
                </a:lnTo>
                <a:lnTo>
                  <a:pt x="766" y="422"/>
                </a:lnTo>
                <a:lnTo>
                  <a:pt x="756" y="418"/>
                </a:lnTo>
                <a:lnTo>
                  <a:pt x="752" y="426"/>
                </a:lnTo>
                <a:lnTo>
                  <a:pt x="764" y="430"/>
                </a:lnTo>
                <a:lnTo>
                  <a:pt x="768" y="436"/>
                </a:lnTo>
                <a:lnTo>
                  <a:pt x="760" y="438"/>
                </a:lnTo>
                <a:lnTo>
                  <a:pt x="750" y="440"/>
                </a:lnTo>
                <a:lnTo>
                  <a:pt x="744" y="444"/>
                </a:lnTo>
                <a:lnTo>
                  <a:pt x="742" y="446"/>
                </a:lnTo>
                <a:lnTo>
                  <a:pt x="756" y="448"/>
                </a:lnTo>
                <a:lnTo>
                  <a:pt x="766" y="450"/>
                </a:lnTo>
                <a:lnTo>
                  <a:pt x="766" y="462"/>
                </a:lnTo>
                <a:lnTo>
                  <a:pt x="758" y="480"/>
                </a:lnTo>
                <a:lnTo>
                  <a:pt x="738" y="504"/>
                </a:lnTo>
                <a:lnTo>
                  <a:pt x="724" y="524"/>
                </a:lnTo>
                <a:lnTo>
                  <a:pt x="714" y="542"/>
                </a:lnTo>
                <a:lnTo>
                  <a:pt x="692" y="560"/>
                </a:lnTo>
                <a:lnTo>
                  <a:pt x="678" y="572"/>
                </a:lnTo>
                <a:lnTo>
                  <a:pt x="656" y="576"/>
                </a:lnTo>
                <a:lnTo>
                  <a:pt x="644" y="576"/>
                </a:lnTo>
                <a:lnTo>
                  <a:pt x="638" y="568"/>
                </a:lnTo>
                <a:lnTo>
                  <a:pt x="632" y="570"/>
                </a:lnTo>
                <a:lnTo>
                  <a:pt x="632" y="584"/>
                </a:lnTo>
                <a:lnTo>
                  <a:pt x="618" y="588"/>
                </a:lnTo>
                <a:lnTo>
                  <a:pt x="598" y="594"/>
                </a:lnTo>
                <a:lnTo>
                  <a:pt x="586" y="596"/>
                </a:lnTo>
                <a:lnTo>
                  <a:pt x="582" y="604"/>
                </a:lnTo>
                <a:lnTo>
                  <a:pt x="584" y="612"/>
                </a:lnTo>
                <a:lnTo>
                  <a:pt x="576" y="608"/>
                </a:lnTo>
                <a:lnTo>
                  <a:pt x="576" y="600"/>
                </a:lnTo>
                <a:lnTo>
                  <a:pt x="576" y="594"/>
                </a:lnTo>
                <a:lnTo>
                  <a:pt x="566" y="594"/>
                </a:lnTo>
                <a:lnTo>
                  <a:pt x="556" y="590"/>
                </a:lnTo>
                <a:lnTo>
                  <a:pt x="546" y="594"/>
                </a:lnTo>
                <a:lnTo>
                  <a:pt x="536" y="594"/>
                </a:lnTo>
                <a:lnTo>
                  <a:pt x="528" y="590"/>
                </a:lnTo>
                <a:lnTo>
                  <a:pt x="526" y="574"/>
                </a:lnTo>
                <a:lnTo>
                  <a:pt x="514" y="572"/>
                </a:lnTo>
                <a:lnTo>
                  <a:pt x="508" y="568"/>
                </a:lnTo>
                <a:lnTo>
                  <a:pt x="500" y="568"/>
                </a:lnTo>
                <a:lnTo>
                  <a:pt x="492" y="576"/>
                </a:lnTo>
                <a:lnTo>
                  <a:pt x="458" y="576"/>
                </a:lnTo>
                <a:lnTo>
                  <a:pt x="456" y="580"/>
                </a:lnTo>
                <a:lnTo>
                  <a:pt x="444" y="580"/>
                </a:lnTo>
                <a:lnTo>
                  <a:pt x="444" y="588"/>
                </a:lnTo>
                <a:lnTo>
                  <a:pt x="450" y="590"/>
                </a:lnTo>
                <a:lnTo>
                  <a:pt x="448" y="598"/>
                </a:lnTo>
                <a:lnTo>
                  <a:pt x="440" y="598"/>
                </a:lnTo>
                <a:lnTo>
                  <a:pt x="436" y="594"/>
                </a:lnTo>
                <a:lnTo>
                  <a:pt x="428" y="594"/>
                </a:lnTo>
                <a:lnTo>
                  <a:pt x="420" y="594"/>
                </a:lnTo>
                <a:lnTo>
                  <a:pt x="420" y="588"/>
                </a:lnTo>
                <a:lnTo>
                  <a:pt x="412" y="586"/>
                </a:lnTo>
                <a:lnTo>
                  <a:pt x="412" y="570"/>
                </a:lnTo>
                <a:lnTo>
                  <a:pt x="402" y="566"/>
                </a:lnTo>
                <a:lnTo>
                  <a:pt x="402" y="552"/>
                </a:lnTo>
                <a:lnTo>
                  <a:pt x="382" y="546"/>
                </a:lnTo>
                <a:lnTo>
                  <a:pt x="382" y="542"/>
                </a:lnTo>
                <a:lnTo>
                  <a:pt x="398" y="520"/>
                </a:lnTo>
                <a:lnTo>
                  <a:pt x="400" y="496"/>
                </a:lnTo>
                <a:lnTo>
                  <a:pt x="392" y="490"/>
                </a:lnTo>
                <a:lnTo>
                  <a:pt x="386" y="480"/>
                </a:lnTo>
                <a:lnTo>
                  <a:pt x="378" y="478"/>
                </a:lnTo>
                <a:lnTo>
                  <a:pt x="362" y="476"/>
                </a:lnTo>
                <a:lnTo>
                  <a:pt x="362" y="462"/>
                </a:lnTo>
                <a:lnTo>
                  <a:pt x="352" y="464"/>
                </a:lnTo>
                <a:lnTo>
                  <a:pt x="330" y="464"/>
                </a:lnTo>
                <a:lnTo>
                  <a:pt x="324" y="472"/>
                </a:lnTo>
                <a:lnTo>
                  <a:pt x="312" y="472"/>
                </a:lnTo>
                <a:lnTo>
                  <a:pt x="302" y="486"/>
                </a:lnTo>
                <a:lnTo>
                  <a:pt x="292" y="488"/>
                </a:lnTo>
                <a:lnTo>
                  <a:pt x="278" y="486"/>
                </a:lnTo>
                <a:lnTo>
                  <a:pt x="266" y="482"/>
                </a:lnTo>
                <a:lnTo>
                  <a:pt x="256" y="482"/>
                </a:lnTo>
                <a:lnTo>
                  <a:pt x="250" y="488"/>
                </a:lnTo>
                <a:lnTo>
                  <a:pt x="230" y="488"/>
                </a:lnTo>
                <a:lnTo>
                  <a:pt x="208" y="486"/>
                </a:lnTo>
                <a:lnTo>
                  <a:pt x="192" y="484"/>
                </a:lnTo>
                <a:lnTo>
                  <a:pt x="174" y="472"/>
                </a:lnTo>
                <a:lnTo>
                  <a:pt x="162" y="464"/>
                </a:lnTo>
                <a:lnTo>
                  <a:pt x="146" y="456"/>
                </a:lnTo>
                <a:lnTo>
                  <a:pt x="132" y="442"/>
                </a:lnTo>
                <a:lnTo>
                  <a:pt x="118" y="448"/>
                </a:lnTo>
                <a:lnTo>
                  <a:pt x="106" y="438"/>
                </a:lnTo>
                <a:lnTo>
                  <a:pt x="80" y="426"/>
                </a:lnTo>
                <a:lnTo>
                  <a:pt x="80" y="418"/>
                </a:lnTo>
                <a:lnTo>
                  <a:pt x="84" y="408"/>
                </a:lnTo>
                <a:lnTo>
                  <a:pt x="94" y="406"/>
                </a:lnTo>
                <a:lnTo>
                  <a:pt x="96" y="398"/>
                </a:lnTo>
                <a:lnTo>
                  <a:pt x="84" y="390"/>
                </a:lnTo>
                <a:lnTo>
                  <a:pt x="84" y="380"/>
                </a:lnTo>
                <a:lnTo>
                  <a:pt x="100" y="372"/>
                </a:lnTo>
                <a:lnTo>
                  <a:pt x="108" y="364"/>
                </a:lnTo>
                <a:lnTo>
                  <a:pt x="108" y="356"/>
                </a:lnTo>
                <a:lnTo>
                  <a:pt x="90" y="344"/>
                </a:lnTo>
                <a:lnTo>
                  <a:pt x="70" y="352"/>
                </a:lnTo>
                <a:lnTo>
                  <a:pt x="58" y="350"/>
                </a:lnTo>
                <a:lnTo>
                  <a:pt x="38" y="342"/>
                </a:lnTo>
                <a:lnTo>
                  <a:pt x="38" y="332"/>
                </a:lnTo>
                <a:lnTo>
                  <a:pt x="20" y="326"/>
                </a:lnTo>
                <a:lnTo>
                  <a:pt x="20" y="318"/>
                </a:lnTo>
                <a:lnTo>
                  <a:pt x="20" y="298"/>
                </a:lnTo>
                <a:lnTo>
                  <a:pt x="8" y="300"/>
                </a:lnTo>
                <a:lnTo>
                  <a:pt x="2" y="298"/>
                </a:lnTo>
                <a:lnTo>
                  <a:pt x="0" y="290"/>
                </a:lnTo>
                <a:lnTo>
                  <a:pt x="2" y="284"/>
                </a:lnTo>
                <a:lnTo>
                  <a:pt x="4" y="274"/>
                </a:lnTo>
                <a:lnTo>
                  <a:pt x="16" y="266"/>
                </a:lnTo>
                <a:lnTo>
                  <a:pt x="18" y="260"/>
                </a:lnTo>
                <a:lnTo>
                  <a:pt x="32" y="260"/>
                </a:lnTo>
                <a:lnTo>
                  <a:pt x="32" y="266"/>
                </a:lnTo>
                <a:lnTo>
                  <a:pt x="48" y="262"/>
                </a:lnTo>
                <a:lnTo>
                  <a:pt x="52" y="252"/>
                </a:lnTo>
                <a:lnTo>
                  <a:pt x="72" y="252"/>
                </a:lnTo>
                <a:lnTo>
                  <a:pt x="76" y="244"/>
                </a:lnTo>
                <a:lnTo>
                  <a:pt x="102" y="232"/>
                </a:lnTo>
                <a:lnTo>
                  <a:pt x="108" y="2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Times" charset="0"/>
            </a:endParaRPr>
          </a:p>
        </p:txBody>
      </p:sp>
      <p:sp>
        <p:nvSpPr>
          <p:cNvPr id="573" name="Freeform 569"/>
          <p:cNvSpPr>
            <a:spLocks/>
          </p:cNvSpPr>
          <p:nvPr/>
        </p:nvSpPr>
        <p:spPr bwMode="auto">
          <a:xfrm>
            <a:off x="8478838" y="3608388"/>
            <a:ext cx="196850" cy="215900"/>
          </a:xfrm>
          <a:custGeom>
            <a:avLst/>
            <a:gdLst>
              <a:gd name="T0" fmla="*/ 30241875 w 124"/>
              <a:gd name="T1" fmla="*/ 35282188 h 136"/>
              <a:gd name="T2" fmla="*/ 50403125 w 124"/>
              <a:gd name="T3" fmla="*/ 35282188 h 136"/>
              <a:gd name="T4" fmla="*/ 60483750 w 124"/>
              <a:gd name="T5" fmla="*/ 45362813 h 136"/>
              <a:gd name="T6" fmla="*/ 80645000 w 124"/>
              <a:gd name="T7" fmla="*/ 45362813 h 136"/>
              <a:gd name="T8" fmla="*/ 85685313 w 124"/>
              <a:gd name="T9" fmla="*/ 25201563 h 136"/>
              <a:gd name="T10" fmla="*/ 70564375 w 124"/>
              <a:gd name="T11" fmla="*/ 20161250 h 136"/>
              <a:gd name="T12" fmla="*/ 70564375 w 124"/>
              <a:gd name="T13" fmla="*/ 0 h 136"/>
              <a:gd name="T14" fmla="*/ 100806250 w 124"/>
              <a:gd name="T15" fmla="*/ 0 h 136"/>
              <a:gd name="T16" fmla="*/ 100806250 w 124"/>
              <a:gd name="T17" fmla="*/ 10080625 h 136"/>
              <a:gd name="T18" fmla="*/ 126007813 w 124"/>
              <a:gd name="T19" fmla="*/ 35282188 h 136"/>
              <a:gd name="T20" fmla="*/ 131048125 w 124"/>
              <a:gd name="T21" fmla="*/ 60483750 h 136"/>
              <a:gd name="T22" fmla="*/ 131048125 w 124"/>
              <a:gd name="T23" fmla="*/ 70564375 h 136"/>
              <a:gd name="T24" fmla="*/ 186491563 w 124"/>
              <a:gd name="T25" fmla="*/ 65524063 h 136"/>
              <a:gd name="T26" fmla="*/ 201612500 w 124"/>
              <a:gd name="T27" fmla="*/ 90725625 h 136"/>
              <a:gd name="T28" fmla="*/ 206652813 w 124"/>
              <a:gd name="T29" fmla="*/ 115927188 h 136"/>
              <a:gd name="T30" fmla="*/ 171370625 w 124"/>
              <a:gd name="T31" fmla="*/ 115927188 h 136"/>
              <a:gd name="T32" fmla="*/ 171370625 w 124"/>
              <a:gd name="T33" fmla="*/ 141128750 h 136"/>
              <a:gd name="T34" fmla="*/ 191531875 w 124"/>
              <a:gd name="T35" fmla="*/ 151209375 h 136"/>
              <a:gd name="T36" fmla="*/ 252015625 w 124"/>
              <a:gd name="T37" fmla="*/ 211693125 h 136"/>
              <a:gd name="T38" fmla="*/ 302418750 w 124"/>
              <a:gd name="T39" fmla="*/ 267136563 h 136"/>
              <a:gd name="T40" fmla="*/ 312499375 w 124"/>
              <a:gd name="T41" fmla="*/ 302418750 h 136"/>
              <a:gd name="T42" fmla="*/ 307459063 w 124"/>
              <a:gd name="T43" fmla="*/ 337700938 h 136"/>
              <a:gd name="T44" fmla="*/ 282257500 w 124"/>
              <a:gd name="T45" fmla="*/ 337700938 h 136"/>
              <a:gd name="T46" fmla="*/ 277217188 w 124"/>
              <a:gd name="T47" fmla="*/ 322580000 h 136"/>
              <a:gd name="T48" fmla="*/ 262096250 w 124"/>
              <a:gd name="T49" fmla="*/ 322580000 h 136"/>
              <a:gd name="T50" fmla="*/ 257055938 w 124"/>
              <a:gd name="T51" fmla="*/ 342741250 h 136"/>
              <a:gd name="T52" fmla="*/ 226814063 w 124"/>
              <a:gd name="T53" fmla="*/ 342741250 h 136"/>
              <a:gd name="T54" fmla="*/ 226814063 w 124"/>
              <a:gd name="T55" fmla="*/ 327620313 h 136"/>
              <a:gd name="T56" fmla="*/ 236894688 w 124"/>
              <a:gd name="T57" fmla="*/ 297378438 h 136"/>
              <a:gd name="T58" fmla="*/ 236894688 w 124"/>
              <a:gd name="T59" fmla="*/ 272176875 h 136"/>
              <a:gd name="T60" fmla="*/ 211693125 w 124"/>
              <a:gd name="T61" fmla="*/ 246975313 h 136"/>
              <a:gd name="T62" fmla="*/ 201612500 w 124"/>
              <a:gd name="T63" fmla="*/ 206652813 h 136"/>
              <a:gd name="T64" fmla="*/ 161290000 w 124"/>
              <a:gd name="T65" fmla="*/ 161290000 h 136"/>
              <a:gd name="T66" fmla="*/ 131048125 w 124"/>
              <a:gd name="T67" fmla="*/ 181451250 h 136"/>
              <a:gd name="T68" fmla="*/ 100806250 w 124"/>
              <a:gd name="T69" fmla="*/ 171370625 h 136"/>
              <a:gd name="T70" fmla="*/ 50403125 w 124"/>
              <a:gd name="T71" fmla="*/ 201612500 h 136"/>
              <a:gd name="T72" fmla="*/ 50403125 w 124"/>
              <a:gd name="T73" fmla="*/ 166330313 h 136"/>
              <a:gd name="T74" fmla="*/ 60483750 w 124"/>
              <a:gd name="T75" fmla="*/ 156249688 h 136"/>
              <a:gd name="T76" fmla="*/ 50403125 w 124"/>
              <a:gd name="T77" fmla="*/ 120967500 h 136"/>
              <a:gd name="T78" fmla="*/ 30241875 w 124"/>
              <a:gd name="T79" fmla="*/ 115927188 h 136"/>
              <a:gd name="T80" fmla="*/ 30241875 w 124"/>
              <a:gd name="T81" fmla="*/ 95765938 h 136"/>
              <a:gd name="T82" fmla="*/ 0 w 124"/>
              <a:gd name="T83" fmla="*/ 80645000 h 136"/>
              <a:gd name="T84" fmla="*/ 35282188 w 124"/>
              <a:gd name="T85" fmla="*/ 60483750 h 136"/>
              <a:gd name="T86" fmla="*/ 30241875 w 124"/>
              <a:gd name="T87" fmla="*/ 35282188 h 1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4" h="136">
                <a:moveTo>
                  <a:pt x="12" y="14"/>
                </a:moveTo>
                <a:lnTo>
                  <a:pt x="20" y="14"/>
                </a:lnTo>
                <a:lnTo>
                  <a:pt x="24" y="18"/>
                </a:lnTo>
                <a:lnTo>
                  <a:pt x="32" y="18"/>
                </a:lnTo>
                <a:lnTo>
                  <a:pt x="34" y="10"/>
                </a:lnTo>
                <a:lnTo>
                  <a:pt x="28" y="8"/>
                </a:lnTo>
                <a:lnTo>
                  <a:pt x="28" y="0"/>
                </a:lnTo>
                <a:lnTo>
                  <a:pt x="40" y="0"/>
                </a:lnTo>
                <a:lnTo>
                  <a:pt x="40" y="4"/>
                </a:lnTo>
                <a:lnTo>
                  <a:pt x="50" y="14"/>
                </a:lnTo>
                <a:lnTo>
                  <a:pt x="52" y="24"/>
                </a:lnTo>
                <a:lnTo>
                  <a:pt x="52" y="28"/>
                </a:lnTo>
                <a:lnTo>
                  <a:pt x="74" y="26"/>
                </a:lnTo>
                <a:lnTo>
                  <a:pt x="80" y="36"/>
                </a:lnTo>
                <a:lnTo>
                  <a:pt x="82" y="46"/>
                </a:lnTo>
                <a:lnTo>
                  <a:pt x="68" y="46"/>
                </a:lnTo>
                <a:lnTo>
                  <a:pt x="68" y="56"/>
                </a:lnTo>
                <a:lnTo>
                  <a:pt x="76" y="60"/>
                </a:lnTo>
                <a:lnTo>
                  <a:pt x="100" y="84"/>
                </a:lnTo>
                <a:lnTo>
                  <a:pt x="120" y="106"/>
                </a:lnTo>
                <a:lnTo>
                  <a:pt x="124" y="120"/>
                </a:lnTo>
                <a:lnTo>
                  <a:pt x="122" y="134"/>
                </a:lnTo>
                <a:lnTo>
                  <a:pt x="112" y="134"/>
                </a:lnTo>
                <a:lnTo>
                  <a:pt x="110" y="128"/>
                </a:lnTo>
                <a:lnTo>
                  <a:pt x="104" y="128"/>
                </a:lnTo>
                <a:lnTo>
                  <a:pt x="102" y="136"/>
                </a:lnTo>
                <a:lnTo>
                  <a:pt x="90" y="136"/>
                </a:lnTo>
                <a:lnTo>
                  <a:pt x="90" y="130"/>
                </a:lnTo>
                <a:lnTo>
                  <a:pt x="94" y="118"/>
                </a:lnTo>
                <a:lnTo>
                  <a:pt x="94" y="108"/>
                </a:lnTo>
                <a:lnTo>
                  <a:pt x="84" y="98"/>
                </a:lnTo>
                <a:lnTo>
                  <a:pt x="80" y="82"/>
                </a:lnTo>
                <a:lnTo>
                  <a:pt x="64" y="64"/>
                </a:lnTo>
                <a:lnTo>
                  <a:pt x="52" y="72"/>
                </a:lnTo>
                <a:lnTo>
                  <a:pt x="40" y="68"/>
                </a:lnTo>
                <a:lnTo>
                  <a:pt x="20" y="80"/>
                </a:lnTo>
                <a:lnTo>
                  <a:pt x="20" y="66"/>
                </a:lnTo>
                <a:lnTo>
                  <a:pt x="24" y="62"/>
                </a:lnTo>
                <a:lnTo>
                  <a:pt x="20" y="48"/>
                </a:lnTo>
                <a:lnTo>
                  <a:pt x="12" y="46"/>
                </a:lnTo>
                <a:lnTo>
                  <a:pt x="12" y="38"/>
                </a:lnTo>
                <a:lnTo>
                  <a:pt x="0" y="32"/>
                </a:lnTo>
                <a:lnTo>
                  <a:pt x="14" y="24"/>
                </a:lnTo>
                <a:lnTo>
                  <a:pt x="12" y="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74" name="Freeform 570"/>
          <p:cNvSpPr>
            <a:spLocks/>
          </p:cNvSpPr>
          <p:nvPr/>
        </p:nvSpPr>
        <p:spPr bwMode="auto">
          <a:xfrm>
            <a:off x="8180388" y="2738438"/>
            <a:ext cx="806450" cy="330200"/>
          </a:xfrm>
          <a:custGeom>
            <a:avLst/>
            <a:gdLst>
              <a:gd name="T0" fmla="*/ 2147483646 w 508"/>
              <a:gd name="T1" fmla="*/ 2147483646 h 208"/>
              <a:gd name="T2" fmla="*/ 2147483646 w 508"/>
              <a:gd name="T3" fmla="*/ 2147483646 h 208"/>
              <a:gd name="T4" fmla="*/ 2147483646 w 508"/>
              <a:gd name="T5" fmla="*/ 2147483646 h 208"/>
              <a:gd name="T6" fmla="*/ 2147483646 w 508"/>
              <a:gd name="T7" fmla="*/ 2147483646 h 208"/>
              <a:gd name="T8" fmla="*/ 2147483646 w 508"/>
              <a:gd name="T9" fmla="*/ 2147483646 h 208"/>
              <a:gd name="T10" fmla="*/ 2147483646 w 508"/>
              <a:gd name="T11" fmla="*/ 2147483646 h 208"/>
              <a:gd name="T12" fmla="*/ 2147483646 w 508"/>
              <a:gd name="T13" fmla="*/ 2147483646 h 208"/>
              <a:gd name="T14" fmla="*/ 2147483646 w 508"/>
              <a:gd name="T15" fmla="*/ 2147483646 h 208"/>
              <a:gd name="T16" fmla="*/ 2147483646 w 508"/>
              <a:gd name="T17" fmla="*/ 2147483646 h 208"/>
              <a:gd name="T18" fmla="*/ 2147483646 w 508"/>
              <a:gd name="T19" fmla="*/ 2147483646 h 208"/>
              <a:gd name="T20" fmla="*/ 2147483646 w 508"/>
              <a:gd name="T21" fmla="*/ 2147483646 h 208"/>
              <a:gd name="T22" fmla="*/ 2147483646 w 508"/>
              <a:gd name="T23" fmla="*/ 2147483646 h 208"/>
              <a:gd name="T24" fmla="*/ 2147483646 w 508"/>
              <a:gd name="T25" fmla="*/ 2147483646 h 208"/>
              <a:gd name="T26" fmla="*/ 2147483646 w 508"/>
              <a:gd name="T27" fmla="*/ 2147483646 h 208"/>
              <a:gd name="T28" fmla="*/ 2147483646 w 508"/>
              <a:gd name="T29" fmla="*/ 2147483646 h 208"/>
              <a:gd name="T30" fmla="*/ 2147483646 w 508"/>
              <a:gd name="T31" fmla="*/ 2147483646 h 208"/>
              <a:gd name="T32" fmla="*/ 2147483646 w 508"/>
              <a:gd name="T33" fmla="*/ 2147483646 h 208"/>
              <a:gd name="T34" fmla="*/ 2147483646 w 508"/>
              <a:gd name="T35" fmla="*/ 2147483646 h 208"/>
              <a:gd name="T36" fmla="*/ 2147483646 w 508"/>
              <a:gd name="T37" fmla="*/ 2147483646 h 208"/>
              <a:gd name="T38" fmla="*/ 2147483646 w 508"/>
              <a:gd name="T39" fmla="*/ 2147483646 h 208"/>
              <a:gd name="T40" fmla="*/ 2147483646 w 508"/>
              <a:gd name="T41" fmla="*/ 2147483646 h 208"/>
              <a:gd name="T42" fmla="*/ 2147483646 w 508"/>
              <a:gd name="T43" fmla="*/ 2147483646 h 208"/>
              <a:gd name="T44" fmla="*/ 2147483646 w 508"/>
              <a:gd name="T45" fmla="*/ 2147483646 h 208"/>
              <a:gd name="T46" fmla="*/ 2147483646 w 508"/>
              <a:gd name="T47" fmla="*/ 2147483646 h 208"/>
              <a:gd name="T48" fmla="*/ 2147483646 w 508"/>
              <a:gd name="T49" fmla="*/ 2147483646 h 208"/>
              <a:gd name="T50" fmla="*/ 2147483646 w 508"/>
              <a:gd name="T51" fmla="*/ 2147483646 h 208"/>
              <a:gd name="T52" fmla="*/ 2147483646 w 508"/>
              <a:gd name="T53" fmla="*/ 2147483646 h 208"/>
              <a:gd name="T54" fmla="*/ 2147483646 w 508"/>
              <a:gd name="T55" fmla="*/ 2147483646 h 208"/>
              <a:gd name="T56" fmla="*/ 2147483646 w 508"/>
              <a:gd name="T57" fmla="*/ 2147483646 h 208"/>
              <a:gd name="T58" fmla="*/ 2147483646 w 508"/>
              <a:gd name="T59" fmla="*/ 2147483646 h 208"/>
              <a:gd name="T60" fmla="*/ 2147483646 w 508"/>
              <a:gd name="T61" fmla="*/ 2147483646 h 208"/>
              <a:gd name="T62" fmla="*/ 2147483646 w 508"/>
              <a:gd name="T63" fmla="*/ 2147483646 h 208"/>
              <a:gd name="T64" fmla="*/ 2147483646 w 508"/>
              <a:gd name="T65" fmla="*/ 2147483646 h 208"/>
              <a:gd name="T66" fmla="*/ 2147483646 w 508"/>
              <a:gd name="T67" fmla="*/ 2147483646 h 208"/>
              <a:gd name="T68" fmla="*/ 2147483646 w 508"/>
              <a:gd name="T69" fmla="*/ 2147483646 h 208"/>
              <a:gd name="T70" fmla="*/ 2147483646 w 508"/>
              <a:gd name="T71" fmla="*/ 2147483646 h 208"/>
              <a:gd name="T72" fmla="*/ 2147483646 w 508"/>
              <a:gd name="T73" fmla="*/ 2147483646 h 208"/>
              <a:gd name="T74" fmla="*/ 2147483646 w 508"/>
              <a:gd name="T75" fmla="*/ 2147483646 h 2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08"/>
              <a:gd name="T115" fmla="*/ 0 h 208"/>
              <a:gd name="T116" fmla="*/ 508 w 508"/>
              <a:gd name="T117" fmla="*/ 208 h 20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08" h="208">
                <a:moveTo>
                  <a:pt x="0" y="62"/>
                </a:moveTo>
                <a:lnTo>
                  <a:pt x="8" y="54"/>
                </a:lnTo>
                <a:lnTo>
                  <a:pt x="22" y="52"/>
                </a:lnTo>
                <a:lnTo>
                  <a:pt x="30" y="44"/>
                </a:lnTo>
                <a:lnTo>
                  <a:pt x="64" y="26"/>
                </a:lnTo>
                <a:lnTo>
                  <a:pt x="80" y="28"/>
                </a:lnTo>
                <a:lnTo>
                  <a:pt x="102" y="32"/>
                </a:lnTo>
                <a:lnTo>
                  <a:pt x="112" y="44"/>
                </a:lnTo>
                <a:lnTo>
                  <a:pt x="144" y="44"/>
                </a:lnTo>
                <a:lnTo>
                  <a:pt x="152" y="50"/>
                </a:lnTo>
                <a:lnTo>
                  <a:pt x="164" y="40"/>
                </a:lnTo>
                <a:lnTo>
                  <a:pt x="166" y="32"/>
                </a:lnTo>
                <a:lnTo>
                  <a:pt x="154" y="18"/>
                </a:lnTo>
                <a:lnTo>
                  <a:pt x="168" y="4"/>
                </a:lnTo>
                <a:lnTo>
                  <a:pt x="172" y="0"/>
                </a:lnTo>
                <a:lnTo>
                  <a:pt x="186" y="2"/>
                </a:lnTo>
                <a:lnTo>
                  <a:pt x="200" y="6"/>
                </a:lnTo>
                <a:lnTo>
                  <a:pt x="224" y="14"/>
                </a:lnTo>
                <a:lnTo>
                  <a:pt x="226" y="24"/>
                </a:lnTo>
                <a:lnTo>
                  <a:pt x="236" y="36"/>
                </a:lnTo>
                <a:lnTo>
                  <a:pt x="262" y="40"/>
                </a:lnTo>
                <a:lnTo>
                  <a:pt x="276" y="32"/>
                </a:lnTo>
                <a:lnTo>
                  <a:pt x="300" y="36"/>
                </a:lnTo>
                <a:lnTo>
                  <a:pt x="306" y="42"/>
                </a:lnTo>
                <a:lnTo>
                  <a:pt x="316" y="44"/>
                </a:lnTo>
                <a:lnTo>
                  <a:pt x="322" y="52"/>
                </a:lnTo>
                <a:lnTo>
                  <a:pt x="328" y="58"/>
                </a:lnTo>
                <a:lnTo>
                  <a:pt x="350" y="60"/>
                </a:lnTo>
                <a:lnTo>
                  <a:pt x="368" y="58"/>
                </a:lnTo>
                <a:lnTo>
                  <a:pt x="398" y="52"/>
                </a:lnTo>
                <a:lnTo>
                  <a:pt x="408" y="44"/>
                </a:lnTo>
                <a:lnTo>
                  <a:pt x="416" y="38"/>
                </a:lnTo>
                <a:lnTo>
                  <a:pt x="426" y="36"/>
                </a:lnTo>
                <a:lnTo>
                  <a:pt x="434" y="42"/>
                </a:lnTo>
                <a:lnTo>
                  <a:pt x="442" y="42"/>
                </a:lnTo>
                <a:lnTo>
                  <a:pt x="458" y="44"/>
                </a:lnTo>
                <a:lnTo>
                  <a:pt x="452" y="52"/>
                </a:lnTo>
                <a:lnTo>
                  <a:pt x="448" y="60"/>
                </a:lnTo>
                <a:lnTo>
                  <a:pt x="440" y="84"/>
                </a:lnTo>
                <a:lnTo>
                  <a:pt x="468" y="86"/>
                </a:lnTo>
                <a:lnTo>
                  <a:pt x="476" y="80"/>
                </a:lnTo>
                <a:lnTo>
                  <a:pt x="486" y="82"/>
                </a:lnTo>
                <a:lnTo>
                  <a:pt x="506" y="102"/>
                </a:lnTo>
                <a:lnTo>
                  <a:pt x="508" y="112"/>
                </a:lnTo>
                <a:lnTo>
                  <a:pt x="494" y="110"/>
                </a:lnTo>
                <a:lnTo>
                  <a:pt x="480" y="110"/>
                </a:lnTo>
                <a:lnTo>
                  <a:pt x="460" y="118"/>
                </a:lnTo>
                <a:lnTo>
                  <a:pt x="442" y="132"/>
                </a:lnTo>
                <a:lnTo>
                  <a:pt x="426" y="132"/>
                </a:lnTo>
                <a:lnTo>
                  <a:pt x="412" y="146"/>
                </a:lnTo>
                <a:lnTo>
                  <a:pt x="394" y="144"/>
                </a:lnTo>
                <a:lnTo>
                  <a:pt x="380" y="144"/>
                </a:lnTo>
                <a:lnTo>
                  <a:pt x="374" y="156"/>
                </a:lnTo>
                <a:lnTo>
                  <a:pt x="380" y="168"/>
                </a:lnTo>
                <a:lnTo>
                  <a:pt x="362" y="178"/>
                </a:lnTo>
                <a:lnTo>
                  <a:pt x="362" y="184"/>
                </a:lnTo>
                <a:lnTo>
                  <a:pt x="344" y="194"/>
                </a:lnTo>
                <a:lnTo>
                  <a:pt x="300" y="194"/>
                </a:lnTo>
                <a:lnTo>
                  <a:pt x="278" y="208"/>
                </a:lnTo>
                <a:lnTo>
                  <a:pt x="242" y="204"/>
                </a:lnTo>
                <a:lnTo>
                  <a:pt x="218" y="192"/>
                </a:lnTo>
                <a:lnTo>
                  <a:pt x="190" y="190"/>
                </a:lnTo>
                <a:lnTo>
                  <a:pt x="136" y="188"/>
                </a:lnTo>
                <a:lnTo>
                  <a:pt x="130" y="178"/>
                </a:lnTo>
                <a:lnTo>
                  <a:pt x="124" y="166"/>
                </a:lnTo>
                <a:lnTo>
                  <a:pt x="102" y="154"/>
                </a:lnTo>
                <a:lnTo>
                  <a:pt x="92" y="144"/>
                </a:lnTo>
                <a:lnTo>
                  <a:pt x="58" y="142"/>
                </a:lnTo>
                <a:lnTo>
                  <a:pt x="50" y="138"/>
                </a:lnTo>
                <a:lnTo>
                  <a:pt x="46" y="126"/>
                </a:lnTo>
                <a:lnTo>
                  <a:pt x="52" y="118"/>
                </a:lnTo>
                <a:lnTo>
                  <a:pt x="52" y="110"/>
                </a:lnTo>
                <a:lnTo>
                  <a:pt x="44" y="98"/>
                </a:lnTo>
                <a:lnTo>
                  <a:pt x="30" y="84"/>
                </a:lnTo>
                <a:lnTo>
                  <a:pt x="14" y="82"/>
                </a:lnTo>
                <a:lnTo>
                  <a:pt x="4" y="72"/>
                </a:lnTo>
                <a:lnTo>
                  <a:pt x="0" y="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5" name="Freeform 571"/>
          <p:cNvSpPr>
            <a:spLocks/>
          </p:cNvSpPr>
          <p:nvPr/>
        </p:nvSpPr>
        <p:spPr bwMode="auto">
          <a:xfrm>
            <a:off x="8821738" y="4076700"/>
            <a:ext cx="41275" cy="33338"/>
          </a:xfrm>
          <a:custGeom>
            <a:avLst/>
            <a:gdLst>
              <a:gd name="T0" fmla="*/ 2520950 w 26"/>
              <a:gd name="T1" fmla="*/ 25201940 h 21"/>
              <a:gd name="T2" fmla="*/ 27722513 w 26"/>
              <a:gd name="T3" fmla="*/ 0 h 21"/>
              <a:gd name="T4" fmla="*/ 2520950 w 26"/>
              <a:gd name="T5" fmla="*/ 25201940 h 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" h="21">
                <a:moveTo>
                  <a:pt x="1" y="10"/>
                </a:moveTo>
                <a:cubicBezTo>
                  <a:pt x="13" y="18"/>
                  <a:pt x="26" y="10"/>
                  <a:pt x="11" y="0"/>
                </a:cubicBezTo>
                <a:cubicBezTo>
                  <a:pt x="0" y="3"/>
                  <a:pt x="1" y="21"/>
                  <a:pt x="1" y="1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mpd="sng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76" name="Freeform 572"/>
          <p:cNvSpPr>
            <a:spLocks/>
          </p:cNvSpPr>
          <p:nvPr/>
        </p:nvSpPr>
        <p:spPr bwMode="auto">
          <a:xfrm>
            <a:off x="8562975" y="4121150"/>
            <a:ext cx="28575" cy="25400"/>
          </a:xfrm>
          <a:custGeom>
            <a:avLst/>
            <a:gdLst>
              <a:gd name="T0" fmla="*/ 2147483646 w 18"/>
              <a:gd name="T1" fmla="*/ 2147483646 h 16"/>
              <a:gd name="T2" fmla="*/ 2147483646 w 18"/>
              <a:gd name="T3" fmla="*/ 2147483646 h 16"/>
              <a:gd name="T4" fmla="*/ 2147483646 w 18"/>
              <a:gd name="T5" fmla="*/ 2147483646 h 16"/>
              <a:gd name="T6" fmla="*/ 2147483646 w 18"/>
              <a:gd name="T7" fmla="*/ 2147483646 h 16"/>
              <a:gd name="T8" fmla="*/ 2147483646 w 18"/>
              <a:gd name="T9" fmla="*/ 2147483646 h 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6"/>
              <a:gd name="T17" fmla="*/ 18 w 18"/>
              <a:gd name="T18" fmla="*/ 16 h 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6">
                <a:moveTo>
                  <a:pt x="18" y="16"/>
                </a:moveTo>
                <a:cubicBezTo>
                  <a:pt x="17" y="14"/>
                  <a:pt x="17" y="0"/>
                  <a:pt x="10" y="2"/>
                </a:cubicBezTo>
                <a:cubicBezTo>
                  <a:pt x="5" y="2"/>
                  <a:pt x="0" y="11"/>
                  <a:pt x="4" y="14"/>
                </a:cubicBezTo>
                <a:cubicBezTo>
                  <a:pt x="6" y="15"/>
                  <a:pt x="9" y="11"/>
                  <a:pt x="12" y="12"/>
                </a:cubicBezTo>
                <a:cubicBezTo>
                  <a:pt x="14" y="12"/>
                  <a:pt x="16" y="14"/>
                  <a:pt x="18" y="1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577" name="Connecteur droit 4"/>
          <p:cNvCxnSpPr>
            <a:cxnSpLocks noChangeShapeType="1"/>
          </p:cNvCxnSpPr>
          <p:nvPr/>
        </p:nvCxnSpPr>
        <p:spPr bwMode="auto">
          <a:xfrm flipV="1">
            <a:off x="6118225" y="2808288"/>
            <a:ext cx="0" cy="9525"/>
          </a:xfrm>
          <a:prstGeom prst="line">
            <a:avLst/>
          </a:prstGeom>
          <a:noFill/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0" name="Connecteur droit 10"/>
          <p:cNvCxnSpPr>
            <a:cxnSpLocks noChangeShapeType="1"/>
          </p:cNvCxnSpPr>
          <p:nvPr/>
        </p:nvCxnSpPr>
        <p:spPr bwMode="auto">
          <a:xfrm>
            <a:off x="4376738" y="3757613"/>
            <a:ext cx="0" cy="3175"/>
          </a:xfrm>
          <a:prstGeom prst="line">
            <a:avLst/>
          </a:prstGeom>
          <a:noFill/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1" name="Connecteur droit 291"/>
          <p:cNvCxnSpPr>
            <a:cxnSpLocks noChangeShapeType="1"/>
          </p:cNvCxnSpPr>
          <p:nvPr/>
        </p:nvCxnSpPr>
        <p:spPr bwMode="auto">
          <a:xfrm>
            <a:off x="4376738" y="3789363"/>
            <a:ext cx="7937" cy="11112"/>
          </a:xfrm>
          <a:prstGeom prst="line">
            <a:avLst/>
          </a:prstGeom>
          <a:noFill/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2" name="Connecteur droit 294"/>
          <p:cNvCxnSpPr>
            <a:cxnSpLocks noChangeShapeType="1"/>
          </p:cNvCxnSpPr>
          <p:nvPr/>
        </p:nvCxnSpPr>
        <p:spPr bwMode="auto">
          <a:xfrm flipH="1" flipV="1">
            <a:off x="4429125" y="3808413"/>
            <a:ext cx="0" cy="6350"/>
          </a:xfrm>
          <a:prstGeom prst="line">
            <a:avLst/>
          </a:prstGeom>
          <a:noFill/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" name="Connecteur droit 298"/>
          <p:cNvCxnSpPr>
            <a:cxnSpLocks noChangeShapeType="1"/>
          </p:cNvCxnSpPr>
          <p:nvPr/>
        </p:nvCxnSpPr>
        <p:spPr bwMode="auto">
          <a:xfrm>
            <a:off x="4400550" y="3840163"/>
            <a:ext cx="15875" cy="3175"/>
          </a:xfrm>
          <a:prstGeom prst="line">
            <a:avLst/>
          </a:prstGeom>
          <a:noFill/>
          <a:ln w="9525" algn="ctr">
            <a:solidFill>
              <a:schemeClr val="accent3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85" name="Group 748"/>
          <p:cNvGrpSpPr>
            <a:grpSpLocks/>
          </p:cNvGrpSpPr>
          <p:nvPr/>
        </p:nvGrpSpPr>
        <p:grpSpPr bwMode="auto">
          <a:xfrm>
            <a:off x="1746250" y="1319213"/>
            <a:ext cx="9005888" cy="4429125"/>
            <a:chOff x="44" y="765"/>
            <a:chExt cx="5673" cy="2790"/>
          </a:xfrm>
          <a:noFill/>
        </p:grpSpPr>
        <p:sp>
          <p:nvSpPr>
            <p:cNvPr id="586" name="Freeform 749"/>
            <p:cNvSpPr>
              <a:spLocks/>
            </p:cNvSpPr>
            <p:nvPr/>
          </p:nvSpPr>
          <p:spPr bwMode="auto">
            <a:xfrm>
              <a:off x="2318" y="1317"/>
              <a:ext cx="166" cy="82"/>
            </a:xfrm>
            <a:custGeom>
              <a:avLst/>
              <a:gdLst>
                <a:gd name="T0" fmla="*/ 14 w 166"/>
                <a:gd name="T1" fmla="*/ 28 h 82"/>
                <a:gd name="T2" fmla="*/ 0 w 166"/>
                <a:gd name="T3" fmla="*/ 28 h 82"/>
                <a:gd name="T4" fmla="*/ 6 w 166"/>
                <a:gd name="T5" fmla="*/ 18 h 82"/>
                <a:gd name="T6" fmla="*/ 10 w 166"/>
                <a:gd name="T7" fmla="*/ 10 h 82"/>
                <a:gd name="T8" fmla="*/ 20 w 166"/>
                <a:gd name="T9" fmla="*/ 2 h 82"/>
                <a:gd name="T10" fmla="*/ 30 w 166"/>
                <a:gd name="T11" fmla="*/ 6 h 82"/>
                <a:gd name="T12" fmla="*/ 42 w 166"/>
                <a:gd name="T13" fmla="*/ 14 h 82"/>
                <a:gd name="T14" fmla="*/ 44 w 166"/>
                <a:gd name="T15" fmla="*/ 24 h 82"/>
                <a:gd name="T16" fmla="*/ 48 w 166"/>
                <a:gd name="T17" fmla="*/ 28 h 82"/>
                <a:gd name="T18" fmla="*/ 54 w 166"/>
                <a:gd name="T19" fmla="*/ 24 h 82"/>
                <a:gd name="T20" fmla="*/ 58 w 166"/>
                <a:gd name="T21" fmla="*/ 18 h 82"/>
                <a:gd name="T22" fmla="*/ 64 w 166"/>
                <a:gd name="T23" fmla="*/ 12 h 82"/>
                <a:gd name="T24" fmla="*/ 68 w 166"/>
                <a:gd name="T25" fmla="*/ 16 h 82"/>
                <a:gd name="T26" fmla="*/ 72 w 166"/>
                <a:gd name="T27" fmla="*/ 22 h 82"/>
                <a:gd name="T28" fmla="*/ 80 w 166"/>
                <a:gd name="T29" fmla="*/ 14 h 82"/>
                <a:gd name="T30" fmla="*/ 86 w 166"/>
                <a:gd name="T31" fmla="*/ 8 h 82"/>
                <a:gd name="T32" fmla="*/ 92 w 166"/>
                <a:gd name="T33" fmla="*/ 12 h 82"/>
                <a:gd name="T34" fmla="*/ 104 w 166"/>
                <a:gd name="T35" fmla="*/ 14 h 82"/>
                <a:gd name="T36" fmla="*/ 118 w 166"/>
                <a:gd name="T37" fmla="*/ 8 h 82"/>
                <a:gd name="T38" fmla="*/ 128 w 166"/>
                <a:gd name="T39" fmla="*/ 0 h 82"/>
                <a:gd name="T40" fmla="*/ 140 w 166"/>
                <a:gd name="T41" fmla="*/ 12 h 82"/>
                <a:gd name="T42" fmla="*/ 150 w 166"/>
                <a:gd name="T43" fmla="*/ 16 h 82"/>
                <a:gd name="T44" fmla="*/ 158 w 166"/>
                <a:gd name="T45" fmla="*/ 24 h 82"/>
                <a:gd name="T46" fmla="*/ 166 w 166"/>
                <a:gd name="T47" fmla="*/ 34 h 82"/>
                <a:gd name="T48" fmla="*/ 166 w 166"/>
                <a:gd name="T49" fmla="*/ 42 h 82"/>
                <a:gd name="T50" fmla="*/ 156 w 166"/>
                <a:gd name="T51" fmla="*/ 50 h 82"/>
                <a:gd name="T52" fmla="*/ 140 w 166"/>
                <a:gd name="T53" fmla="*/ 60 h 82"/>
                <a:gd name="T54" fmla="*/ 120 w 166"/>
                <a:gd name="T55" fmla="*/ 68 h 82"/>
                <a:gd name="T56" fmla="*/ 102 w 166"/>
                <a:gd name="T57" fmla="*/ 74 h 82"/>
                <a:gd name="T58" fmla="*/ 88 w 166"/>
                <a:gd name="T59" fmla="*/ 82 h 82"/>
                <a:gd name="T60" fmla="*/ 74 w 166"/>
                <a:gd name="T61" fmla="*/ 82 h 82"/>
                <a:gd name="T62" fmla="*/ 58 w 166"/>
                <a:gd name="T63" fmla="*/ 76 h 82"/>
                <a:gd name="T64" fmla="*/ 48 w 166"/>
                <a:gd name="T65" fmla="*/ 70 h 82"/>
                <a:gd name="T66" fmla="*/ 18 w 166"/>
                <a:gd name="T67" fmla="*/ 70 h 82"/>
                <a:gd name="T68" fmla="*/ 32 w 166"/>
                <a:gd name="T69" fmla="*/ 62 h 82"/>
                <a:gd name="T70" fmla="*/ 34 w 166"/>
                <a:gd name="T71" fmla="*/ 52 h 82"/>
                <a:gd name="T72" fmla="*/ 26 w 166"/>
                <a:gd name="T73" fmla="*/ 48 h 82"/>
                <a:gd name="T74" fmla="*/ 14 w 166"/>
                <a:gd name="T75" fmla="*/ 46 h 82"/>
                <a:gd name="T76" fmla="*/ 2 w 166"/>
                <a:gd name="T77" fmla="*/ 44 h 82"/>
                <a:gd name="T78" fmla="*/ 18 w 166"/>
                <a:gd name="T79" fmla="*/ 38 h 82"/>
                <a:gd name="T80" fmla="*/ 30 w 166"/>
                <a:gd name="T81" fmla="*/ 32 h 82"/>
                <a:gd name="T82" fmla="*/ 24 w 166"/>
                <a:gd name="T83" fmla="*/ 28 h 82"/>
                <a:gd name="T84" fmla="*/ 14 w 166"/>
                <a:gd name="T85" fmla="*/ 2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6" h="82">
                  <a:moveTo>
                    <a:pt x="14" y="28"/>
                  </a:moveTo>
                  <a:lnTo>
                    <a:pt x="0" y="28"/>
                  </a:lnTo>
                  <a:lnTo>
                    <a:pt x="6" y="18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30" y="6"/>
                  </a:lnTo>
                  <a:lnTo>
                    <a:pt x="42" y="14"/>
                  </a:lnTo>
                  <a:lnTo>
                    <a:pt x="44" y="24"/>
                  </a:lnTo>
                  <a:lnTo>
                    <a:pt x="48" y="28"/>
                  </a:lnTo>
                  <a:lnTo>
                    <a:pt x="54" y="24"/>
                  </a:lnTo>
                  <a:lnTo>
                    <a:pt x="58" y="18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80" y="14"/>
                  </a:lnTo>
                  <a:lnTo>
                    <a:pt x="86" y="8"/>
                  </a:lnTo>
                  <a:lnTo>
                    <a:pt x="92" y="12"/>
                  </a:lnTo>
                  <a:lnTo>
                    <a:pt x="104" y="14"/>
                  </a:lnTo>
                  <a:lnTo>
                    <a:pt x="118" y="8"/>
                  </a:lnTo>
                  <a:lnTo>
                    <a:pt x="128" y="0"/>
                  </a:lnTo>
                  <a:lnTo>
                    <a:pt x="140" y="12"/>
                  </a:lnTo>
                  <a:lnTo>
                    <a:pt x="150" y="16"/>
                  </a:lnTo>
                  <a:lnTo>
                    <a:pt x="158" y="24"/>
                  </a:lnTo>
                  <a:lnTo>
                    <a:pt x="166" y="34"/>
                  </a:lnTo>
                  <a:lnTo>
                    <a:pt x="166" y="42"/>
                  </a:lnTo>
                  <a:lnTo>
                    <a:pt x="156" y="50"/>
                  </a:lnTo>
                  <a:lnTo>
                    <a:pt x="140" y="60"/>
                  </a:lnTo>
                  <a:lnTo>
                    <a:pt x="120" y="68"/>
                  </a:lnTo>
                  <a:lnTo>
                    <a:pt x="102" y="74"/>
                  </a:lnTo>
                  <a:lnTo>
                    <a:pt x="88" y="82"/>
                  </a:lnTo>
                  <a:lnTo>
                    <a:pt x="74" y="82"/>
                  </a:lnTo>
                  <a:lnTo>
                    <a:pt x="58" y="76"/>
                  </a:lnTo>
                  <a:lnTo>
                    <a:pt x="48" y="70"/>
                  </a:lnTo>
                  <a:lnTo>
                    <a:pt x="18" y="70"/>
                  </a:lnTo>
                  <a:lnTo>
                    <a:pt x="32" y="62"/>
                  </a:lnTo>
                  <a:lnTo>
                    <a:pt x="34" y="52"/>
                  </a:lnTo>
                  <a:lnTo>
                    <a:pt x="26" y="48"/>
                  </a:lnTo>
                  <a:lnTo>
                    <a:pt x="14" y="46"/>
                  </a:lnTo>
                  <a:lnTo>
                    <a:pt x="2" y="44"/>
                  </a:lnTo>
                  <a:lnTo>
                    <a:pt x="18" y="38"/>
                  </a:lnTo>
                  <a:lnTo>
                    <a:pt x="30" y="32"/>
                  </a:lnTo>
                  <a:lnTo>
                    <a:pt x="24" y="28"/>
                  </a:lnTo>
                  <a:lnTo>
                    <a:pt x="14" y="28"/>
                  </a:lnTo>
                  <a:close/>
                </a:path>
              </a:pathLst>
            </a:custGeom>
            <a:grpFill/>
            <a:ln w="7938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sp>
          <p:nvSpPr>
            <p:cNvPr id="587" name="Freeform 750"/>
            <p:cNvSpPr>
              <a:spLocks/>
            </p:cNvSpPr>
            <p:nvPr/>
          </p:nvSpPr>
          <p:spPr bwMode="auto">
            <a:xfrm>
              <a:off x="1546" y="765"/>
              <a:ext cx="962" cy="716"/>
            </a:xfrm>
            <a:custGeom>
              <a:avLst/>
              <a:gdLst>
                <a:gd name="T0" fmla="*/ 676 w 962"/>
                <a:gd name="T1" fmla="*/ 508 h 716"/>
                <a:gd name="T2" fmla="*/ 628 w 962"/>
                <a:gd name="T3" fmla="*/ 526 h 716"/>
                <a:gd name="T4" fmla="*/ 546 w 962"/>
                <a:gd name="T5" fmla="*/ 572 h 716"/>
                <a:gd name="T6" fmla="*/ 510 w 962"/>
                <a:gd name="T7" fmla="*/ 592 h 716"/>
                <a:gd name="T8" fmla="*/ 502 w 962"/>
                <a:gd name="T9" fmla="*/ 636 h 716"/>
                <a:gd name="T10" fmla="*/ 482 w 962"/>
                <a:gd name="T11" fmla="*/ 664 h 716"/>
                <a:gd name="T12" fmla="*/ 428 w 962"/>
                <a:gd name="T13" fmla="*/ 702 h 716"/>
                <a:gd name="T14" fmla="*/ 390 w 962"/>
                <a:gd name="T15" fmla="*/ 700 h 716"/>
                <a:gd name="T16" fmla="*/ 348 w 962"/>
                <a:gd name="T17" fmla="*/ 634 h 716"/>
                <a:gd name="T18" fmla="*/ 340 w 962"/>
                <a:gd name="T19" fmla="*/ 600 h 716"/>
                <a:gd name="T20" fmla="*/ 312 w 962"/>
                <a:gd name="T21" fmla="*/ 546 h 716"/>
                <a:gd name="T22" fmla="*/ 312 w 962"/>
                <a:gd name="T23" fmla="*/ 516 h 716"/>
                <a:gd name="T24" fmla="*/ 346 w 962"/>
                <a:gd name="T25" fmla="*/ 522 h 716"/>
                <a:gd name="T26" fmla="*/ 356 w 962"/>
                <a:gd name="T27" fmla="*/ 466 h 716"/>
                <a:gd name="T28" fmla="*/ 296 w 962"/>
                <a:gd name="T29" fmla="*/ 436 h 716"/>
                <a:gd name="T30" fmla="*/ 330 w 962"/>
                <a:gd name="T31" fmla="*/ 414 h 716"/>
                <a:gd name="T32" fmla="*/ 274 w 962"/>
                <a:gd name="T33" fmla="*/ 414 h 716"/>
                <a:gd name="T34" fmla="*/ 238 w 962"/>
                <a:gd name="T35" fmla="*/ 306 h 716"/>
                <a:gd name="T36" fmla="*/ 148 w 962"/>
                <a:gd name="T37" fmla="*/ 262 h 716"/>
                <a:gd name="T38" fmla="*/ 100 w 962"/>
                <a:gd name="T39" fmla="*/ 272 h 716"/>
                <a:gd name="T40" fmla="*/ 68 w 962"/>
                <a:gd name="T41" fmla="*/ 256 h 716"/>
                <a:gd name="T42" fmla="*/ 24 w 962"/>
                <a:gd name="T43" fmla="*/ 240 h 716"/>
                <a:gd name="T44" fmla="*/ 102 w 962"/>
                <a:gd name="T45" fmla="*/ 222 h 716"/>
                <a:gd name="T46" fmla="*/ 8 w 962"/>
                <a:gd name="T47" fmla="*/ 206 h 716"/>
                <a:gd name="T48" fmla="*/ 58 w 962"/>
                <a:gd name="T49" fmla="*/ 180 h 716"/>
                <a:gd name="T50" fmla="*/ 124 w 962"/>
                <a:gd name="T51" fmla="*/ 134 h 716"/>
                <a:gd name="T52" fmla="*/ 128 w 962"/>
                <a:gd name="T53" fmla="*/ 102 h 716"/>
                <a:gd name="T54" fmla="*/ 182 w 962"/>
                <a:gd name="T55" fmla="*/ 70 h 716"/>
                <a:gd name="T56" fmla="*/ 230 w 962"/>
                <a:gd name="T57" fmla="*/ 68 h 716"/>
                <a:gd name="T58" fmla="*/ 296 w 962"/>
                <a:gd name="T59" fmla="*/ 50 h 716"/>
                <a:gd name="T60" fmla="*/ 344 w 962"/>
                <a:gd name="T61" fmla="*/ 66 h 716"/>
                <a:gd name="T62" fmla="*/ 374 w 962"/>
                <a:gd name="T63" fmla="*/ 44 h 716"/>
                <a:gd name="T64" fmla="*/ 400 w 962"/>
                <a:gd name="T65" fmla="*/ 40 h 716"/>
                <a:gd name="T66" fmla="*/ 478 w 962"/>
                <a:gd name="T67" fmla="*/ 14 h 716"/>
                <a:gd name="T68" fmla="*/ 618 w 962"/>
                <a:gd name="T69" fmla="*/ 0 h 716"/>
                <a:gd name="T70" fmla="*/ 756 w 962"/>
                <a:gd name="T71" fmla="*/ 18 h 716"/>
                <a:gd name="T72" fmla="*/ 738 w 962"/>
                <a:gd name="T73" fmla="*/ 56 h 716"/>
                <a:gd name="T74" fmla="*/ 754 w 962"/>
                <a:gd name="T75" fmla="*/ 66 h 716"/>
                <a:gd name="T76" fmla="*/ 760 w 962"/>
                <a:gd name="T77" fmla="*/ 76 h 716"/>
                <a:gd name="T78" fmla="*/ 806 w 962"/>
                <a:gd name="T79" fmla="*/ 66 h 716"/>
                <a:gd name="T80" fmla="*/ 792 w 962"/>
                <a:gd name="T81" fmla="*/ 102 h 716"/>
                <a:gd name="T82" fmla="*/ 884 w 962"/>
                <a:gd name="T83" fmla="*/ 68 h 716"/>
                <a:gd name="T84" fmla="*/ 948 w 962"/>
                <a:gd name="T85" fmla="*/ 90 h 716"/>
                <a:gd name="T86" fmla="*/ 872 w 962"/>
                <a:gd name="T87" fmla="*/ 110 h 716"/>
                <a:gd name="T88" fmla="*/ 888 w 962"/>
                <a:gd name="T89" fmla="*/ 130 h 716"/>
                <a:gd name="T90" fmla="*/ 866 w 962"/>
                <a:gd name="T91" fmla="*/ 138 h 716"/>
                <a:gd name="T92" fmla="*/ 842 w 962"/>
                <a:gd name="T93" fmla="*/ 170 h 716"/>
                <a:gd name="T94" fmla="*/ 848 w 962"/>
                <a:gd name="T95" fmla="*/ 212 h 716"/>
                <a:gd name="T96" fmla="*/ 840 w 962"/>
                <a:gd name="T97" fmla="*/ 228 h 716"/>
                <a:gd name="T98" fmla="*/ 860 w 962"/>
                <a:gd name="T99" fmla="*/ 258 h 716"/>
                <a:gd name="T100" fmla="*/ 814 w 962"/>
                <a:gd name="T101" fmla="*/ 248 h 716"/>
                <a:gd name="T102" fmla="*/ 848 w 962"/>
                <a:gd name="T103" fmla="*/ 296 h 716"/>
                <a:gd name="T104" fmla="*/ 850 w 962"/>
                <a:gd name="T105" fmla="*/ 324 h 716"/>
                <a:gd name="T106" fmla="*/ 830 w 962"/>
                <a:gd name="T107" fmla="*/ 350 h 716"/>
                <a:gd name="T108" fmla="*/ 756 w 962"/>
                <a:gd name="T109" fmla="*/ 360 h 716"/>
                <a:gd name="T110" fmla="*/ 800 w 962"/>
                <a:gd name="T111" fmla="*/ 400 h 716"/>
                <a:gd name="T112" fmla="*/ 804 w 962"/>
                <a:gd name="T113" fmla="*/ 410 h 716"/>
                <a:gd name="T114" fmla="*/ 756 w 962"/>
                <a:gd name="T115" fmla="*/ 416 h 716"/>
                <a:gd name="T116" fmla="*/ 778 w 962"/>
                <a:gd name="T117" fmla="*/ 452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62" h="716">
                  <a:moveTo>
                    <a:pt x="790" y="462"/>
                  </a:moveTo>
                  <a:lnTo>
                    <a:pt x="752" y="484"/>
                  </a:lnTo>
                  <a:lnTo>
                    <a:pt x="736" y="496"/>
                  </a:lnTo>
                  <a:lnTo>
                    <a:pt x="676" y="508"/>
                  </a:lnTo>
                  <a:lnTo>
                    <a:pt x="658" y="512"/>
                  </a:lnTo>
                  <a:lnTo>
                    <a:pt x="646" y="506"/>
                  </a:lnTo>
                  <a:lnTo>
                    <a:pt x="642" y="514"/>
                  </a:lnTo>
                  <a:lnTo>
                    <a:pt x="628" y="526"/>
                  </a:lnTo>
                  <a:lnTo>
                    <a:pt x="608" y="552"/>
                  </a:lnTo>
                  <a:lnTo>
                    <a:pt x="582" y="564"/>
                  </a:lnTo>
                  <a:lnTo>
                    <a:pt x="560" y="572"/>
                  </a:lnTo>
                  <a:lnTo>
                    <a:pt x="546" y="572"/>
                  </a:lnTo>
                  <a:lnTo>
                    <a:pt x="524" y="576"/>
                  </a:lnTo>
                  <a:lnTo>
                    <a:pt x="518" y="582"/>
                  </a:lnTo>
                  <a:lnTo>
                    <a:pt x="518" y="588"/>
                  </a:lnTo>
                  <a:lnTo>
                    <a:pt x="510" y="592"/>
                  </a:lnTo>
                  <a:lnTo>
                    <a:pt x="512" y="606"/>
                  </a:lnTo>
                  <a:lnTo>
                    <a:pt x="504" y="612"/>
                  </a:lnTo>
                  <a:lnTo>
                    <a:pt x="508" y="620"/>
                  </a:lnTo>
                  <a:lnTo>
                    <a:pt x="502" y="636"/>
                  </a:lnTo>
                  <a:lnTo>
                    <a:pt x="486" y="648"/>
                  </a:lnTo>
                  <a:lnTo>
                    <a:pt x="474" y="650"/>
                  </a:lnTo>
                  <a:lnTo>
                    <a:pt x="480" y="658"/>
                  </a:lnTo>
                  <a:lnTo>
                    <a:pt x="482" y="664"/>
                  </a:lnTo>
                  <a:lnTo>
                    <a:pt x="476" y="686"/>
                  </a:lnTo>
                  <a:lnTo>
                    <a:pt x="462" y="716"/>
                  </a:lnTo>
                  <a:lnTo>
                    <a:pt x="444" y="714"/>
                  </a:lnTo>
                  <a:lnTo>
                    <a:pt x="428" y="702"/>
                  </a:lnTo>
                  <a:lnTo>
                    <a:pt x="426" y="690"/>
                  </a:lnTo>
                  <a:lnTo>
                    <a:pt x="416" y="694"/>
                  </a:lnTo>
                  <a:lnTo>
                    <a:pt x="406" y="694"/>
                  </a:lnTo>
                  <a:lnTo>
                    <a:pt x="390" y="700"/>
                  </a:lnTo>
                  <a:lnTo>
                    <a:pt x="374" y="672"/>
                  </a:lnTo>
                  <a:lnTo>
                    <a:pt x="356" y="654"/>
                  </a:lnTo>
                  <a:lnTo>
                    <a:pt x="362" y="644"/>
                  </a:lnTo>
                  <a:lnTo>
                    <a:pt x="348" y="634"/>
                  </a:lnTo>
                  <a:lnTo>
                    <a:pt x="348" y="618"/>
                  </a:lnTo>
                  <a:lnTo>
                    <a:pt x="360" y="604"/>
                  </a:lnTo>
                  <a:lnTo>
                    <a:pt x="354" y="594"/>
                  </a:lnTo>
                  <a:lnTo>
                    <a:pt x="340" y="600"/>
                  </a:lnTo>
                  <a:lnTo>
                    <a:pt x="324" y="588"/>
                  </a:lnTo>
                  <a:lnTo>
                    <a:pt x="312" y="572"/>
                  </a:lnTo>
                  <a:lnTo>
                    <a:pt x="304" y="560"/>
                  </a:lnTo>
                  <a:lnTo>
                    <a:pt x="312" y="546"/>
                  </a:lnTo>
                  <a:lnTo>
                    <a:pt x="316" y="540"/>
                  </a:lnTo>
                  <a:lnTo>
                    <a:pt x="304" y="540"/>
                  </a:lnTo>
                  <a:lnTo>
                    <a:pt x="302" y="528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36" y="520"/>
                  </a:lnTo>
                  <a:lnTo>
                    <a:pt x="342" y="522"/>
                  </a:lnTo>
                  <a:lnTo>
                    <a:pt x="346" y="522"/>
                  </a:lnTo>
                  <a:lnTo>
                    <a:pt x="348" y="520"/>
                  </a:lnTo>
                  <a:lnTo>
                    <a:pt x="344" y="500"/>
                  </a:lnTo>
                  <a:lnTo>
                    <a:pt x="344" y="478"/>
                  </a:lnTo>
                  <a:lnTo>
                    <a:pt x="356" y="466"/>
                  </a:lnTo>
                  <a:lnTo>
                    <a:pt x="352" y="456"/>
                  </a:lnTo>
                  <a:lnTo>
                    <a:pt x="330" y="456"/>
                  </a:lnTo>
                  <a:lnTo>
                    <a:pt x="310" y="444"/>
                  </a:lnTo>
                  <a:lnTo>
                    <a:pt x="296" y="436"/>
                  </a:lnTo>
                  <a:lnTo>
                    <a:pt x="318" y="434"/>
                  </a:lnTo>
                  <a:lnTo>
                    <a:pt x="342" y="442"/>
                  </a:lnTo>
                  <a:lnTo>
                    <a:pt x="344" y="430"/>
                  </a:lnTo>
                  <a:lnTo>
                    <a:pt x="330" y="414"/>
                  </a:lnTo>
                  <a:lnTo>
                    <a:pt x="320" y="410"/>
                  </a:lnTo>
                  <a:lnTo>
                    <a:pt x="304" y="400"/>
                  </a:lnTo>
                  <a:lnTo>
                    <a:pt x="296" y="412"/>
                  </a:lnTo>
                  <a:lnTo>
                    <a:pt x="274" y="414"/>
                  </a:lnTo>
                  <a:lnTo>
                    <a:pt x="274" y="398"/>
                  </a:lnTo>
                  <a:lnTo>
                    <a:pt x="288" y="378"/>
                  </a:lnTo>
                  <a:lnTo>
                    <a:pt x="264" y="332"/>
                  </a:lnTo>
                  <a:lnTo>
                    <a:pt x="238" y="306"/>
                  </a:lnTo>
                  <a:lnTo>
                    <a:pt x="228" y="294"/>
                  </a:lnTo>
                  <a:lnTo>
                    <a:pt x="226" y="284"/>
                  </a:lnTo>
                  <a:lnTo>
                    <a:pt x="196" y="274"/>
                  </a:lnTo>
                  <a:lnTo>
                    <a:pt x="148" y="262"/>
                  </a:lnTo>
                  <a:lnTo>
                    <a:pt x="138" y="266"/>
                  </a:lnTo>
                  <a:lnTo>
                    <a:pt x="118" y="274"/>
                  </a:lnTo>
                  <a:lnTo>
                    <a:pt x="106" y="264"/>
                  </a:lnTo>
                  <a:lnTo>
                    <a:pt x="100" y="272"/>
                  </a:lnTo>
                  <a:lnTo>
                    <a:pt x="94" y="276"/>
                  </a:lnTo>
                  <a:lnTo>
                    <a:pt x="76" y="272"/>
                  </a:lnTo>
                  <a:lnTo>
                    <a:pt x="52" y="262"/>
                  </a:lnTo>
                  <a:lnTo>
                    <a:pt x="68" y="256"/>
                  </a:lnTo>
                  <a:lnTo>
                    <a:pt x="76" y="252"/>
                  </a:lnTo>
                  <a:lnTo>
                    <a:pt x="62" y="250"/>
                  </a:lnTo>
                  <a:lnTo>
                    <a:pt x="42" y="250"/>
                  </a:lnTo>
                  <a:lnTo>
                    <a:pt x="24" y="240"/>
                  </a:lnTo>
                  <a:lnTo>
                    <a:pt x="30" y="234"/>
                  </a:lnTo>
                  <a:lnTo>
                    <a:pt x="60" y="234"/>
                  </a:lnTo>
                  <a:lnTo>
                    <a:pt x="100" y="230"/>
                  </a:lnTo>
                  <a:lnTo>
                    <a:pt x="102" y="222"/>
                  </a:lnTo>
                  <a:lnTo>
                    <a:pt x="84" y="222"/>
                  </a:lnTo>
                  <a:lnTo>
                    <a:pt x="62" y="224"/>
                  </a:lnTo>
                  <a:lnTo>
                    <a:pt x="40" y="220"/>
                  </a:lnTo>
                  <a:lnTo>
                    <a:pt x="8" y="206"/>
                  </a:lnTo>
                  <a:lnTo>
                    <a:pt x="0" y="196"/>
                  </a:lnTo>
                  <a:lnTo>
                    <a:pt x="8" y="188"/>
                  </a:lnTo>
                  <a:lnTo>
                    <a:pt x="32" y="184"/>
                  </a:lnTo>
                  <a:lnTo>
                    <a:pt x="58" y="180"/>
                  </a:lnTo>
                  <a:lnTo>
                    <a:pt x="76" y="170"/>
                  </a:lnTo>
                  <a:lnTo>
                    <a:pt x="106" y="170"/>
                  </a:lnTo>
                  <a:lnTo>
                    <a:pt x="122" y="156"/>
                  </a:lnTo>
                  <a:lnTo>
                    <a:pt x="124" y="134"/>
                  </a:lnTo>
                  <a:lnTo>
                    <a:pt x="112" y="140"/>
                  </a:lnTo>
                  <a:lnTo>
                    <a:pt x="82" y="128"/>
                  </a:lnTo>
                  <a:lnTo>
                    <a:pt x="102" y="114"/>
                  </a:lnTo>
                  <a:lnTo>
                    <a:pt x="128" y="102"/>
                  </a:lnTo>
                  <a:lnTo>
                    <a:pt x="160" y="92"/>
                  </a:lnTo>
                  <a:lnTo>
                    <a:pt x="184" y="100"/>
                  </a:lnTo>
                  <a:lnTo>
                    <a:pt x="190" y="80"/>
                  </a:lnTo>
                  <a:lnTo>
                    <a:pt x="182" y="70"/>
                  </a:lnTo>
                  <a:lnTo>
                    <a:pt x="212" y="66"/>
                  </a:lnTo>
                  <a:lnTo>
                    <a:pt x="222" y="76"/>
                  </a:lnTo>
                  <a:lnTo>
                    <a:pt x="238" y="80"/>
                  </a:lnTo>
                  <a:lnTo>
                    <a:pt x="230" y="68"/>
                  </a:lnTo>
                  <a:lnTo>
                    <a:pt x="226" y="62"/>
                  </a:lnTo>
                  <a:lnTo>
                    <a:pt x="224" y="60"/>
                  </a:lnTo>
                  <a:lnTo>
                    <a:pt x="224" y="58"/>
                  </a:lnTo>
                  <a:lnTo>
                    <a:pt x="296" y="50"/>
                  </a:lnTo>
                  <a:lnTo>
                    <a:pt x="304" y="70"/>
                  </a:lnTo>
                  <a:lnTo>
                    <a:pt x="316" y="66"/>
                  </a:lnTo>
                  <a:lnTo>
                    <a:pt x="312" y="48"/>
                  </a:lnTo>
                  <a:lnTo>
                    <a:pt x="344" y="66"/>
                  </a:lnTo>
                  <a:lnTo>
                    <a:pt x="366" y="66"/>
                  </a:lnTo>
                  <a:lnTo>
                    <a:pt x="350" y="56"/>
                  </a:lnTo>
                  <a:lnTo>
                    <a:pt x="358" y="44"/>
                  </a:lnTo>
                  <a:lnTo>
                    <a:pt x="374" y="44"/>
                  </a:lnTo>
                  <a:lnTo>
                    <a:pt x="404" y="56"/>
                  </a:lnTo>
                  <a:lnTo>
                    <a:pt x="442" y="74"/>
                  </a:lnTo>
                  <a:lnTo>
                    <a:pt x="450" y="68"/>
                  </a:lnTo>
                  <a:lnTo>
                    <a:pt x="400" y="40"/>
                  </a:lnTo>
                  <a:lnTo>
                    <a:pt x="422" y="34"/>
                  </a:lnTo>
                  <a:lnTo>
                    <a:pt x="424" y="24"/>
                  </a:lnTo>
                  <a:lnTo>
                    <a:pt x="450" y="16"/>
                  </a:lnTo>
                  <a:lnTo>
                    <a:pt x="478" y="14"/>
                  </a:lnTo>
                  <a:lnTo>
                    <a:pt x="510" y="18"/>
                  </a:lnTo>
                  <a:lnTo>
                    <a:pt x="534" y="16"/>
                  </a:lnTo>
                  <a:lnTo>
                    <a:pt x="562" y="4"/>
                  </a:lnTo>
                  <a:lnTo>
                    <a:pt x="618" y="0"/>
                  </a:lnTo>
                  <a:lnTo>
                    <a:pt x="680" y="0"/>
                  </a:lnTo>
                  <a:lnTo>
                    <a:pt x="716" y="4"/>
                  </a:lnTo>
                  <a:lnTo>
                    <a:pt x="746" y="12"/>
                  </a:lnTo>
                  <a:lnTo>
                    <a:pt x="756" y="18"/>
                  </a:lnTo>
                  <a:lnTo>
                    <a:pt x="760" y="24"/>
                  </a:lnTo>
                  <a:lnTo>
                    <a:pt x="814" y="38"/>
                  </a:lnTo>
                  <a:lnTo>
                    <a:pt x="800" y="48"/>
                  </a:lnTo>
                  <a:lnTo>
                    <a:pt x="738" y="56"/>
                  </a:lnTo>
                  <a:lnTo>
                    <a:pt x="676" y="58"/>
                  </a:lnTo>
                  <a:lnTo>
                    <a:pt x="668" y="70"/>
                  </a:lnTo>
                  <a:lnTo>
                    <a:pt x="694" y="64"/>
                  </a:lnTo>
                  <a:lnTo>
                    <a:pt x="754" y="66"/>
                  </a:lnTo>
                  <a:lnTo>
                    <a:pt x="740" y="76"/>
                  </a:lnTo>
                  <a:lnTo>
                    <a:pt x="726" y="80"/>
                  </a:lnTo>
                  <a:lnTo>
                    <a:pt x="734" y="82"/>
                  </a:lnTo>
                  <a:lnTo>
                    <a:pt x="760" y="76"/>
                  </a:lnTo>
                  <a:lnTo>
                    <a:pt x="774" y="68"/>
                  </a:lnTo>
                  <a:lnTo>
                    <a:pt x="782" y="58"/>
                  </a:lnTo>
                  <a:lnTo>
                    <a:pt x="800" y="58"/>
                  </a:lnTo>
                  <a:lnTo>
                    <a:pt x="806" y="66"/>
                  </a:lnTo>
                  <a:lnTo>
                    <a:pt x="806" y="82"/>
                  </a:lnTo>
                  <a:lnTo>
                    <a:pt x="774" y="104"/>
                  </a:lnTo>
                  <a:lnTo>
                    <a:pt x="770" y="114"/>
                  </a:lnTo>
                  <a:lnTo>
                    <a:pt x="792" y="102"/>
                  </a:lnTo>
                  <a:lnTo>
                    <a:pt x="820" y="86"/>
                  </a:lnTo>
                  <a:lnTo>
                    <a:pt x="836" y="74"/>
                  </a:lnTo>
                  <a:lnTo>
                    <a:pt x="868" y="84"/>
                  </a:lnTo>
                  <a:lnTo>
                    <a:pt x="884" y="68"/>
                  </a:lnTo>
                  <a:lnTo>
                    <a:pt x="914" y="66"/>
                  </a:lnTo>
                  <a:lnTo>
                    <a:pt x="946" y="70"/>
                  </a:lnTo>
                  <a:lnTo>
                    <a:pt x="962" y="80"/>
                  </a:lnTo>
                  <a:lnTo>
                    <a:pt x="948" y="90"/>
                  </a:lnTo>
                  <a:lnTo>
                    <a:pt x="922" y="98"/>
                  </a:lnTo>
                  <a:lnTo>
                    <a:pt x="916" y="106"/>
                  </a:lnTo>
                  <a:lnTo>
                    <a:pt x="906" y="110"/>
                  </a:lnTo>
                  <a:lnTo>
                    <a:pt x="872" y="110"/>
                  </a:lnTo>
                  <a:lnTo>
                    <a:pt x="852" y="116"/>
                  </a:lnTo>
                  <a:lnTo>
                    <a:pt x="870" y="120"/>
                  </a:lnTo>
                  <a:lnTo>
                    <a:pt x="896" y="122"/>
                  </a:lnTo>
                  <a:lnTo>
                    <a:pt x="888" y="130"/>
                  </a:lnTo>
                  <a:lnTo>
                    <a:pt x="850" y="128"/>
                  </a:lnTo>
                  <a:lnTo>
                    <a:pt x="832" y="132"/>
                  </a:lnTo>
                  <a:lnTo>
                    <a:pt x="840" y="140"/>
                  </a:lnTo>
                  <a:lnTo>
                    <a:pt x="866" y="138"/>
                  </a:lnTo>
                  <a:lnTo>
                    <a:pt x="876" y="138"/>
                  </a:lnTo>
                  <a:lnTo>
                    <a:pt x="868" y="146"/>
                  </a:lnTo>
                  <a:lnTo>
                    <a:pt x="844" y="152"/>
                  </a:lnTo>
                  <a:lnTo>
                    <a:pt x="842" y="170"/>
                  </a:lnTo>
                  <a:lnTo>
                    <a:pt x="822" y="180"/>
                  </a:lnTo>
                  <a:lnTo>
                    <a:pt x="812" y="208"/>
                  </a:lnTo>
                  <a:lnTo>
                    <a:pt x="822" y="210"/>
                  </a:lnTo>
                  <a:lnTo>
                    <a:pt x="848" y="212"/>
                  </a:lnTo>
                  <a:lnTo>
                    <a:pt x="836" y="220"/>
                  </a:lnTo>
                  <a:lnTo>
                    <a:pt x="836" y="224"/>
                  </a:lnTo>
                  <a:lnTo>
                    <a:pt x="838" y="226"/>
                  </a:lnTo>
                  <a:lnTo>
                    <a:pt x="840" y="228"/>
                  </a:lnTo>
                  <a:lnTo>
                    <a:pt x="854" y="234"/>
                  </a:lnTo>
                  <a:lnTo>
                    <a:pt x="868" y="238"/>
                  </a:lnTo>
                  <a:lnTo>
                    <a:pt x="864" y="250"/>
                  </a:lnTo>
                  <a:lnTo>
                    <a:pt x="860" y="258"/>
                  </a:lnTo>
                  <a:lnTo>
                    <a:pt x="858" y="260"/>
                  </a:lnTo>
                  <a:lnTo>
                    <a:pt x="846" y="252"/>
                  </a:lnTo>
                  <a:lnTo>
                    <a:pt x="836" y="244"/>
                  </a:lnTo>
                  <a:lnTo>
                    <a:pt x="814" y="248"/>
                  </a:lnTo>
                  <a:lnTo>
                    <a:pt x="814" y="262"/>
                  </a:lnTo>
                  <a:lnTo>
                    <a:pt x="834" y="268"/>
                  </a:lnTo>
                  <a:lnTo>
                    <a:pt x="850" y="280"/>
                  </a:lnTo>
                  <a:lnTo>
                    <a:pt x="848" y="296"/>
                  </a:lnTo>
                  <a:lnTo>
                    <a:pt x="828" y="298"/>
                  </a:lnTo>
                  <a:lnTo>
                    <a:pt x="840" y="312"/>
                  </a:lnTo>
                  <a:lnTo>
                    <a:pt x="846" y="320"/>
                  </a:lnTo>
                  <a:lnTo>
                    <a:pt x="850" y="324"/>
                  </a:lnTo>
                  <a:lnTo>
                    <a:pt x="850" y="328"/>
                  </a:lnTo>
                  <a:lnTo>
                    <a:pt x="838" y="334"/>
                  </a:lnTo>
                  <a:lnTo>
                    <a:pt x="826" y="336"/>
                  </a:lnTo>
                  <a:lnTo>
                    <a:pt x="830" y="350"/>
                  </a:lnTo>
                  <a:lnTo>
                    <a:pt x="812" y="356"/>
                  </a:lnTo>
                  <a:lnTo>
                    <a:pt x="790" y="356"/>
                  </a:lnTo>
                  <a:lnTo>
                    <a:pt x="768" y="354"/>
                  </a:lnTo>
                  <a:lnTo>
                    <a:pt x="756" y="360"/>
                  </a:lnTo>
                  <a:lnTo>
                    <a:pt x="768" y="372"/>
                  </a:lnTo>
                  <a:lnTo>
                    <a:pt x="800" y="372"/>
                  </a:lnTo>
                  <a:lnTo>
                    <a:pt x="804" y="382"/>
                  </a:lnTo>
                  <a:lnTo>
                    <a:pt x="800" y="400"/>
                  </a:lnTo>
                  <a:lnTo>
                    <a:pt x="782" y="386"/>
                  </a:lnTo>
                  <a:lnTo>
                    <a:pt x="774" y="386"/>
                  </a:lnTo>
                  <a:lnTo>
                    <a:pt x="776" y="392"/>
                  </a:lnTo>
                  <a:lnTo>
                    <a:pt x="804" y="410"/>
                  </a:lnTo>
                  <a:lnTo>
                    <a:pt x="810" y="446"/>
                  </a:lnTo>
                  <a:lnTo>
                    <a:pt x="790" y="444"/>
                  </a:lnTo>
                  <a:lnTo>
                    <a:pt x="770" y="430"/>
                  </a:lnTo>
                  <a:lnTo>
                    <a:pt x="756" y="416"/>
                  </a:lnTo>
                  <a:lnTo>
                    <a:pt x="750" y="414"/>
                  </a:lnTo>
                  <a:lnTo>
                    <a:pt x="750" y="432"/>
                  </a:lnTo>
                  <a:lnTo>
                    <a:pt x="756" y="446"/>
                  </a:lnTo>
                  <a:lnTo>
                    <a:pt x="778" y="452"/>
                  </a:lnTo>
                  <a:lnTo>
                    <a:pt x="804" y="454"/>
                  </a:lnTo>
                  <a:lnTo>
                    <a:pt x="790" y="462"/>
                  </a:lnTo>
                  <a:close/>
                </a:path>
              </a:pathLst>
            </a:custGeom>
            <a:grpFill/>
            <a:ln w="7938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grpSp>
          <p:nvGrpSpPr>
            <p:cNvPr id="588" name="Group 751"/>
            <p:cNvGrpSpPr>
              <a:grpSpLocks/>
            </p:cNvGrpSpPr>
            <p:nvPr/>
          </p:nvGrpSpPr>
          <p:grpSpPr bwMode="auto">
            <a:xfrm>
              <a:off x="464" y="783"/>
              <a:ext cx="1400" cy="1078"/>
              <a:chOff x="464" y="783"/>
              <a:chExt cx="1400" cy="1078"/>
            </a:xfrm>
            <a:grpFill/>
          </p:grpSpPr>
          <p:sp>
            <p:nvSpPr>
              <p:cNvPr id="848" name="Freeform 752"/>
              <p:cNvSpPr>
                <a:spLocks/>
              </p:cNvSpPr>
              <p:nvPr/>
            </p:nvSpPr>
            <p:spPr bwMode="auto">
              <a:xfrm>
                <a:off x="704" y="1087"/>
                <a:ext cx="166" cy="104"/>
              </a:xfrm>
              <a:custGeom>
                <a:avLst/>
                <a:gdLst>
                  <a:gd name="T0" fmla="*/ 20 w 166"/>
                  <a:gd name="T1" fmla="*/ 6 h 104"/>
                  <a:gd name="T2" fmla="*/ 20 w 166"/>
                  <a:gd name="T3" fmla="*/ 14 h 104"/>
                  <a:gd name="T4" fmla="*/ 28 w 166"/>
                  <a:gd name="T5" fmla="*/ 22 h 104"/>
                  <a:gd name="T6" fmla="*/ 28 w 166"/>
                  <a:gd name="T7" fmla="*/ 28 h 104"/>
                  <a:gd name="T8" fmla="*/ 24 w 166"/>
                  <a:gd name="T9" fmla="*/ 34 h 104"/>
                  <a:gd name="T10" fmla="*/ 20 w 166"/>
                  <a:gd name="T11" fmla="*/ 44 h 104"/>
                  <a:gd name="T12" fmla="*/ 12 w 166"/>
                  <a:gd name="T13" fmla="*/ 54 h 104"/>
                  <a:gd name="T14" fmla="*/ 8 w 166"/>
                  <a:gd name="T15" fmla="*/ 68 h 104"/>
                  <a:gd name="T16" fmla="*/ 0 w 166"/>
                  <a:gd name="T17" fmla="*/ 76 h 104"/>
                  <a:gd name="T18" fmla="*/ 12 w 166"/>
                  <a:gd name="T19" fmla="*/ 80 h 104"/>
                  <a:gd name="T20" fmla="*/ 20 w 166"/>
                  <a:gd name="T21" fmla="*/ 84 h 104"/>
                  <a:gd name="T22" fmla="*/ 32 w 166"/>
                  <a:gd name="T23" fmla="*/ 92 h 104"/>
                  <a:gd name="T24" fmla="*/ 42 w 166"/>
                  <a:gd name="T25" fmla="*/ 104 h 104"/>
                  <a:gd name="T26" fmla="*/ 54 w 166"/>
                  <a:gd name="T27" fmla="*/ 100 h 104"/>
                  <a:gd name="T28" fmla="*/ 68 w 166"/>
                  <a:gd name="T29" fmla="*/ 92 h 104"/>
                  <a:gd name="T30" fmla="*/ 80 w 166"/>
                  <a:gd name="T31" fmla="*/ 92 h 104"/>
                  <a:gd name="T32" fmla="*/ 86 w 166"/>
                  <a:gd name="T33" fmla="*/ 82 h 104"/>
                  <a:gd name="T34" fmla="*/ 90 w 166"/>
                  <a:gd name="T35" fmla="*/ 72 h 104"/>
                  <a:gd name="T36" fmla="*/ 102 w 166"/>
                  <a:gd name="T37" fmla="*/ 66 h 104"/>
                  <a:gd name="T38" fmla="*/ 106 w 166"/>
                  <a:gd name="T39" fmla="*/ 58 h 104"/>
                  <a:gd name="T40" fmla="*/ 120 w 166"/>
                  <a:gd name="T41" fmla="*/ 50 h 104"/>
                  <a:gd name="T42" fmla="*/ 140 w 166"/>
                  <a:gd name="T43" fmla="*/ 40 h 104"/>
                  <a:gd name="T44" fmla="*/ 166 w 166"/>
                  <a:gd name="T45" fmla="*/ 32 h 104"/>
                  <a:gd name="T46" fmla="*/ 158 w 166"/>
                  <a:gd name="T47" fmla="*/ 26 h 104"/>
                  <a:gd name="T48" fmla="*/ 142 w 166"/>
                  <a:gd name="T49" fmla="*/ 16 h 104"/>
                  <a:gd name="T50" fmla="*/ 128 w 166"/>
                  <a:gd name="T51" fmla="*/ 8 h 104"/>
                  <a:gd name="T52" fmla="*/ 114 w 166"/>
                  <a:gd name="T53" fmla="*/ 10 h 104"/>
                  <a:gd name="T54" fmla="*/ 106 w 166"/>
                  <a:gd name="T55" fmla="*/ 16 h 104"/>
                  <a:gd name="T56" fmla="*/ 94 w 166"/>
                  <a:gd name="T57" fmla="*/ 14 h 104"/>
                  <a:gd name="T58" fmla="*/ 74 w 166"/>
                  <a:gd name="T59" fmla="*/ 6 h 104"/>
                  <a:gd name="T60" fmla="*/ 72 w 166"/>
                  <a:gd name="T61" fmla="*/ 0 h 104"/>
                  <a:gd name="T62" fmla="*/ 54 w 166"/>
                  <a:gd name="T63" fmla="*/ 0 h 104"/>
                  <a:gd name="T64" fmla="*/ 52 w 166"/>
                  <a:gd name="T65" fmla="*/ 6 h 104"/>
                  <a:gd name="T66" fmla="*/ 34 w 166"/>
                  <a:gd name="T67" fmla="*/ 4 h 104"/>
                  <a:gd name="T68" fmla="*/ 20 w 166"/>
                  <a:gd name="T69" fmla="*/ 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6" h="104">
                    <a:moveTo>
                      <a:pt x="20" y="6"/>
                    </a:moveTo>
                    <a:lnTo>
                      <a:pt x="20" y="14"/>
                    </a:lnTo>
                    <a:lnTo>
                      <a:pt x="28" y="22"/>
                    </a:lnTo>
                    <a:lnTo>
                      <a:pt x="28" y="28"/>
                    </a:lnTo>
                    <a:lnTo>
                      <a:pt x="24" y="34"/>
                    </a:lnTo>
                    <a:lnTo>
                      <a:pt x="20" y="44"/>
                    </a:lnTo>
                    <a:lnTo>
                      <a:pt x="12" y="54"/>
                    </a:lnTo>
                    <a:lnTo>
                      <a:pt x="8" y="68"/>
                    </a:lnTo>
                    <a:lnTo>
                      <a:pt x="0" y="76"/>
                    </a:lnTo>
                    <a:lnTo>
                      <a:pt x="12" y="80"/>
                    </a:lnTo>
                    <a:lnTo>
                      <a:pt x="20" y="84"/>
                    </a:lnTo>
                    <a:lnTo>
                      <a:pt x="32" y="92"/>
                    </a:lnTo>
                    <a:lnTo>
                      <a:pt x="42" y="104"/>
                    </a:lnTo>
                    <a:lnTo>
                      <a:pt x="54" y="100"/>
                    </a:lnTo>
                    <a:lnTo>
                      <a:pt x="68" y="92"/>
                    </a:lnTo>
                    <a:lnTo>
                      <a:pt x="80" y="92"/>
                    </a:lnTo>
                    <a:lnTo>
                      <a:pt x="86" y="82"/>
                    </a:lnTo>
                    <a:lnTo>
                      <a:pt x="90" y="72"/>
                    </a:lnTo>
                    <a:lnTo>
                      <a:pt x="102" y="66"/>
                    </a:lnTo>
                    <a:lnTo>
                      <a:pt x="106" y="58"/>
                    </a:lnTo>
                    <a:lnTo>
                      <a:pt x="120" y="50"/>
                    </a:lnTo>
                    <a:lnTo>
                      <a:pt x="140" y="40"/>
                    </a:lnTo>
                    <a:lnTo>
                      <a:pt x="166" y="32"/>
                    </a:lnTo>
                    <a:lnTo>
                      <a:pt x="158" y="26"/>
                    </a:lnTo>
                    <a:lnTo>
                      <a:pt x="142" y="16"/>
                    </a:lnTo>
                    <a:lnTo>
                      <a:pt x="128" y="8"/>
                    </a:lnTo>
                    <a:lnTo>
                      <a:pt x="114" y="10"/>
                    </a:lnTo>
                    <a:lnTo>
                      <a:pt x="106" y="16"/>
                    </a:lnTo>
                    <a:lnTo>
                      <a:pt x="94" y="14"/>
                    </a:lnTo>
                    <a:lnTo>
                      <a:pt x="74" y="6"/>
                    </a:lnTo>
                    <a:lnTo>
                      <a:pt x="72" y="0"/>
                    </a:lnTo>
                    <a:lnTo>
                      <a:pt x="54" y="0"/>
                    </a:lnTo>
                    <a:lnTo>
                      <a:pt x="52" y="6"/>
                    </a:lnTo>
                    <a:lnTo>
                      <a:pt x="34" y="4"/>
                    </a:lnTo>
                    <a:lnTo>
                      <a:pt x="20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49" name="Freeform 753"/>
              <p:cNvSpPr>
                <a:spLocks/>
              </p:cNvSpPr>
              <p:nvPr/>
            </p:nvSpPr>
            <p:spPr bwMode="auto">
              <a:xfrm>
                <a:off x="814" y="1125"/>
                <a:ext cx="284" cy="136"/>
              </a:xfrm>
              <a:custGeom>
                <a:avLst/>
                <a:gdLst>
                  <a:gd name="T0" fmla="*/ 104 w 284"/>
                  <a:gd name="T1" fmla="*/ 82 h 136"/>
                  <a:gd name="T2" fmla="*/ 52 w 284"/>
                  <a:gd name="T3" fmla="*/ 78 h 136"/>
                  <a:gd name="T4" fmla="*/ 10 w 284"/>
                  <a:gd name="T5" fmla="*/ 74 h 136"/>
                  <a:gd name="T6" fmla="*/ 30 w 284"/>
                  <a:gd name="T7" fmla="*/ 62 h 136"/>
                  <a:gd name="T8" fmla="*/ 56 w 284"/>
                  <a:gd name="T9" fmla="*/ 54 h 136"/>
                  <a:gd name="T10" fmla="*/ 34 w 284"/>
                  <a:gd name="T11" fmla="*/ 56 h 136"/>
                  <a:gd name="T12" fmla="*/ 14 w 284"/>
                  <a:gd name="T13" fmla="*/ 52 h 136"/>
                  <a:gd name="T14" fmla="*/ 0 w 284"/>
                  <a:gd name="T15" fmla="*/ 42 h 136"/>
                  <a:gd name="T16" fmla="*/ 12 w 284"/>
                  <a:gd name="T17" fmla="*/ 30 h 136"/>
                  <a:gd name="T18" fmla="*/ 26 w 284"/>
                  <a:gd name="T19" fmla="*/ 14 h 136"/>
                  <a:gd name="T20" fmla="*/ 74 w 284"/>
                  <a:gd name="T21" fmla="*/ 0 h 136"/>
                  <a:gd name="T22" fmla="*/ 74 w 284"/>
                  <a:gd name="T23" fmla="*/ 12 h 136"/>
                  <a:gd name="T24" fmla="*/ 84 w 284"/>
                  <a:gd name="T25" fmla="*/ 22 h 136"/>
                  <a:gd name="T26" fmla="*/ 106 w 284"/>
                  <a:gd name="T27" fmla="*/ 12 h 136"/>
                  <a:gd name="T28" fmla="*/ 118 w 284"/>
                  <a:gd name="T29" fmla="*/ 24 h 136"/>
                  <a:gd name="T30" fmla="*/ 128 w 284"/>
                  <a:gd name="T31" fmla="*/ 26 h 136"/>
                  <a:gd name="T32" fmla="*/ 144 w 284"/>
                  <a:gd name="T33" fmla="*/ 18 h 136"/>
                  <a:gd name="T34" fmla="*/ 142 w 284"/>
                  <a:gd name="T35" fmla="*/ 10 h 136"/>
                  <a:gd name="T36" fmla="*/ 162 w 284"/>
                  <a:gd name="T37" fmla="*/ 26 h 136"/>
                  <a:gd name="T38" fmla="*/ 172 w 284"/>
                  <a:gd name="T39" fmla="*/ 48 h 136"/>
                  <a:gd name="T40" fmla="*/ 176 w 284"/>
                  <a:gd name="T41" fmla="*/ 34 h 136"/>
                  <a:gd name="T42" fmla="*/ 170 w 284"/>
                  <a:gd name="T43" fmla="*/ 4 h 136"/>
                  <a:gd name="T44" fmla="*/ 192 w 284"/>
                  <a:gd name="T45" fmla="*/ 4 h 136"/>
                  <a:gd name="T46" fmla="*/ 216 w 284"/>
                  <a:gd name="T47" fmla="*/ 24 h 136"/>
                  <a:gd name="T48" fmla="*/ 230 w 284"/>
                  <a:gd name="T49" fmla="*/ 52 h 136"/>
                  <a:gd name="T50" fmla="*/ 228 w 284"/>
                  <a:gd name="T51" fmla="*/ 66 h 136"/>
                  <a:gd name="T52" fmla="*/ 248 w 284"/>
                  <a:gd name="T53" fmla="*/ 82 h 136"/>
                  <a:gd name="T54" fmla="*/ 268 w 284"/>
                  <a:gd name="T55" fmla="*/ 90 h 136"/>
                  <a:gd name="T56" fmla="*/ 280 w 284"/>
                  <a:gd name="T57" fmla="*/ 104 h 136"/>
                  <a:gd name="T58" fmla="*/ 254 w 284"/>
                  <a:gd name="T59" fmla="*/ 106 h 136"/>
                  <a:gd name="T60" fmla="*/ 268 w 284"/>
                  <a:gd name="T61" fmla="*/ 116 h 136"/>
                  <a:gd name="T62" fmla="*/ 262 w 284"/>
                  <a:gd name="T63" fmla="*/ 128 h 136"/>
                  <a:gd name="T64" fmla="*/ 216 w 284"/>
                  <a:gd name="T65" fmla="*/ 128 h 136"/>
                  <a:gd name="T66" fmla="*/ 202 w 284"/>
                  <a:gd name="T67" fmla="*/ 122 h 136"/>
                  <a:gd name="T68" fmla="*/ 184 w 284"/>
                  <a:gd name="T69" fmla="*/ 122 h 136"/>
                  <a:gd name="T70" fmla="*/ 152 w 284"/>
                  <a:gd name="T71" fmla="*/ 134 h 136"/>
                  <a:gd name="T72" fmla="*/ 84 w 284"/>
                  <a:gd name="T73" fmla="*/ 130 h 136"/>
                  <a:gd name="T74" fmla="*/ 40 w 284"/>
                  <a:gd name="T75" fmla="*/ 118 h 136"/>
                  <a:gd name="T76" fmla="*/ 30 w 284"/>
                  <a:gd name="T77" fmla="*/ 92 h 136"/>
                  <a:gd name="T78" fmla="*/ 80 w 284"/>
                  <a:gd name="T79" fmla="*/ 88 h 136"/>
                  <a:gd name="T80" fmla="*/ 110 w 284"/>
                  <a:gd name="T81" fmla="*/ 9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" h="136">
                    <a:moveTo>
                      <a:pt x="110" y="90"/>
                    </a:moveTo>
                    <a:lnTo>
                      <a:pt x="104" y="82"/>
                    </a:lnTo>
                    <a:lnTo>
                      <a:pt x="86" y="76"/>
                    </a:lnTo>
                    <a:lnTo>
                      <a:pt x="52" y="78"/>
                    </a:lnTo>
                    <a:lnTo>
                      <a:pt x="28" y="80"/>
                    </a:lnTo>
                    <a:lnTo>
                      <a:pt x="10" y="74"/>
                    </a:lnTo>
                    <a:lnTo>
                      <a:pt x="14" y="62"/>
                    </a:lnTo>
                    <a:lnTo>
                      <a:pt x="30" y="62"/>
                    </a:lnTo>
                    <a:lnTo>
                      <a:pt x="46" y="58"/>
                    </a:lnTo>
                    <a:lnTo>
                      <a:pt x="56" y="54"/>
                    </a:lnTo>
                    <a:lnTo>
                      <a:pt x="46" y="52"/>
                    </a:lnTo>
                    <a:lnTo>
                      <a:pt x="34" y="56"/>
                    </a:lnTo>
                    <a:lnTo>
                      <a:pt x="20" y="56"/>
                    </a:lnTo>
                    <a:lnTo>
                      <a:pt x="14" y="52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8" y="36"/>
                    </a:lnTo>
                    <a:lnTo>
                      <a:pt x="12" y="30"/>
                    </a:lnTo>
                    <a:lnTo>
                      <a:pt x="10" y="22"/>
                    </a:lnTo>
                    <a:lnTo>
                      <a:pt x="26" y="14"/>
                    </a:lnTo>
                    <a:lnTo>
                      <a:pt x="50" y="4"/>
                    </a:lnTo>
                    <a:lnTo>
                      <a:pt x="74" y="0"/>
                    </a:lnTo>
                    <a:lnTo>
                      <a:pt x="76" y="8"/>
                    </a:lnTo>
                    <a:lnTo>
                      <a:pt x="74" y="12"/>
                    </a:lnTo>
                    <a:lnTo>
                      <a:pt x="70" y="18"/>
                    </a:lnTo>
                    <a:lnTo>
                      <a:pt x="84" y="22"/>
                    </a:lnTo>
                    <a:lnTo>
                      <a:pt x="90" y="8"/>
                    </a:lnTo>
                    <a:lnTo>
                      <a:pt x="106" y="12"/>
                    </a:lnTo>
                    <a:lnTo>
                      <a:pt x="122" y="18"/>
                    </a:lnTo>
                    <a:lnTo>
                      <a:pt x="118" y="24"/>
                    </a:lnTo>
                    <a:lnTo>
                      <a:pt x="120" y="28"/>
                    </a:lnTo>
                    <a:lnTo>
                      <a:pt x="128" y="26"/>
                    </a:lnTo>
                    <a:lnTo>
                      <a:pt x="142" y="26"/>
                    </a:lnTo>
                    <a:lnTo>
                      <a:pt x="144" y="18"/>
                    </a:lnTo>
                    <a:lnTo>
                      <a:pt x="136" y="12"/>
                    </a:lnTo>
                    <a:lnTo>
                      <a:pt x="142" y="10"/>
                    </a:lnTo>
                    <a:lnTo>
                      <a:pt x="154" y="16"/>
                    </a:lnTo>
                    <a:lnTo>
                      <a:pt x="162" y="26"/>
                    </a:lnTo>
                    <a:lnTo>
                      <a:pt x="166" y="38"/>
                    </a:lnTo>
                    <a:lnTo>
                      <a:pt x="172" y="48"/>
                    </a:lnTo>
                    <a:lnTo>
                      <a:pt x="182" y="44"/>
                    </a:lnTo>
                    <a:lnTo>
                      <a:pt x="176" y="34"/>
                    </a:lnTo>
                    <a:lnTo>
                      <a:pt x="172" y="16"/>
                    </a:lnTo>
                    <a:lnTo>
                      <a:pt x="170" y="4"/>
                    </a:lnTo>
                    <a:lnTo>
                      <a:pt x="178" y="0"/>
                    </a:lnTo>
                    <a:lnTo>
                      <a:pt x="192" y="4"/>
                    </a:lnTo>
                    <a:lnTo>
                      <a:pt x="206" y="12"/>
                    </a:lnTo>
                    <a:lnTo>
                      <a:pt x="216" y="24"/>
                    </a:lnTo>
                    <a:lnTo>
                      <a:pt x="222" y="40"/>
                    </a:lnTo>
                    <a:lnTo>
                      <a:pt x="230" y="52"/>
                    </a:lnTo>
                    <a:lnTo>
                      <a:pt x="230" y="60"/>
                    </a:lnTo>
                    <a:lnTo>
                      <a:pt x="228" y="66"/>
                    </a:lnTo>
                    <a:lnTo>
                      <a:pt x="238" y="78"/>
                    </a:lnTo>
                    <a:lnTo>
                      <a:pt x="248" y="82"/>
                    </a:lnTo>
                    <a:lnTo>
                      <a:pt x="260" y="84"/>
                    </a:lnTo>
                    <a:lnTo>
                      <a:pt x="268" y="90"/>
                    </a:lnTo>
                    <a:lnTo>
                      <a:pt x="284" y="100"/>
                    </a:lnTo>
                    <a:lnTo>
                      <a:pt x="280" y="104"/>
                    </a:lnTo>
                    <a:lnTo>
                      <a:pt x="264" y="104"/>
                    </a:lnTo>
                    <a:lnTo>
                      <a:pt x="254" y="106"/>
                    </a:lnTo>
                    <a:lnTo>
                      <a:pt x="256" y="112"/>
                    </a:lnTo>
                    <a:lnTo>
                      <a:pt x="268" y="116"/>
                    </a:lnTo>
                    <a:lnTo>
                      <a:pt x="272" y="126"/>
                    </a:lnTo>
                    <a:lnTo>
                      <a:pt x="262" y="128"/>
                    </a:lnTo>
                    <a:lnTo>
                      <a:pt x="240" y="130"/>
                    </a:lnTo>
                    <a:lnTo>
                      <a:pt x="216" y="128"/>
                    </a:lnTo>
                    <a:lnTo>
                      <a:pt x="212" y="122"/>
                    </a:lnTo>
                    <a:lnTo>
                      <a:pt x="202" y="122"/>
                    </a:lnTo>
                    <a:lnTo>
                      <a:pt x="196" y="108"/>
                    </a:lnTo>
                    <a:lnTo>
                      <a:pt x="184" y="122"/>
                    </a:lnTo>
                    <a:lnTo>
                      <a:pt x="168" y="126"/>
                    </a:lnTo>
                    <a:lnTo>
                      <a:pt x="152" y="134"/>
                    </a:lnTo>
                    <a:lnTo>
                      <a:pt x="90" y="136"/>
                    </a:lnTo>
                    <a:lnTo>
                      <a:pt x="84" y="130"/>
                    </a:lnTo>
                    <a:lnTo>
                      <a:pt x="82" y="118"/>
                    </a:lnTo>
                    <a:lnTo>
                      <a:pt x="40" y="118"/>
                    </a:lnTo>
                    <a:lnTo>
                      <a:pt x="22" y="100"/>
                    </a:lnTo>
                    <a:lnTo>
                      <a:pt x="30" y="92"/>
                    </a:lnTo>
                    <a:lnTo>
                      <a:pt x="48" y="90"/>
                    </a:lnTo>
                    <a:lnTo>
                      <a:pt x="80" y="88"/>
                    </a:lnTo>
                    <a:lnTo>
                      <a:pt x="98" y="90"/>
                    </a:lnTo>
                    <a:lnTo>
                      <a:pt x="110" y="9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0" name="Freeform 754"/>
              <p:cNvSpPr>
                <a:spLocks/>
              </p:cNvSpPr>
              <p:nvPr/>
            </p:nvSpPr>
            <p:spPr bwMode="auto">
              <a:xfrm>
                <a:off x="836" y="1011"/>
                <a:ext cx="190" cy="82"/>
              </a:xfrm>
              <a:custGeom>
                <a:avLst/>
                <a:gdLst>
                  <a:gd name="T0" fmla="*/ 98 w 190"/>
                  <a:gd name="T1" fmla="*/ 56 h 82"/>
                  <a:gd name="T2" fmla="*/ 80 w 190"/>
                  <a:gd name="T3" fmla="*/ 56 h 82"/>
                  <a:gd name="T4" fmla="*/ 58 w 190"/>
                  <a:gd name="T5" fmla="*/ 56 h 82"/>
                  <a:gd name="T6" fmla="*/ 62 w 190"/>
                  <a:gd name="T7" fmla="*/ 48 h 82"/>
                  <a:gd name="T8" fmla="*/ 52 w 190"/>
                  <a:gd name="T9" fmla="*/ 50 h 82"/>
                  <a:gd name="T10" fmla="*/ 48 w 190"/>
                  <a:gd name="T11" fmla="*/ 58 h 82"/>
                  <a:gd name="T12" fmla="*/ 30 w 190"/>
                  <a:gd name="T13" fmla="*/ 62 h 82"/>
                  <a:gd name="T14" fmla="*/ 20 w 190"/>
                  <a:gd name="T15" fmla="*/ 58 h 82"/>
                  <a:gd name="T16" fmla="*/ 2 w 190"/>
                  <a:gd name="T17" fmla="*/ 56 h 82"/>
                  <a:gd name="T18" fmla="*/ 0 w 190"/>
                  <a:gd name="T19" fmla="*/ 48 h 82"/>
                  <a:gd name="T20" fmla="*/ 18 w 190"/>
                  <a:gd name="T21" fmla="*/ 46 h 82"/>
                  <a:gd name="T22" fmla="*/ 4 w 190"/>
                  <a:gd name="T23" fmla="*/ 42 h 82"/>
                  <a:gd name="T24" fmla="*/ 10 w 190"/>
                  <a:gd name="T25" fmla="*/ 36 h 82"/>
                  <a:gd name="T26" fmla="*/ 34 w 190"/>
                  <a:gd name="T27" fmla="*/ 34 h 82"/>
                  <a:gd name="T28" fmla="*/ 16 w 190"/>
                  <a:gd name="T29" fmla="*/ 30 h 82"/>
                  <a:gd name="T30" fmla="*/ 18 w 190"/>
                  <a:gd name="T31" fmla="*/ 24 h 82"/>
                  <a:gd name="T32" fmla="*/ 26 w 190"/>
                  <a:gd name="T33" fmla="*/ 20 h 82"/>
                  <a:gd name="T34" fmla="*/ 34 w 190"/>
                  <a:gd name="T35" fmla="*/ 16 h 82"/>
                  <a:gd name="T36" fmla="*/ 50 w 190"/>
                  <a:gd name="T37" fmla="*/ 14 h 82"/>
                  <a:gd name="T38" fmla="*/ 58 w 190"/>
                  <a:gd name="T39" fmla="*/ 22 h 82"/>
                  <a:gd name="T40" fmla="*/ 66 w 190"/>
                  <a:gd name="T41" fmla="*/ 20 h 82"/>
                  <a:gd name="T42" fmla="*/ 74 w 190"/>
                  <a:gd name="T43" fmla="*/ 20 h 82"/>
                  <a:gd name="T44" fmla="*/ 88 w 190"/>
                  <a:gd name="T45" fmla="*/ 28 h 82"/>
                  <a:gd name="T46" fmla="*/ 98 w 190"/>
                  <a:gd name="T47" fmla="*/ 36 h 82"/>
                  <a:gd name="T48" fmla="*/ 98 w 190"/>
                  <a:gd name="T49" fmla="*/ 40 h 82"/>
                  <a:gd name="T50" fmla="*/ 98 w 190"/>
                  <a:gd name="T51" fmla="*/ 42 h 82"/>
                  <a:gd name="T52" fmla="*/ 100 w 190"/>
                  <a:gd name="T53" fmla="*/ 44 h 82"/>
                  <a:gd name="T54" fmla="*/ 136 w 190"/>
                  <a:gd name="T55" fmla="*/ 44 h 82"/>
                  <a:gd name="T56" fmla="*/ 136 w 190"/>
                  <a:gd name="T57" fmla="*/ 38 h 82"/>
                  <a:gd name="T58" fmla="*/ 118 w 190"/>
                  <a:gd name="T59" fmla="*/ 34 h 82"/>
                  <a:gd name="T60" fmla="*/ 130 w 190"/>
                  <a:gd name="T61" fmla="*/ 28 h 82"/>
                  <a:gd name="T62" fmla="*/ 128 w 190"/>
                  <a:gd name="T63" fmla="*/ 24 h 82"/>
                  <a:gd name="T64" fmla="*/ 116 w 190"/>
                  <a:gd name="T65" fmla="*/ 20 h 82"/>
                  <a:gd name="T66" fmla="*/ 122 w 190"/>
                  <a:gd name="T67" fmla="*/ 10 h 82"/>
                  <a:gd name="T68" fmla="*/ 130 w 190"/>
                  <a:gd name="T69" fmla="*/ 0 h 82"/>
                  <a:gd name="T70" fmla="*/ 140 w 190"/>
                  <a:gd name="T71" fmla="*/ 2 h 82"/>
                  <a:gd name="T72" fmla="*/ 142 w 190"/>
                  <a:gd name="T73" fmla="*/ 8 h 82"/>
                  <a:gd name="T74" fmla="*/ 148 w 190"/>
                  <a:gd name="T75" fmla="*/ 16 h 82"/>
                  <a:gd name="T76" fmla="*/ 146 w 190"/>
                  <a:gd name="T77" fmla="*/ 22 h 82"/>
                  <a:gd name="T78" fmla="*/ 148 w 190"/>
                  <a:gd name="T79" fmla="*/ 30 h 82"/>
                  <a:gd name="T80" fmla="*/ 162 w 190"/>
                  <a:gd name="T81" fmla="*/ 34 h 82"/>
                  <a:gd name="T82" fmla="*/ 168 w 190"/>
                  <a:gd name="T83" fmla="*/ 34 h 82"/>
                  <a:gd name="T84" fmla="*/ 172 w 190"/>
                  <a:gd name="T85" fmla="*/ 28 h 82"/>
                  <a:gd name="T86" fmla="*/ 184 w 190"/>
                  <a:gd name="T87" fmla="*/ 28 h 82"/>
                  <a:gd name="T88" fmla="*/ 190 w 190"/>
                  <a:gd name="T89" fmla="*/ 34 h 82"/>
                  <a:gd name="T90" fmla="*/ 190 w 190"/>
                  <a:gd name="T91" fmla="*/ 48 h 82"/>
                  <a:gd name="T92" fmla="*/ 182 w 190"/>
                  <a:gd name="T93" fmla="*/ 58 h 82"/>
                  <a:gd name="T94" fmla="*/ 168 w 190"/>
                  <a:gd name="T95" fmla="*/ 64 h 82"/>
                  <a:gd name="T96" fmla="*/ 148 w 190"/>
                  <a:gd name="T97" fmla="*/ 58 h 82"/>
                  <a:gd name="T98" fmla="*/ 134 w 190"/>
                  <a:gd name="T99" fmla="*/ 64 h 82"/>
                  <a:gd name="T100" fmla="*/ 114 w 190"/>
                  <a:gd name="T101" fmla="*/ 66 h 82"/>
                  <a:gd name="T102" fmla="*/ 96 w 190"/>
                  <a:gd name="T103" fmla="*/ 76 h 82"/>
                  <a:gd name="T104" fmla="*/ 74 w 190"/>
                  <a:gd name="T105" fmla="*/ 82 h 82"/>
                  <a:gd name="T106" fmla="*/ 58 w 190"/>
                  <a:gd name="T107" fmla="*/ 78 h 82"/>
                  <a:gd name="T108" fmla="*/ 50 w 190"/>
                  <a:gd name="T109" fmla="*/ 70 h 82"/>
                  <a:gd name="T110" fmla="*/ 62 w 190"/>
                  <a:gd name="T111" fmla="*/ 64 h 82"/>
                  <a:gd name="T112" fmla="*/ 80 w 190"/>
                  <a:gd name="T113" fmla="*/ 64 h 82"/>
                  <a:gd name="T114" fmla="*/ 96 w 190"/>
                  <a:gd name="T115" fmla="*/ 62 h 82"/>
                  <a:gd name="T116" fmla="*/ 98 w 190"/>
                  <a:gd name="T117" fmla="*/ 5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0" h="82">
                    <a:moveTo>
                      <a:pt x="98" y="56"/>
                    </a:moveTo>
                    <a:lnTo>
                      <a:pt x="80" y="56"/>
                    </a:lnTo>
                    <a:lnTo>
                      <a:pt x="58" y="56"/>
                    </a:lnTo>
                    <a:lnTo>
                      <a:pt x="62" y="48"/>
                    </a:lnTo>
                    <a:lnTo>
                      <a:pt x="52" y="50"/>
                    </a:lnTo>
                    <a:lnTo>
                      <a:pt x="48" y="58"/>
                    </a:lnTo>
                    <a:lnTo>
                      <a:pt x="30" y="62"/>
                    </a:lnTo>
                    <a:lnTo>
                      <a:pt x="20" y="58"/>
                    </a:lnTo>
                    <a:lnTo>
                      <a:pt x="2" y="56"/>
                    </a:lnTo>
                    <a:lnTo>
                      <a:pt x="0" y="48"/>
                    </a:lnTo>
                    <a:lnTo>
                      <a:pt x="18" y="46"/>
                    </a:lnTo>
                    <a:lnTo>
                      <a:pt x="4" y="42"/>
                    </a:lnTo>
                    <a:lnTo>
                      <a:pt x="10" y="36"/>
                    </a:lnTo>
                    <a:lnTo>
                      <a:pt x="34" y="34"/>
                    </a:lnTo>
                    <a:lnTo>
                      <a:pt x="16" y="30"/>
                    </a:lnTo>
                    <a:lnTo>
                      <a:pt x="18" y="24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50" y="14"/>
                    </a:lnTo>
                    <a:lnTo>
                      <a:pt x="58" y="22"/>
                    </a:lnTo>
                    <a:lnTo>
                      <a:pt x="66" y="20"/>
                    </a:lnTo>
                    <a:lnTo>
                      <a:pt x="74" y="20"/>
                    </a:lnTo>
                    <a:lnTo>
                      <a:pt x="88" y="28"/>
                    </a:lnTo>
                    <a:lnTo>
                      <a:pt x="98" y="36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100" y="44"/>
                    </a:lnTo>
                    <a:lnTo>
                      <a:pt x="136" y="44"/>
                    </a:lnTo>
                    <a:lnTo>
                      <a:pt x="136" y="38"/>
                    </a:lnTo>
                    <a:lnTo>
                      <a:pt x="118" y="34"/>
                    </a:lnTo>
                    <a:lnTo>
                      <a:pt x="130" y="28"/>
                    </a:lnTo>
                    <a:lnTo>
                      <a:pt x="128" y="24"/>
                    </a:lnTo>
                    <a:lnTo>
                      <a:pt x="116" y="20"/>
                    </a:lnTo>
                    <a:lnTo>
                      <a:pt x="122" y="10"/>
                    </a:lnTo>
                    <a:lnTo>
                      <a:pt x="130" y="0"/>
                    </a:lnTo>
                    <a:lnTo>
                      <a:pt x="140" y="2"/>
                    </a:lnTo>
                    <a:lnTo>
                      <a:pt x="142" y="8"/>
                    </a:lnTo>
                    <a:lnTo>
                      <a:pt x="148" y="16"/>
                    </a:lnTo>
                    <a:lnTo>
                      <a:pt x="146" y="22"/>
                    </a:lnTo>
                    <a:lnTo>
                      <a:pt x="148" y="30"/>
                    </a:lnTo>
                    <a:lnTo>
                      <a:pt x="162" y="34"/>
                    </a:lnTo>
                    <a:lnTo>
                      <a:pt x="168" y="34"/>
                    </a:lnTo>
                    <a:lnTo>
                      <a:pt x="172" y="28"/>
                    </a:lnTo>
                    <a:lnTo>
                      <a:pt x="184" y="28"/>
                    </a:lnTo>
                    <a:lnTo>
                      <a:pt x="190" y="34"/>
                    </a:lnTo>
                    <a:lnTo>
                      <a:pt x="190" y="48"/>
                    </a:lnTo>
                    <a:lnTo>
                      <a:pt x="182" y="58"/>
                    </a:lnTo>
                    <a:lnTo>
                      <a:pt x="168" y="64"/>
                    </a:lnTo>
                    <a:lnTo>
                      <a:pt x="148" y="58"/>
                    </a:lnTo>
                    <a:lnTo>
                      <a:pt x="134" y="64"/>
                    </a:lnTo>
                    <a:lnTo>
                      <a:pt x="114" y="66"/>
                    </a:lnTo>
                    <a:lnTo>
                      <a:pt x="96" y="76"/>
                    </a:lnTo>
                    <a:lnTo>
                      <a:pt x="74" y="82"/>
                    </a:lnTo>
                    <a:lnTo>
                      <a:pt x="58" y="78"/>
                    </a:lnTo>
                    <a:lnTo>
                      <a:pt x="50" y="70"/>
                    </a:lnTo>
                    <a:lnTo>
                      <a:pt x="62" y="64"/>
                    </a:lnTo>
                    <a:lnTo>
                      <a:pt x="80" y="64"/>
                    </a:lnTo>
                    <a:lnTo>
                      <a:pt x="96" y="62"/>
                    </a:lnTo>
                    <a:lnTo>
                      <a:pt x="98" y="5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1" name="Freeform 755"/>
              <p:cNvSpPr>
                <a:spLocks/>
              </p:cNvSpPr>
              <p:nvPr/>
            </p:nvSpPr>
            <p:spPr bwMode="auto">
              <a:xfrm>
                <a:off x="1026" y="925"/>
                <a:ext cx="106" cy="56"/>
              </a:xfrm>
              <a:custGeom>
                <a:avLst/>
                <a:gdLst>
                  <a:gd name="T0" fmla="*/ 0 w 106"/>
                  <a:gd name="T1" fmla="*/ 12 h 56"/>
                  <a:gd name="T2" fmla="*/ 16 w 106"/>
                  <a:gd name="T3" fmla="*/ 16 h 56"/>
                  <a:gd name="T4" fmla="*/ 26 w 106"/>
                  <a:gd name="T5" fmla="*/ 20 h 56"/>
                  <a:gd name="T6" fmla="*/ 34 w 106"/>
                  <a:gd name="T7" fmla="*/ 28 h 56"/>
                  <a:gd name="T8" fmla="*/ 32 w 106"/>
                  <a:gd name="T9" fmla="*/ 30 h 56"/>
                  <a:gd name="T10" fmla="*/ 18 w 106"/>
                  <a:gd name="T11" fmla="*/ 28 h 56"/>
                  <a:gd name="T12" fmla="*/ 10 w 106"/>
                  <a:gd name="T13" fmla="*/ 30 h 56"/>
                  <a:gd name="T14" fmla="*/ 8 w 106"/>
                  <a:gd name="T15" fmla="*/ 40 h 56"/>
                  <a:gd name="T16" fmla="*/ 20 w 106"/>
                  <a:gd name="T17" fmla="*/ 42 h 56"/>
                  <a:gd name="T18" fmla="*/ 34 w 106"/>
                  <a:gd name="T19" fmla="*/ 40 h 56"/>
                  <a:gd name="T20" fmla="*/ 50 w 106"/>
                  <a:gd name="T21" fmla="*/ 38 h 56"/>
                  <a:gd name="T22" fmla="*/ 66 w 106"/>
                  <a:gd name="T23" fmla="*/ 40 h 56"/>
                  <a:gd name="T24" fmla="*/ 74 w 106"/>
                  <a:gd name="T25" fmla="*/ 46 h 56"/>
                  <a:gd name="T26" fmla="*/ 82 w 106"/>
                  <a:gd name="T27" fmla="*/ 56 h 56"/>
                  <a:gd name="T28" fmla="*/ 98 w 106"/>
                  <a:gd name="T29" fmla="*/ 56 h 56"/>
                  <a:gd name="T30" fmla="*/ 106 w 106"/>
                  <a:gd name="T31" fmla="*/ 48 h 56"/>
                  <a:gd name="T32" fmla="*/ 94 w 106"/>
                  <a:gd name="T33" fmla="*/ 38 h 56"/>
                  <a:gd name="T34" fmla="*/ 90 w 106"/>
                  <a:gd name="T35" fmla="*/ 28 h 56"/>
                  <a:gd name="T36" fmla="*/ 80 w 106"/>
                  <a:gd name="T37" fmla="*/ 20 h 56"/>
                  <a:gd name="T38" fmla="*/ 70 w 106"/>
                  <a:gd name="T39" fmla="*/ 18 h 56"/>
                  <a:gd name="T40" fmla="*/ 64 w 106"/>
                  <a:gd name="T41" fmla="*/ 12 h 56"/>
                  <a:gd name="T42" fmla="*/ 50 w 106"/>
                  <a:gd name="T43" fmla="*/ 10 h 56"/>
                  <a:gd name="T44" fmla="*/ 44 w 106"/>
                  <a:gd name="T45" fmla="*/ 20 h 56"/>
                  <a:gd name="T46" fmla="*/ 42 w 106"/>
                  <a:gd name="T47" fmla="*/ 10 h 56"/>
                  <a:gd name="T48" fmla="*/ 40 w 106"/>
                  <a:gd name="T49" fmla="*/ 2 h 56"/>
                  <a:gd name="T50" fmla="*/ 18 w 106"/>
                  <a:gd name="T51" fmla="*/ 0 h 56"/>
                  <a:gd name="T52" fmla="*/ 0 w 106"/>
                  <a:gd name="T53" fmla="*/ 2 h 56"/>
                  <a:gd name="T54" fmla="*/ 0 w 106"/>
                  <a:gd name="T55" fmla="*/ 1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6" h="56">
                    <a:moveTo>
                      <a:pt x="0" y="12"/>
                    </a:moveTo>
                    <a:lnTo>
                      <a:pt x="16" y="16"/>
                    </a:lnTo>
                    <a:lnTo>
                      <a:pt x="26" y="20"/>
                    </a:lnTo>
                    <a:lnTo>
                      <a:pt x="34" y="28"/>
                    </a:lnTo>
                    <a:lnTo>
                      <a:pt x="32" y="30"/>
                    </a:lnTo>
                    <a:lnTo>
                      <a:pt x="18" y="28"/>
                    </a:lnTo>
                    <a:lnTo>
                      <a:pt x="10" y="30"/>
                    </a:lnTo>
                    <a:lnTo>
                      <a:pt x="8" y="40"/>
                    </a:lnTo>
                    <a:lnTo>
                      <a:pt x="20" y="42"/>
                    </a:lnTo>
                    <a:lnTo>
                      <a:pt x="34" y="40"/>
                    </a:lnTo>
                    <a:lnTo>
                      <a:pt x="50" y="38"/>
                    </a:lnTo>
                    <a:lnTo>
                      <a:pt x="66" y="40"/>
                    </a:lnTo>
                    <a:lnTo>
                      <a:pt x="74" y="46"/>
                    </a:lnTo>
                    <a:lnTo>
                      <a:pt x="82" y="56"/>
                    </a:lnTo>
                    <a:lnTo>
                      <a:pt x="98" y="56"/>
                    </a:lnTo>
                    <a:lnTo>
                      <a:pt x="106" y="48"/>
                    </a:lnTo>
                    <a:lnTo>
                      <a:pt x="94" y="38"/>
                    </a:lnTo>
                    <a:lnTo>
                      <a:pt x="90" y="28"/>
                    </a:lnTo>
                    <a:lnTo>
                      <a:pt x="80" y="20"/>
                    </a:lnTo>
                    <a:lnTo>
                      <a:pt x="70" y="18"/>
                    </a:lnTo>
                    <a:lnTo>
                      <a:pt x="64" y="12"/>
                    </a:lnTo>
                    <a:lnTo>
                      <a:pt x="50" y="10"/>
                    </a:lnTo>
                    <a:lnTo>
                      <a:pt x="44" y="20"/>
                    </a:lnTo>
                    <a:lnTo>
                      <a:pt x="42" y="10"/>
                    </a:lnTo>
                    <a:lnTo>
                      <a:pt x="40" y="2"/>
                    </a:lnTo>
                    <a:lnTo>
                      <a:pt x="18" y="0"/>
                    </a:lnTo>
                    <a:lnTo>
                      <a:pt x="0" y="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2" name="Freeform 756"/>
              <p:cNvSpPr>
                <a:spLocks/>
              </p:cNvSpPr>
              <p:nvPr/>
            </p:nvSpPr>
            <p:spPr bwMode="auto">
              <a:xfrm>
                <a:off x="1042" y="1017"/>
                <a:ext cx="112" cy="56"/>
              </a:xfrm>
              <a:custGeom>
                <a:avLst/>
                <a:gdLst>
                  <a:gd name="T0" fmla="*/ 104 w 112"/>
                  <a:gd name="T1" fmla="*/ 52 h 56"/>
                  <a:gd name="T2" fmla="*/ 92 w 112"/>
                  <a:gd name="T3" fmla="*/ 54 h 56"/>
                  <a:gd name="T4" fmla="*/ 70 w 112"/>
                  <a:gd name="T5" fmla="*/ 56 h 56"/>
                  <a:gd name="T6" fmla="*/ 66 w 112"/>
                  <a:gd name="T7" fmla="*/ 44 h 56"/>
                  <a:gd name="T8" fmla="*/ 74 w 112"/>
                  <a:gd name="T9" fmla="*/ 36 h 56"/>
                  <a:gd name="T10" fmla="*/ 68 w 112"/>
                  <a:gd name="T11" fmla="*/ 36 h 56"/>
                  <a:gd name="T12" fmla="*/ 58 w 112"/>
                  <a:gd name="T13" fmla="*/ 34 h 56"/>
                  <a:gd name="T14" fmla="*/ 48 w 112"/>
                  <a:gd name="T15" fmla="*/ 34 h 56"/>
                  <a:gd name="T16" fmla="*/ 36 w 112"/>
                  <a:gd name="T17" fmla="*/ 38 h 56"/>
                  <a:gd name="T18" fmla="*/ 26 w 112"/>
                  <a:gd name="T19" fmla="*/ 34 h 56"/>
                  <a:gd name="T20" fmla="*/ 8 w 112"/>
                  <a:gd name="T21" fmla="*/ 20 h 56"/>
                  <a:gd name="T22" fmla="*/ 0 w 112"/>
                  <a:gd name="T23" fmla="*/ 4 h 56"/>
                  <a:gd name="T24" fmla="*/ 8 w 112"/>
                  <a:gd name="T25" fmla="*/ 0 h 56"/>
                  <a:gd name="T26" fmla="*/ 18 w 112"/>
                  <a:gd name="T27" fmla="*/ 6 h 56"/>
                  <a:gd name="T28" fmla="*/ 26 w 112"/>
                  <a:gd name="T29" fmla="*/ 14 h 56"/>
                  <a:gd name="T30" fmla="*/ 40 w 112"/>
                  <a:gd name="T31" fmla="*/ 26 h 56"/>
                  <a:gd name="T32" fmla="*/ 48 w 112"/>
                  <a:gd name="T33" fmla="*/ 24 h 56"/>
                  <a:gd name="T34" fmla="*/ 40 w 112"/>
                  <a:gd name="T35" fmla="*/ 16 h 56"/>
                  <a:gd name="T36" fmla="*/ 40 w 112"/>
                  <a:gd name="T37" fmla="*/ 10 h 56"/>
                  <a:gd name="T38" fmla="*/ 48 w 112"/>
                  <a:gd name="T39" fmla="*/ 8 h 56"/>
                  <a:gd name="T40" fmla="*/ 58 w 112"/>
                  <a:gd name="T41" fmla="*/ 16 h 56"/>
                  <a:gd name="T42" fmla="*/ 70 w 112"/>
                  <a:gd name="T43" fmla="*/ 26 h 56"/>
                  <a:gd name="T44" fmla="*/ 74 w 112"/>
                  <a:gd name="T45" fmla="*/ 20 h 56"/>
                  <a:gd name="T46" fmla="*/ 68 w 112"/>
                  <a:gd name="T47" fmla="*/ 12 h 56"/>
                  <a:gd name="T48" fmla="*/ 62 w 112"/>
                  <a:gd name="T49" fmla="*/ 4 h 56"/>
                  <a:gd name="T50" fmla="*/ 64 w 112"/>
                  <a:gd name="T51" fmla="*/ 0 h 56"/>
                  <a:gd name="T52" fmla="*/ 78 w 112"/>
                  <a:gd name="T53" fmla="*/ 2 h 56"/>
                  <a:gd name="T54" fmla="*/ 84 w 112"/>
                  <a:gd name="T55" fmla="*/ 8 h 56"/>
                  <a:gd name="T56" fmla="*/ 92 w 112"/>
                  <a:gd name="T57" fmla="*/ 4 h 56"/>
                  <a:gd name="T58" fmla="*/ 104 w 112"/>
                  <a:gd name="T59" fmla="*/ 4 h 56"/>
                  <a:gd name="T60" fmla="*/ 108 w 112"/>
                  <a:gd name="T61" fmla="*/ 10 h 56"/>
                  <a:gd name="T62" fmla="*/ 110 w 112"/>
                  <a:gd name="T63" fmla="*/ 28 h 56"/>
                  <a:gd name="T64" fmla="*/ 112 w 112"/>
                  <a:gd name="T65" fmla="*/ 36 h 56"/>
                  <a:gd name="T66" fmla="*/ 104 w 112"/>
                  <a:gd name="T67" fmla="*/ 40 h 56"/>
                  <a:gd name="T68" fmla="*/ 104 w 112"/>
                  <a:gd name="T69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2" h="56">
                    <a:moveTo>
                      <a:pt x="104" y="52"/>
                    </a:moveTo>
                    <a:lnTo>
                      <a:pt x="92" y="54"/>
                    </a:lnTo>
                    <a:lnTo>
                      <a:pt x="70" y="56"/>
                    </a:lnTo>
                    <a:lnTo>
                      <a:pt x="66" y="44"/>
                    </a:lnTo>
                    <a:lnTo>
                      <a:pt x="74" y="36"/>
                    </a:lnTo>
                    <a:lnTo>
                      <a:pt x="68" y="36"/>
                    </a:lnTo>
                    <a:lnTo>
                      <a:pt x="58" y="34"/>
                    </a:lnTo>
                    <a:lnTo>
                      <a:pt x="48" y="34"/>
                    </a:lnTo>
                    <a:lnTo>
                      <a:pt x="36" y="38"/>
                    </a:lnTo>
                    <a:lnTo>
                      <a:pt x="26" y="34"/>
                    </a:lnTo>
                    <a:lnTo>
                      <a:pt x="8" y="20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18" y="6"/>
                    </a:lnTo>
                    <a:lnTo>
                      <a:pt x="26" y="14"/>
                    </a:lnTo>
                    <a:lnTo>
                      <a:pt x="40" y="26"/>
                    </a:lnTo>
                    <a:lnTo>
                      <a:pt x="48" y="24"/>
                    </a:lnTo>
                    <a:lnTo>
                      <a:pt x="40" y="16"/>
                    </a:lnTo>
                    <a:lnTo>
                      <a:pt x="40" y="10"/>
                    </a:lnTo>
                    <a:lnTo>
                      <a:pt x="48" y="8"/>
                    </a:lnTo>
                    <a:lnTo>
                      <a:pt x="58" y="16"/>
                    </a:lnTo>
                    <a:lnTo>
                      <a:pt x="70" y="26"/>
                    </a:lnTo>
                    <a:lnTo>
                      <a:pt x="74" y="20"/>
                    </a:lnTo>
                    <a:lnTo>
                      <a:pt x="68" y="12"/>
                    </a:lnTo>
                    <a:lnTo>
                      <a:pt x="62" y="4"/>
                    </a:lnTo>
                    <a:lnTo>
                      <a:pt x="64" y="0"/>
                    </a:lnTo>
                    <a:lnTo>
                      <a:pt x="78" y="2"/>
                    </a:lnTo>
                    <a:lnTo>
                      <a:pt x="84" y="8"/>
                    </a:lnTo>
                    <a:lnTo>
                      <a:pt x="92" y="4"/>
                    </a:lnTo>
                    <a:lnTo>
                      <a:pt x="104" y="4"/>
                    </a:lnTo>
                    <a:lnTo>
                      <a:pt x="108" y="10"/>
                    </a:lnTo>
                    <a:lnTo>
                      <a:pt x="110" y="28"/>
                    </a:lnTo>
                    <a:lnTo>
                      <a:pt x="112" y="36"/>
                    </a:lnTo>
                    <a:lnTo>
                      <a:pt x="104" y="40"/>
                    </a:lnTo>
                    <a:lnTo>
                      <a:pt x="104" y="5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3" name="Freeform 757"/>
              <p:cNvSpPr>
                <a:spLocks/>
              </p:cNvSpPr>
              <p:nvPr/>
            </p:nvSpPr>
            <p:spPr bwMode="auto">
              <a:xfrm>
                <a:off x="1168" y="1003"/>
                <a:ext cx="270" cy="84"/>
              </a:xfrm>
              <a:custGeom>
                <a:avLst/>
                <a:gdLst>
                  <a:gd name="T0" fmla="*/ 48 w 270"/>
                  <a:gd name="T1" fmla="*/ 26 h 84"/>
                  <a:gd name="T2" fmla="*/ 34 w 270"/>
                  <a:gd name="T3" fmla="*/ 28 h 84"/>
                  <a:gd name="T4" fmla="*/ 20 w 270"/>
                  <a:gd name="T5" fmla="*/ 26 h 84"/>
                  <a:gd name="T6" fmla="*/ 6 w 270"/>
                  <a:gd name="T7" fmla="*/ 20 h 84"/>
                  <a:gd name="T8" fmla="*/ 0 w 270"/>
                  <a:gd name="T9" fmla="*/ 14 h 84"/>
                  <a:gd name="T10" fmla="*/ 2 w 270"/>
                  <a:gd name="T11" fmla="*/ 4 h 84"/>
                  <a:gd name="T12" fmla="*/ 14 w 270"/>
                  <a:gd name="T13" fmla="*/ 0 h 84"/>
                  <a:gd name="T14" fmla="*/ 32 w 270"/>
                  <a:gd name="T15" fmla="*/ 6 h 84"/>
                  <a:gd name="T16" fmla="*/ 48 w 270"/>
                  <a:gd name="T17" fmla="*/ 10 h 84"/>
                  <a:gd name="T18" fmla="*/ 54 w 270"/>
                  <a:gd name="T19" fmla="*/ 18 h 84"/>
                  <a:gd name="T20" fmla="*/ 70 w 270"/>
                  <a:gd name="T21" fmla="*/ 18 h 84"/>
                  <a:gd name="T22" fmla="*/ 88 w 270"/>
                  <a:gd name="T23" fmla="*/ 14 h 84"/>
                  <a:gd name="T24" fmla="*/ 96 w 270"/>
                  <a:gd name="T25" fmla="*/ 24 h 84"/>
                  <a:gd name="T26" fmla="*/ 96 w 270"/>
                  <a:gd name="T27" fmla="*/ 34 h 84"/>
                  <a:gd name="T28" fmla="*/ 100 w 270"/>
                  <a:gd name="T29" fmla="*/ 40 h 84"/>
                  <a:gd name="T30" fmla="*/ 120 w 270"/>
                  <a:gd name="T31" fmla="*/ 52 h 84"/>
                  <a:gd name="T32" fmla="*/ 150 w 270"/>
                  <a:gd name="T33" fmla="*/ 52 h 84"/>
                  <a:gd name="T34" fmla="*/ 172 w 270"/>
                  <a:gd name="T35" fmla="*/ 54 h 84"/>
                  <a:gd name="T36" fmla="*/ 198 w 270"/>
                  <a:gd name="T37" fmla="*/ 44 h 84"/>
                  <a:gd name="T38" fmla="*/ 236 w 270"/>
                  <a:gd name="T39" fmla="*/ 46 h 84"/>
                  <a:gd name="T40" fmla="*/ 256 w 270"/>
                  <a:gd name="T41" fmla="*/ 50 h 84"/>
                  <a:gd name="T42" fmla="*/ 270 w 270"/>
                  <a:gd name="T43" fmla="*/ 56 h 84"/>
                  <a:gd name="T44" fmla="*/ 268 w 270"/>
                  <a:gd name="T45" fmla="*/ 66 h 84"/>
                  <a:gd name="T46" fmla="*/ 262 w 270"/>
                  <a:gd name="T47" fmla="*/ 70 h 84"/>
                  <a:gd name="T48" fmla="*/ 260 w 270"/>
                  <a:gd name="T49" fmla="*/ 82 h 84"/>
                  <a:gd name="T50" fmla="*/ 222 w 270"/>
                  <a:gd name="T51" fmla="*/ 84 h 84"/>
                  <a:gd name="T52" fmla="*/ 212 w 270"/>
                  <a:gd name="T53" fmla="*/ 76 h 84"/>
                  <a:gd name="T54" fmla="*/ 206 w 270"/>
                  <a:gd name="T55" fmla="*/ 84 h 84"/>
                  <a:gd name="T56" fmla="*/ 132 w 270"/>
                  <a:gd name="T57" fmla="*/ 84 h 84"/>
                  <a:gd name="T58" fmla="*/ 130 w 270"/>
                  <a:gd name="T59" fmla="*/ 74 h 84"/>
                  <a:gd name="T60" fmla="*/ 126 w 270"/>
                  <a:gd name="T61" fmla="*/ 72 h 84"/>
                  <a:gd name="T62" fmla="*/ 120 w 270"/>
                  <a:gd name="T63" fmla="*/ 78 h 84"/>
                  <a:gd name="T64" fmla="*/ 116 w 270"/>
                  <a:gd name="T65" fmla="*/ 84 h 84"/>
                  <a:gd name="T66" fmla="*/ 92 w 270"/>
                  <a:gd name="T67" fmla="*/ 80 h 84"/>
                  <a:gd name="T68" fmla="*/ 88 w 270"/>
                  <a:gd name="T69" fmla="*/ 74 h 84"/>
                  <a:gd name="T70" fmla="*/ 84 w 270"/>
                  <a:gd name="T71" fmla="*/ 78 h 84"/>
                  <a:gd name="T72" fmla="*/ 78 w 270"/>
                  <a:gd name="T73" fmla="*/ 78 h 84"/>
                  <a:gd name="T74" fmla="*/ 72 w 270"/>
                  <a:gd name="T75" fmla="*/ 70 h 84"/>
                  <a:gd name="T76" fmla="*/ 68 w 270"/>
                  <a:gd name="T77" fmla="*/ 58 h 84"/>
                  <a:gd name="T78" fmla="*/ 68 w 270"/>
                  <a:gd name="T79" fmla="*/ 54 h 84"/>
                  <a:gd name="T80" fmla="*/ 72 w 270"/>
                  <a:gd name="T81" fmla="*/ 48 h 84"/>
                  <a:gd name="T82" fmla="*/ 64 w 270"/>
                  <a:gd name="T83" fmla="*/ 38 h 84"/>
                  <a:gd name="T84" fmla="*/ 58 w 270"/>
                  <a:gd name="T85" fmla="*/ 28 h 84"/>
                  <a:gd name="T86" fmla="*/ 48 w 270"/>
                  <a:gd name="T87" fmla="*/ 26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70" h="84">
                    <a:moveTo>
                      <a:pt x="48" y="26"/>
                    </a:moveTo>
                    <a:lnTo>
                      <a:pt x="34" y="28"/>
                    </a:lnTo>
                    <a:lnTo>
                      <a:pt x="20" y="26"/>
                    </a:lnTo>
                    <a:lnTo>
                      <a:pt x="6" y="20"/>
                    </a:lnTo>
                    <a:lnTo>
                      <a:pt x="0" y="14"/>
                    </a:lnTo>
                    <a:lnTo>
                      <a:pt x="2" y="4"/>
                    </a:lnTo>
                    <a:lnTo>
                      <a:pt x="14" y="0"/>
                    </a:lnTo>
                    <a:lnTo>
                      <a:pt x="32" y="6"/>
                    </a:lnTo>
                    <a:lnTo>
                      <a:pt x="48" y="10"/>
                    </a:lnTo>
                    <a:lnTo>
                      <a:pt x="54" y="18"/>
                    </a:lnTo>
                    <a:lnTo>
                      <a:pt x="70" y="18"/>
                    </a:lnTo>
                    <a:lnTo>
                      <a:pt x="88" y="14"/>
                    </a:lnTo>
                    <a:lnTo>
                      <a:pt x="96" y="24"/>
                    </a:lnTo>
                    <a:lnTo>
                      <a:pt x="96" y="34"/>
                    </a:lnTo>
                    <a:lnTo>
                      <a:pt x="100" y="40"/>
                    </a:lnTo>
                    <a:lnTo>
                      <a:pt x="120" y="52"/>
                    </a:lnTo>
                    <a:lnTo>
                      <a:pt x="150" y="52"/>
                    </a:lnTo>
                    <a:lnTo>
                      <a:pt x="172" y="54"/>
                    </a:lnTo>
                    <a:lnTo>
                      <a:pt x="198" y="44"/>
                    </a:lnTo>
                    <a:lnTo>
                      <a:pt x="236" y="46"/>
                    </a:lnTo>
                    <a:lnTo>
                      <a:pt x="256" y="50"/>
                    </a:lnTo>
                    <a:lnTo>
                      <a:pt x="270" y="56"/>
                    </a:lnTo>
                    <a:lnTo>
                      <a:pt x="268" y="66"/>
                    </a:lnTo>
                    <a:lnTo>
                      <a:pt x="262" y="70"/>
                    </a:lnTo>
                    <a:lnTo>
                      <a:pt x="260" y="82"/>
                    </a:lnTo>
                    <a:lnTo>
                      <a:pt x="222" y="84"/>
                    </a:lnTo>
                    <a:lnTo>
                      <a:pt x="212" y="76"/>
                    </a:lnTo>
                    <a:lnTo>
                      <a:pt x="206" y="84"/>
                    </a:lnTo>
                    <a:lnTo>
                      <a:pt x="132" y="84"/>
                    </a:lnTo>
                    <a:lnTo>
                      <a:pt x="130" y="74"/>
                    </a:lnTo>
                    <a:lnTo>
                      <a:pt x="126" y="72"/>
                    </a:lnTo>
                    <a:lnTo>
                      <a:pt x="120" y="78"/>
                    </a:lnTo>
                    <a:lnTo>
                      <a:pt x="116" y="84"/>
                    </a:lnTo>
                    <a:lnTo>
                      <a:pt x="92" y="80"/>
                    </a:lnTo>
                    <a:lnTo>
                      <a:pt x="88" y="74"/>
                    </a:lnTo>
                    <a:lnTo>
                      <a:pt x="84" y="78"/>
                    </a:lnTo>
                    <a:lnTo>
                      <a:pt x="78" y="78"/>
                    </a:lnTo>
                    <a:lnTo>
                      <a:pt x="72" y="70"/>
                    </a:lnTo>
                    <a:lnTo>
                      <a:pt x="68" y="58"/>
                    </a:lnTo>
                    <a:lnTo>
                      <a:pt x="68" y="54"/>
                    </a:lnTo>
                    <a:lnTo>
                      <a:pt x="72" y="48"/>
                    </a:lnTo>
                    <a:lnTo>
                      <a:pt x="64" y="38"/>
                    </a:lnTo>
                    <a:lnTo>
                      <a:pt x="58" y="28"/>
                    </a:lnTo>
                    <a:lnTo>
                      <a:pt x="48" y="2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4" name="Freeform 758"/>
              <p:cNvSpPr>
                <a:spLocks/>
              </p:cNvSpPr>
              <p:nvPr/>
            </p:nvSpPr>
            <p:spPr bwMode="auto">
              <a:xfrm>
                <a:off x="1182" y="1101"/>
                <a:ext cx="90" cy="64"/>
              </a:xfrm>
              <a:custGeom>
                <a:avLst/>
                <a:gdLst>
                  <a:gd name="T0" fmla="*/ 8 w 90"/>
                  <a:gd name="T1" fmla="*/ 2 h 64"/>
                  <a:gd name="T2" fmla="*/ 0 w 90"/>
                  <a:gd name="T3" fmla="*/ 14 h 64"/>
                  <a:gd name="T4" fmla="*/ 4 w 90"/>
                  <a:gd name="T5" fmla="*/ 36 h 64"/>
                  <a:gd name="T6" fmla="*/ 8 w 90"/>
                  <a:gd name="T7" fmla="*/ 50 h 64"/>
                  <a:gd name="T8" fmla="*/ 12 w 90"/>
                  <a:gd name="T9" fmla="*/ 62 h 64"/>
                  <a:gd name="T10" fmla="*/ 24 w 90"/>
                  <a:gd name="T11" fmla="*/ 64 h 64"/>
                  <a:gd name="T12" fmla="*/ 34 w 90"/>
                  <a:gd name="T13" fmla="*/ 52 h 64"/>
                  <a:gd name="T14" fmla="*/ 30 w 90"/>
                  <a:gd name="T15" fmla="*/ 42 h 64"/>
                  <a:gd name="T16" fmla="*/ 42 w 90"/>
                  <a:gd name="T17" fmla="*/ 40 h 64"/>
                  <a:gd name="T18" fmla="*/ 60 w 90"/>
                  <a:gd name="T19" fmla="*/ 40 h 64"/>
                  <a:gd name="T20" fmla="*/ 78 w 90"/>
                  <a:gd name="T21" fmla="*/ 18 h 64"/>
                  <a:gd name="T22" fmla="*/ 90 w 90"/>
                  <a:gd name="T23" fmla="*/ 2 h 64"/>
                  <a:gd name="T24" fmla="*/ 60 w 90"/>
                  <a:gd name="T25" fmla="*/ 2 h 64"/>
                  <a:gd name="T26" fmla="*/ 42 w 90"/>
                  <a:gd name="T27" fmla="*/ 0 h 64"/>
                  <a:gd name="T28" fmla="*/ 20 w 90"/>
                  <a:gd name="T29" fmla="*/ 0 h 64"/>
                  <a:gd name="T30" fmla="*/ 8 w 90"/>
                  <a:gd name="T31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" h="64">
                    <a:moveTo>
                      <a:pt x="8" y="2"/>
                    </a:moveTo>
                    <a:lnTo>
                      <a:pt x="0" y="14"/>
                    </a:lnTo>
                    <a:lnTo>
                      <a:pt x="4" y="36"/>
                    </a:lnTo>
                    <a:lnTo>
                      <a:pt x="8" y="50"/>
                    </a:lnTo>
                    <a:lnTo>
                      <a:pt x="12" y="62"/>
                    </a:lnTo>
                    <a:lnTo>
                      <a:pt x="24" y="64"/>
                    </a:lnTo>
                    <a:lnTo>
                      <a:pt x="34" y="52"/>
                    </a:lnTo>
                    <a:lnTo>
                      <a:pt x="30" y="42"/>
                    </a:lnTo>
                    <a:lnTo>
                      <a:pt x="42" y="40"/>
                    </a:lnTo>
                    <a:lnTo>
                      <a:pt x="60" y="40"/>
                    </a:lnTo>
                    <a:lnTo>
                      <a:pt x="78" y="18"/>
                    </a:lnTo>
                    <a:lnTo>
                      <a:pt x="90" y="2"/>
                    </a:lnTo>
                    <a:lnTo>
                      <a:pt x="60" y="2"/>
                    </a:lnTo>
                    <a:lnTo>
                      <a:pt x="42" y="0"/>
                    </a:lnTo>
                    <a:lnTo>
                      <a:pt x="20" y="0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5" name="Freeform 759"/>
              <p:cNvSpPr>
                <a:spLocks/>
              </p:cNvSpPr>
              <p:nvPr/>
            </p:nvSpPr>
            <p:spPr bwMode="auto">
              <a:xfrm>
                <a:off x="1242" y="783"/>
                <a:ext cx="490" cy="252"/>
              </a:xfrm>
              <a:custGeom>
                <a:avLst/>
                <a:gdLst>
                  <a:gd name="T0" fmla="*/ 370 w 490"/>
                  <a:gd name="T1" fmla="*/ 94 h 252"/>
                  <a:gd name="T2" fmla="*/ 324 w 490"/>
                  <a:gd name="T3" fmla="*/ 130 h 252"/>
                  <a:gd name="T4" fmla="*/ 280 w 490"/>
                  <a:gd name="T5" fmla="*/ 126 h 252"/>
                  <a:gd name="T6" fmla="*/ 296 w 490"/>
                  <a:gd name="T7" fmla="*/ 138 h 252"/>
                  <a:gd name="T8" fmla="*/ 264 w 490"/>
                  <a:gd name="T9" fmla="*/ 140 h 252"/>
                  <a:gd name="T10" fmla="*/ 254 w 490"/>
                  <a:gd name="T11" fmla="*/ 148 h 252"/>
                  <a:gd name="T12" fmla="*/ 254 w 490"/>
                  <a:gd name="T13" fmla="*/ 154 h 252"/>
                  <a:gd name="T14" fmla="*/ 268 w 490"/>
                  <a:gd name="T15" fmla="*/ 170 h 252"/>
                  <a:gd name="T16" fmla="*/ 260 w 490"/>
                  <a:gd name="T17" fmla="*/ 184 h 252"/>
                  <a:gd name="T18" fmla="*/ 220 w 490"/>
                  <a:gd name="T19" fmla="*/ 206 h 252"/>
                  <a:gd name="T20" fmla="*/ 164 w 490"/>
                  <a:gd name="T21" fmla="*/ 216 h 252"/>
                  <a:gd name="T22" fmla="*/ 206 w 490"/>
                  <a:gd name="T23" fmla="*/ 232 h 252"/>
                  <a:gd name="T24" fmla="*/ 224 w 490"/>
                  <a:gd name="T25" fmla="*/ 236 h 252"/>
                  <a:gd name="T26" fmla="*/ 172 w 490"/>
                  <a:gd name="T27" fmla="*/ 252 h 252"/>
                  <a:gd name="T28" fmla="*/ 138 w 490"/>
                  <a:gd name="T29" fmla="*/ 238 h 252"/>
                  <a:gd name="T30" fmla="*/ 88 w 490"/>
                  <a:gd name="T31" fmla="*/ 244 h 252"/>
                  <a:gd name="T32" fmla="*/ 62 w 490"/>
                  <a:gd name="T33" fmla="*/ 244 h 252"/>
                  <a:gd name="T34" fmla="*/ 42 w 490"/>
                  <a:gd name="T35" fmla="*/ 224 h 252"/>
                  <a:gd name="T36" fmla="*/ 80 w 490"/>
                  <a:gd name="T37" fmla="*/ 212 h 252"/>
                  <a:gd name="T38" fmla="*/ 88 w 490"/>
                  <a:gd name="T39" fmla="*/ 196 h 252"/>
                  <a:gd name="T40" fmla="*/ 132 w 490"/>
                  <a:gd name="T41" fmla="*/ 212 h 252"/>
                  <a:gd name="T42" fmla="*/ 140 w 490"/>
                  <a:gd name="T43" fmla="*/ 194 h 252"/>
                  <a:gd name="T44" fmla="*/ 108 w 490"/>
                  <a:gd name="T45" fmla="*/ 194 h 252"/>
                  <a:gd name="T46" fmla="*/ 106 w 490"/>
                  <a:gd name="T47" fmla="*/ 180 h 252"/>
                  <a:gd name="T48" fmla="*/ 68 w 490"/>
                  <a:gd name="T49" fmla="*/ 176 h 252"/>
                  <a:gd name="T50" fmla="*/ 114 w 490"/>
                  <a:gd name="T51" fmla="*/ 160 h 252"/>
                  <a:gd name="T52" fmla="*/ 160 w 490"/>
                  <a:gd name="T53" fmla="*/ 158 h 252"/>
                  <a:gd name="T54" fmla="*/ 114 w 490"/>
                  <a:gd name="T55" fmla="*/ 138 h 252"/>
                  <a:gd name="T56" fmla="*/ 86 w 490"/>
                  <a:gd name="T57" fmla="*/ 114 h 252"/>
                  <a:gd name="T58" fmla="*/ 144 w 490"/>
                  <a:gd name="T59" fmla="*/ 120 h 252"/>
                  <a:gd name="T60" fmla="*/ 166 w 490"/>
                  <a:gd name="T61" fmla="*/ 126 h 252"/>
                  <a:gd name="T62" fmla="*/ 168 w 490"/>
                  <a:gd name="T63" fmla="*/ 104 h 252"/>
                  <a:gd name="T64" fmla="*/ 208 w 490"/>
                  <a:gd name="T65" fmla="*/ 86 h 252"/>
                  <a:gd name="T66" fmla="*/ 226 w 490"/>
                  <a:gd name="T67" fmla="*/ 68 h 252"/>
                  <a:gd name="T68" fmla="*/ 162 w 490"/>
                  <a:gd name="T69" fmla="*/ 96 h 252"/>
                  <a:gd name="T70" fmla="*/ 128 w 490"/>
                  <a:gd name="T71" fmla="*/ 100 h 252"/>
                  <a:gd name="T72" fmla="*/ 98 w 490"/>
                  <a:gd name="T73" fmla="*/ 82 h 252"/>
                  <a:gd name="T74" fmla="*/ 62 w 490"/>
                  <a:gd name="T75" fmla="*/ 78 h 252"/>
                  <a:gd name="T76" fmla="*/ 48 w 490"/>
                  <a:gd name="T77" fmla="*/ 66 h 252"/>
                  <a:gd name="T78" fmla="*/ 32 w 490"/>
                  <a:gd name="T79" fmla="*/ 66 h 252"/>
                  <a:gd name="T80" fmla="*/ 20 w 490"/>
                  <a:gd name="T81" fmla="*/ 56 h 252"/>
                  <a:gd name="T82" fmla="*/ 36 w 490"/>
                  <a:gd name="T83" fmla="*/ 50 h 252"/>
                  <a:gd name="T84" fmla="*/ 80 w 490"/>
                  <a:gd name="T85" fmla="*/ 46 h 252"/>
                  <a:gd name="T86" fmla="*/ 102 w 490"/>
                  <a:gd name="T87" fmla="*/ 28 h 252"/>
                  <a:gd name="T88" fmla="*/ 168 w 490"/>
                  <a:gd name="T89" fmla="*/ 40 h 252"/>
                  <a:gd name="T90" fmla="*/ 164 w 490"/>
                  <a:gd name="T91" fmla="*/ 18 h 252"/>
                  <a:gd name="T92" fmla="*/ 216 w 490"/>
                  <a:gd name="T93" fmla="*/ 10 h 252"/>
                  <a:gd name="T94" fmla="*/ 254 w 490"/>
                  <a:gd name="T95" fmla="*/ 22 h 252"/>
                  <a:gd name="T96" fmla="*/ 278 w 490"/>
                  <a:gd name="T97" fmla="*/ 4 h 252"/>
                  <a:gd name="T98" fmla="*/ 298 w 490"/>
                  <a:gd name="T99" fmla="*/ 2 h 252"/>
                  <a:gd name="T100" fmla="*/ 350 w 490"/>
                  <a:gd name="T101" fmla="*/ 2 h 252"/>
                  <a:gd name="T102" fmla="*/ 388 w 490"/>
                  <a:gd name="T103" fmla="*/ 16 h 252"/>
                  <a:gd name="T104" fmla="*/ 452 w 490"/>
                  <a:gd name="T105" fmla="*/ 14 h 252"/>
                  <a:gd name="T106" fmla="*/ 482 w 490"/>
                  <a:gd name="T107" fmla="*/ 40 h 252"/>
                  <a:gd name="T108" fmla="*/ 376 w 490"/>
                  <a:gd name="T109" fmla="*/ 62 h 252"/>
                  <a:gd name="T110" fmla="*/ 398 w 490"/>
                  <a:gd name="T111" fmla="*/ 7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90" h="252">
                    <a:moveTo>
                      <a:pt x="434" y="68"/>
                    </a:moveTo>
                    <a:lnTo>
                      <a:pt x="412" y="76"/>
                    </a:lnTo>
                    <a:lnTo>
                      <a:pt x="396" y="86"/>
                    </a:lnTo>
                    <a:lnTo>
                      <a:pt x="370" y="94"/>
                    </a:lnTo>
                    <a:lnTo>
                      <a:pt x="352" y="108"/>
                    </a:lnTo>
                    <a:lnTo>
                      <a:pt x="340" y="108"/>
                    </a:lnTo>
                    <a:lnTo>
                      <a:pt x="336" y="120"/>
                    </a:lnTo>
                    <a:lnTo>
                      <a:pt x="324" y="130"/>
                    </a:lnTo>
                    <a:lnTo>
                      <a:pt x="308" y="134"/>
                    </a:lnTo>
                    <a:lnTo>
                      <a:pt x="300" y="128"/>
                    </a:lnTo>
                    <a:lnTo>
                      <a:pt x="286" y="124"/>
                    </a:lnTo>
                    <a:lnTo>
                      <a:pt x="280" y="126"/>
                    </a:lnTo>
                    <a:lnTo>
                      <a:pt x="288" y="130"/>
                    </a:lnTo>
                    <a:lnTo>
                      <a:pt x="296" y="132"/>
                    </a:lnTo>
                    <a:lnTo>
                      <a:pt x="296" y="136"/>
                    </a:lnTo>
                    <a:lnTo>
                      <a:pt x="296" y="138"/>
                    </a:lnTo>
                    <a:lnTo>
                      <a:pt x="294" y="138"/>
                    </a:lnTo>
                    <a:lnTo>
                      <a:pt x="286" y="138"/>
                    </a:lnTo>
                    <a:lnTo>
                      <a:pt x="276" y="142"/>
                    </a:lnTo>
                    <a:lnTo>
                      <a:pt x="264" y="140"/>
                    </a:lnTo>
                    <a:lnTo>
                      <a:pt x="246" y="138"/>
                    </a:lnTo>
                    <a:lnTo>
                      <a:pt x="234" y="142"/>
                    </a:lnTo>
                    <a:lnTo>
                      <a:pt x="240" y="148"/>
                    </a:lnTo>
                    <a:lnTo>
                      <a:pt x="254" y="148"/>
                    </a:lnTo>
                    <a:lnTo>
                      <a:pt x="272" y="148"/>
                    </a:lnTo>
                    <a:lnTo>
                      <a:pt x="276" y="154"/>
                    </a:lnTo>
                    <a:lnTo>
                      <a:pt x="268" y="154"/>
                    </a:lnTo>
                    <a:lnTo>
                      <a:pt x="254" y="154"/>
                    </a:lnTo>
                    <a:lnTo>
                      <a:pt x="256" y="160"/>
                    </a:lnTo>
                    <a:lnTo>
                      <a:pt x="272" y="162"/>
                    </a:lnTo>
                    <a:lnTo>
                      <a:pt x="272" y="168"/>
                    </a:lnTo>
                    <a:lnTo>
                      <a:pt x="268" y="170"/>
                    </a:lnTo>
                    <a:lnTo>
                      <a:pt x="250" y="168"/>
                    </a:lnTo>
                    <a:lnTo>
                      <a:pt x="254" y="174"/>
                    </a:lnTo>
                    <a:lnTo>
                      <a:pt x="266" y="180"/>
                    </a:lnTo>
                    <a:lnTo>
                      <a:pt x="260" y="184"/>
                    </a:lnTo>
                    <a:lnTo>
                      <a:pt x="258" y="188"/>
                    </a:lnTo>
                    <a:lnTo>
                      <a:pt x="254" y="192"/>
                    </a:lnTo>
                    <a:lnTo>
                      <a:pt x="224" y="194"/>
                    </a:lnTo>
                    <a:lnTo>
                      <a:pt x="220" y="206"/>
                    </a:lnTo>
                    <a:lnTo>
                      <a:pt x="210" y="212"/>
                    </a:lnTo>
                    <a:lnTo>
                      <a:pt x="186" y="212"/>
                    </a:lnTo>
                    <a:lnTo>
                      <a:pt x="166" y="208"/>
                    </a:lnTo>
                    <a:lnTo>
                      <a:pt x="164" y="216"/>
                    </a:lnTo>
                    <a:lnTo>
                      <a:pt x="180" y="220"/>
                    </a:lnTo>
                    <a:lnTo>
                      <a:pt x="202" y="220"/>
                    </a:lnTo>
                    <a:lnTo>
                      <a:pt x="204" y="226"/>
                    </a:lnTo>
                    <a:lnTo>
                      <a:pt x="206" y="232"/>
                    </a:lnTo>
                    <a:lnTo>
                      <a:pt x="214" y="226"/>
                    </a:lnTo>
                    <a:lnTo>
                      <a:pt x="218" y="222"/>
                    </a:lnTo>
                    <a:lnTo>
                      <a:pt x="222" y="226"/>
                    </a:lnTo>
                    <a:lnTo>
                      <a:pt x="224" y="236"/>
                    </a:lnTo>
                    <a:lnTo>
                      <a:pt x="218" y="240"/>
                    </a:lnTo>
                    <a:lnTo>
                      <a:pt x="204" y="244"/>
                    </a:lnTo>
                    <a:lnTo>
                      <a:pt x="188" y="250"/>
                    </a:lnTo>
                    <a:lnTo>
                      <a:pt x="172" y="252"/>
                    </a:lnTo>
                    <a:lnTo>
                      <a:pt x="172" y="244"/>
                    </a:lnTo>
                    <a:lnTo>
                      <a:pt x="162" y="240"/>
                    </a:lnTo>
                    <a:lnTo>
                      <a:pt x="150" y="242"/>
                    </a:lnTo>
                    <a:lnTo>
                      <a:pt x="138" y="238"/>
                    </a:lnTo>
                    <a:lnTo>
                      <a:pt x="132" y="244"/>
                    </a:lnTo>
                    <a:lnTo>
                      <a:pt x="124" y="238"/>
                    </a:lnTo>
                    <a:lnTo>
                      <a:pt x="120" y="244"/>
                    </a:lnTo>
                    <a:lnTo>
                      <a:pt x="88" y="244"/>
                    </a:lnTo>
                    <a:lnTo>
                      <a:pt x="82" y="238"/>
                    </a:lnTo>
                    <a:lnTo>
                      <a:pt x="72" y="244"/>
                    </a:lnTo>
                    <a:lnTo>
                      <a:pt x="68" y="240"/>
                    </a:lnTo>
                    <a:lnTo>
                      <a:pt x="62" y="244"/>
                    </a:lnTo>
                    <a:lnTo>
                      <a:pt x="56" y="236"/>
                    </a:lnTo>
                    <a:lnTo>
                      <a:pt x="46" y="244"/>
                    </a:lnTo>
                    <a:lnTo>
                      <a:pt x="38" y="236"/>
                    </a:lnTo>
                    <a:lnTo>
                      <a:pt x="42" y="224"/>
                    </a:lnTo>
                    <a:lnTo>
                      <a:pt x="56" y="220"/>
                    </a:lnTo>
                    <a:lnTo>
                      <a:pt x="72" y="220"/>
                    </a:lnTo>
                    <a:lnTo>
                      <a:pt x="84" y="220"/>
                    </a:lnTo>
                    <a:lnTo>
                      <a:pt x="80" y="212"/>
                    </a:lnTo>
                    <a:lnTo>
                      <a:pt x="70" y="212"/>
                    </a:lnTo>
                    <a:lnTo>
                      <a:pt x="62" y="204"/>
                    </a:lnTo>
                    <a:lnTo>
                      <a:pt x="62" y="196"/>
                    </a:lnTo>
                    <a:lnTo>
                      <a:pt x="88" y="196"/>
                    </a:lnTo>
                    <a:lnTo>
                      <a:pt x="94" y="204"/>
                    </a:lnTo>
                    <a:lnTo>
                      <a:pt x="102" y="210"/>
                    </a:lnTo>
                    <a:lnTo>
                      <a:pt x="120" y="212"/>
                    </a:lnTo>
                    <a:lnTo>
                      <a:pt x="132" y="212"/>
                    </a:lnTo>
                    <a:lnTo>
                      <a:pt x="146" y="202"/>
                    </a:lnTo>
                    <a:lnTo>
                      <a:pt x="152" y="190"/>
                    </a:lnTo>
                    <a:lnTo>
                      <a:pt x="148" y="188"/>
                    </a:lnTo>
                    <a:lnTo>
                      <a:pt x="140" y="194"/>
                    </a:lnTo>
                    <a:lnTo>
                      <a:pt x="132" y="202"/>
                    </a:lnTo>
                    <a:lnTo>
                      <a:pt x="122" y="206"/>
                    </a:lnTo>
                    <a:lnTo>
                      <a:pt x="104" y="200"/>
                    </a:lnTo>
                    <a:lnTo>
                      <a:pt x="108" y="194"/>
                    </a:lnTo>
                    <a:lnTo>
                      <a:pt x="118" y="186"/>
                    </a:lnTo>
                    <a:lnTo>
                      <a:pt x="116" y="182"/>
                    </a:lnTo>
                    <a:lnTo>
                      <a:pt x="114" y="174"/>
                    </a:lnTo>
                    <a:lnTo>
                      <a:pt x="106" y="180"/>
                    </a:lnTo>
                    <a:lnTo>
                      <a:pt x="100" y="186"/>
                    </a:lnTo>
                    <a:lnTo>
                      <a:pt x="88" y="182"/>
                    </a:lnTo>
                    <a:lnTo>
                      <a:pt x="76" y="184"/>
                    </a:lnTo>
                    <a:lnTo>
                      <a:pt x="68" y="176"/>
                    </a:lnTo>
                    <a:lnTo>
                      <a:pt x="78" y="166"/>
                    </a:lnTo>
                    <a:lnTo>
                      <a:pt x="86" y="162"/>
                    </a:lnTo>
                    <a:lnTo>
                      <a:pt x="104" y="162"/>
                    </a:lnTo>
                    <a:lnTo>
                      <a:pt x="114" y="160"/>
                    </a:lnTo>
                    <a:lnTo>
                      <a:pt x="126" y="162"/>
                    </a:lnTo>
                    <a:lnTo>
                      <a:pt x="138" y="166"/>
                    </a:lnTo>
                    <a:lnTo>
                      <a:pt x="150" y="166"/>
                    </a:lnTo>
                    <a:lnTo>
                      <a:pt x="160" y="158"/>
                    </a:lnTo>
                    <a:lnTo>
                      <a:pt x="154" y="156"/>
                    </a:lnTo>
                    <a:lnTo>
                      <a:pt x="142" y="158"/>
                    </a:lnTo>
                    <a:lnTo>
                      <a:pt x="126" y="154"/>
                    </a:lnTo>
                    <a:lnTo>
                      <a:pt x="114" y="138"/>
                    </a:lnTo>
                    <a:lnTo>
                      <a:pt x="106" y="130"/>
                    </a:lnTo>
                    <a:lnTo>
                      <a:pt x="94" y="130"/>
                    </a:lnTo>
                    <a:lnTo>
                      <a:pt x="86" y="128"/>
                    </a:lnTo>
                    <a:lnTo>
                      <a:pt x="86" y="114"/>
                    </a:lnTo>
                    <a:lnTo>
                      <a:pt x="90" y="106"/>
                    </a:lnTo>
                    <a:lnTo>
                      <a:pt x="108" y="112"/>
                    </a:lnTo>
                    <a:lnTo>
                      <a:pt x="130" y="110"/>
                    </a:lnTo>
                    <a:lnTo>
                      <a:pt x="144" y="120"/>
                    </a:lnTo>
                    <a:lnTo>
                      <a:pt x="156" y="128"/>
                    </a:lnTo>
                    <a:lnTo>
                      <a:pt x="166" y="134"/>
                    </a:lnTo>
                    <a:lnTo>
                      <a:pt x="180" y="130"/>
                    </a:lnTo>
                    <a:lnTo>
                      <a:pt x="166" y="126"/>
                    </a:lnTo>
                    <a:lnTo>
                      <a:pt x="156" y="118"/>
                    </a:lnTo>
                    <a:lnTo>
                      <a:pt x="140" y="110"/>
                    </a:lnTo>
                    <a:lnTo>
                      <a:pt x="146" y="104"/>
                    </a:lnTo>
                    <a:lnTo>
                      <a:pt x="168" y="104"/>
                    </a:lnTo>
                    <a:lnTo>
                      <a:pt x="194" y="102"/>
                    </a:lnTo>
                    <a:lnTo>
                      <a:pt x="206" y="94"/>
                    </a:lnTo>
                    <a:lnTo>
                      <a:pt x="216" y="88"/>
                    </a:lnTo>
                    <a:lnTo>
                      <a:pt x="208" y="86"/>
                    </a:lnTo>
                    <a:lnTo>
                      <a:pt x="216" y="80"/>
                    </a:lnTo>
                    <a:lnTo>
                      <a:pt x="224" y="74"/>
                    </a:lnTo>
                    <a:lnTo>
                      <a:pt x="232" y="70"/>
                    </a:lnTo>
                    <a:lnTo>
                      <a:pt x="226" y="68"/>
                    </a:lnTo>
                    <a:lnTo>
                      <a:pt x="206" y="76"/>
                    </a:lnTo>
                    <a:lnTo>
                      <a:pt x="196" y="86"/>
                    </a:lnTo>
                    <a:lnTo>
                      <a:pt x="182" y="96"/>
                    </a:lnTo>
                    <a:lnTo>
                      <a:pt x="162" y="96"/>
                    </a:lnTo>
                    <a:lnTo>
                      <a:pt x="144" y="98"/>
                    </a:lnTo>
                    <a:lnTo>
                      <a:pt x="138" y="92"/>
                    </a:lnTo>
                    <a:lnTo>
                      <a:pt x="132" y="92"/>
                    </a:lnTo>
                    <a:lnTo>
                      <a:pt x="128" y="100"/>
                    </a:lnTo>
                    <a:lnTo>
                      <a:pt x="110" y="102"/>
                    </a:lnTo>
                    <a:lnTo>
                      <a:pt x="84" y="98"/>
                    </a:lnTo>
                    <a:lnTo>
                      <a:pt x="90" y="88"/>
                    </a:lnTo>
                    <a:lnTo>
                      <a:pt x="98" y="82"/>
                    </a:lnTo>
                    <a:lnTo>
                      <a:pt x="104" y="76"/>
                    </a:lnTo>
                    <a:lnTo>
                      <a:pt x="96" y="72"/>
                    </a:lnTo>
                    <a:lnTo>
                      <a:pt x="80" y="78"/>
                    </a:lnTo>
                    <a:lnTo>
                      <a:pt x="62" y="78"/>
                    </a:lnTo>
                    <a:lnTo>
                      <a:pt x="38" y="80"/>
                    </a:lnTo>
                    <a:lnTo>
                      <a:pt x="26" y="76"/>
                    </a:lnTo>
                    <a:lnTo>
                      <a:pt x="34" y="72"/>
                    </a:lnTo>
                    <a:lnTo>
                      <a:pt x="48" y="66"/>
                    </a:lnTo>
                    <a:lnTo>
                      <a:pt x="60" y="64"/>
                    </a:lnTo>
                    <a:lnTo>
                      <a:pt x="52" y="62"/>
                    </a:lnTo>
                    <a:lnTo>
                      <a:pt x="40" y="62"/>
                    </a:lnTo>
                    <a:lnTo>
                      <a:pt x="32" y="66"/>
                    </a:lnTo>
                    <a:lnTo>
                      <a:pt x="20" y="70"/>
                    </a:lnTo>
                    <a:lnTo>
                      <a:pt x="22" y="64"/>
                    </a:lnTo>
                    <a:lnTo>
                      <a:pt x="28" y="60"/>
                    </a:lnTo>
                    <a:lnTo>
                      <a:pt x="20" y="56"/>
                    </a:lnTo>
                    <a:lnTo>
                      <a:pt x="14" y="60"/>
                    </a:lnTo>
                    <a:lnTo>
                      <a:pt x="0" y="60"/>
                    </a:lnTo>
                    <a:lnTo>
                      <a:pt x="12" y="50"/>
                    </a:lnTo>
                    <a:lnTo>
                      <a:pt x="36" y="50"/>
                    </a:lnTo>
                    <a:lnTo>
                      <a:pt x="46" y="46"/>
                    </a:lnTo>
                    <a:lnTo>
                      <a:pt x="54" y="42"/>
                    </a:lnTo>
                    <a:lnTo>
                      <a:pt x="72" y="42"/>
                    </a:lnTo>
                    <a:lnTo>
                      <a:pt x="80" y="46"/>
                    </a:lnTo>
                    <a:lnTo>
                      <a:pt x="94" y="46"/>
                    </a:lnTo>
                    <a:lnTo>
                      <a:pt x="106" y="46"/>
                    </a:lnTo>
                    <a:lnTo>
                      <a:pt x="98" y="36"/>
                    </a:lnTo>
                    <a:lnTo>
                      <a:pt x="102" y="28"/>
                    </a:lnTo>
                    <a:lnTo>
                      <a:pt x="118" y="28"/>
                    </a:lnTo>
                    <a:lnTo>
                      <a:pt x="130" y="34"/>
                    </a:lnTo>
                    <a:lnTo>
                      <a:pt x="148" y="38"/>
                    </a:lnTo>
                    <a:lnTo>
                      <a:pt x="168" y="40"/>
                    </a:lnTo>
                    <a:lnTo>
                      <a:pt x="156" y="32"/>
                    </a:lnTo>
                    <a:lnTo>
                      <a:pt x="146" y="26"/>
                    </a:lnTo>
                    <a:lnTo>
                      <a:pt x="150" y="20"/>
                    </a:lnTo>
                    <a:lnTo>
                      <a:pt x="164" y="18"/>
                    </a:lnTo>
                    <a:lnTo>
                      <a:pt x="170" y="14"/>
                    </a:lnTo>
                    <a:lnTo>
                      <a:pt x="184" y="14"/>
                    </a:lnTo>
                    <a:lnTo>
                      <a:pt x="198" y="8"/>
                    </a:lnTo>
                    <a:lnTo>
                      <a:pt x="216" y="10"/>
                    </a:lnTo>
                    <a:lnTo>
                      <a:pt x="228" y="14"/>
                    </a:lnTo>
                    <a:lnTo>
                      <a:pt x="236" y="18"/>
                    </a:lnTo>
                    <a:lnTo>
                      <a:pt x="246" y="26"/>
                    </a:lnTo>
                    <a:lnTo>
                      <a:pt x="254" y="22"/>
                    </a:lnTo>
                    <a:lnTo>
                      <a:pt x="246" y="14"/>
                    </a:lnTo>
                    <a:lnTo>
                      <a:pt x="238" y="6"/>
                    </a:lnTo>
                    <a:lnTo>
                      <a:pt x="236" y="0"/>
                    </a:lnTo>
                    <a:lnTo>
                      <a:pt x="278" y="4"/>
                    </a:lnTo>
                    <a:lnTo>
                      <a:pt x="284" y="12"/>
                    </a:lnTo>
                    <a:lnTo>
                      <a:pt x="304" y="18"/>
                    </a:lnTo>
                    <a:lnTo>
                      <a:pt x="296" y="10"/>
                    </a:lnTo>
                    <a:lnTo>
                      <a:pt x="298" y="2"/>
                    </a:lnTo>
                    <a:lnTo>
                      <a:pt x="318" y="4"/>
                    </a:lnTo>
                    <a:lnTo>
                      <a:pt x="326" y="10"/>
                    </a:lnTo>
                    <a:lnTo>
                      <a:pt x="330" y="4"/>
                    </a:lnTo>
                    <a:lnTo>
                      <a:pt x="350" y="2"/>
                    </a:lnTo>
                    <a:lnTo>
                      <a:pt x="366" y="6"/>
                    </a:lnTo>
                    <a:lnTo>
                      <a:pt x="406" y="8"/>
                    </a:lnTo>
                    <a:lnTo>
                      <a:pt x="404" y="12"/>
                    </a:lnTo>
                    <a:lnTo>
                      <a:pt x="388" y="16"/>
                    </a:lnTo>
                    <a:lnTo>
                      <a:pt x="388" y="20"/>
                    </a:lnTo>
                    <a:lnTo>
                      <a:pt x="410" y="14"/>
                    </a:lnTo>
                    <a:lnTo>
                      <a:pt x="434" y="14"/>
                    </a:lnTo>
                    <a:lnTo>
                      <a:pt x="452" y="14"/>
                    </a:lnTo>
                    <a:lnTo>
                      <a:pt x="460" y="26"/>
                    </a:lnTo>
                    <a:lnTo>
                      <a:pt x="484" y="26"/>
                    </a:lnTo>
                    <a:lnTo>
                      <a:pt x="490" y="36"/>
                    </a:lnTo>
                    <a:lnTo>
                      <a:pt x="482" y="40"/>
                    </a:lnTo>
                    <a:lnTo>
                      <a:pt x="458" y="48"/>
                    </a:lnTo>
                    <a:lnTo>
                      <a:pt x="442" y="56"/>
                    </a:lnTo>
                    <a:lnTo>
                      <a:pt x="382" y="58"/>
                    </a:lnTo>
                    <a:lnTo>
                      <a:pt x="376" y="62"/>
                    </a:lnTo>
                    <a:lnTo>
                      <a:pt x="398" y="64"/>
                    </a:lnTo>
                    <a:lnTo>
                      <a:pt x="388" y="66"/>
                    </a:lnTo>
                    <a:lnTo>
                      <a:pt x="368" y="74"/>
                    </a:lnTo>
                    <a:lnTo>
                      <a:pt x="398" y="70"/>
                    </a:lnTo>
                    <a:lnTo>
                      <a:pt x="418" y="64"/>
                    </a:lnTo>
                    <a:lnTo>
                      <a:pt x="432" y="64"/>
                    </a:lnTo>
                    <a:lnTo>
                      <a:pt x="434" y="6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6" name="Freeform 760"/>
              <p:cNvSpPr>
                <a:spLocks/>
              </p:cNvSpPr>
              <p:nvPr/>
            </p:nvSpPr>
            <p:spPr bwMode="auto">
              <a:xfrm>
                <a:off x="1754" y="1671"/>
                <a:ext cx="110" cy="100"/>
              </a:xfrm>
              <a:custGeom>
                <a:avLst/>
                <a:gdLst>
                  <a:gd name="T0" fmla="*/ 30 w 110"/>
                  <a:gd name="T1" fmla="*/ 36 h 100"/>
                  <a:gd name="T2" fmla="*/ 40 w 110"/>
                  <a:gd name="T3" fmla="*/ 20 h 100"/>
                  <a:gd name="T4" fmla="*/ 54 w 110"/>
                  <a:gd name="T5" fmla="*/ 6 h 100"/>
                  <a:gd name="T6" fmla="*/ 66 w 110"/>
                  <a:gd name="T7" fmla="*/ 0 h 100"/>
                  <a:gd name="T8" fmla="*/ 62 w 110"/>
                  <a:gd name="T9" fmla="*/ 8 h 100"/>
                  <a:gd name="T10" fmla="*/ 58 w 110"/>
                  <a:gd name="T11" fmla="*/ 20 h 100"/>
                  <a:gd name="T12" fmla="*/ 62 w 110"/>
                  <a:gd name="T13" fmla="*/ 34 h 100"/>
                  <a:gd name="T14" fmla="*/ 72 w 110"/>
                  <a:gd name="T15" fmla="*/ 44 h 100"/>
                  <a:gd name="T16" fmla="*/ 82 w 110"/>
                  <a:gd name="T17" fmla="*/ 38 h 100"/>
                  <a:gd name="T18" fmla="*/ 86 w 110"/>
                  <a:gd name="T19" fmla="*/ 44 h 100"/>
                  <a:gd name="T20" fmla="*/ 94 w 110"/>
                  <a:gd name="T21" fmla="*/ 46 h 100"/>
                  <a:gd name="T22" fmla="*/ 90 w 110"/>
                  <a:gd name="T23" fmla="*/ 54 h 100"/>
                  <a:gd name="T24" fmla="*/ 100 w 110"/>
                  <a:gd name="T25" fmla="*/ 64 h 100"/>
                  <a:gd name="T26" fmla="*/ 106 w 110"/>
                  <a:gd name="T27" fmla="*/ 66 h 100"/>
                  <a:gd name="T28" fmla="*/ 108 w 110"/>
                  <a:gd name="T29" fmla="*/ 74 h 100"/>
                  <a:gd name="T30" fmla="*/ 110 w 110"/>
                  <a:gd name="T31" fmla="*/ 86 h 100"/>
                  <a:gd name="T32" fmla="*/ 106 w 110"/>
                  <a:gd name="T33" fmla="*/ 96 h 100"/>
                  <a:gd name="T34" fmla="*/ 92 w 110"/>
                  <a:gd name="T35" fmla="*/ 100 h 100"/>
                  <a:gd name="T36" fmla="*/ 86 w 110"/>
                  <a:gd name="T37" fmla="*/ 90 h 100"/>
                  <a:gd name="T38" fmla="*/ 78 w 110"/>
                  <a:gd name="T39" fmla="*/ 82 h 100"/>
                  <a:gd name="T40" fmla="*/ 72 w 110"/>
                  <a:gd name="T41" fmla="*/ 88 h 100"/>
                  <a:gd name="T42" fmla="*/ 70 w 110"/>
                  <a:gd name="T43" fmla="*/ 94 h 100"/>
                  <a:gd name="T44" fmla="*/ 60 w 110"/>
                  <a:gd name="T45" fmla="*/ 90 h 100"/>
                  <a:gd name="T46" fmla="*/ 58 w 110"/>
                  <a:gd name="T47" fmla="*/ 78 h 100"/>
                  <a:gd name="T48" fmla="*/ 30 w 110"/>
                  <a:gd name="T49" fmla="*/ 82 h 100"/>
                  <a:gd name="T50" fmla="*/ 0 w 110"/>
                  <a:gd name="T51" fmla="*/ 80 h 100"/>
                  <a:gd name="T52" fmla="*/ 2 w 110"/>
                  <a:gd name="T53" fmla="*/ 66 h 100"/>
                  <a:gd name="T54" fmla="*/ 16 w 110"/>
                  <a:gd name="T55" fmla="*/ 52 h 100"/>
                  <a:gd name="T56" fmla="*/ 22 w 110"/>
                  <a:gd name="T57" fmla="*/ 44 h 100"/>
                  <a:gd name="T58" fmla="*/ 30 w 110"/>
                  <a:gd name="T59" fmla="*/ 3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0" h="100">
                    <a:moveTo>
                      <a:pt x="30" y="36"/>
                    </a:moveTo>
                    <a:lnTo>
                      <a:pt x="40" y="20"/>
                    </a:lnTo>
                    <a:lnTo>
                      <a:pt x="54" y="6"/>
                    </a:lnTo>
                    <a:lnTo>
                      <a:pt x="66" y="0"/>
                    </a:lnTo>
                    <a:lnTo>
                      <a:pt x="62" y="8"/>
                    </a:lnTo>
                    <a:lnTo>
                      <a:pt x="58" y="20"/>
                    </a:lnTo>
                    <a:lnTo>
                      <a:pt x="62" y="34"/>
                    </a:lnTo>
                    <a:lnTo>
                      <a:pt x="72" y="44"/>
                    </a:lnTo>
                    <a:lnTo>
                      <a:pt x="82" y="38"/>
                    </a:lnTo>
                    <a:lnTo>
                      <a:pt x="86" y="44"/>
                    </a:lnTo>
                    <a:lnTo>
                      <a:pt x="94" y="46"/>
                    </a:lnTo>
                    <a:lnTo>
                      <a:pt x="90" y="54"/>
                    </a:lnTo>
                    <a:lnTo>
                      <a:pt x="100" y="64"/>
                    </a:lnTo>
                    <a:lnTo>
                      <a:pt x="106" y="66"/>
                    </a:lnTo>
                    <a:lnTo>
                      <a:pt x="108" y="74"/>
                    </a:lnTo>
                    <a:lnTo>
                      <a:pt x="110" y="86"/>
                    </a:lnTo>
                    <a:lnTo>
                      <a:pt x="106" y="96"/>
                    </a:lnTo>
                    <a:lnTo>
                      <a:pt x="92" y="100"/>
                    </a:lnTo>
                    <a:lnTo>
                      <a:pt x="86" y="90"/>
                    </a:lnTo>
                    <a:lnTo>
                      <a:pt x="78" y="82"/>
                    </a:lnTo>
                    <a:lnTo>
                      <a:pt x="72" y="88"/>
                    </a:lnTo>
                    <a:lnTo>
                      <a:pt x="70" y="94"/>
                    </a:lnTo>
                    <a:lnTo>
                      <a:pt x="60" y="90"/>
                    </a:lnTo>
                    <a:lnTo>
                      <a:pt x="58" y="78"/>
                    </a:lnTo>
                    <a:lnTo>
                      <a:pt x="30" y="82"/>
                    </a:lnTo>
                    <a:lnTo>
                      <a:pt x="0" y="80"/>
                    </a:lnTo>
                    <a:lnTo>
                      <a:pt x="2" y="66"/>
                    </a:lnTo>
                    <a:lnTo>
                      <a:pt x="16" y="52"/>
                    </a:lnTo>
                    <a:lnTo>
                      <a:pt x="22" y="44"/>
                    </a:lnTo>
                    <a:lnTo>
                      <a:pt x="30" y="3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7" name="Freeform 761"/>
              <p:cNvSpPr>
                <a:spLocks/>
              </p:cNvSpPr>
              <p:nvPr/>
            </p:nvSpPr>
            <p:spPr bwMode="auto">
              <a:xfrm>
                <a:off x="464" y="1171"/>
                <a:ext cx="1350" cy="690"/>
              </a:xfrm>
              <a:custGeom>
                <a:avLst/>
                <a:gdLst>
                  <a:gd name="T0" fmla="*/ 1210 w 1350"/>
                  <a:gd name="T1" fmla="*/ 602 h 690"/>
                  <a:gd name="T2" fmla="*/ 1278 w 1350"/>
                  <a:gd name="T3" fmla="*/ 596 h 690"/>
                  <a:gd name="T4" fmla="*/ 1258 w 1350"/>
                  <a:gd name="T5" fmla="*/ 630 h 690"/>
                  <a:gd name="T6" fmla="*/ 1188 w 1350"/>
                  <a:gd name="T7" fmla="*/ 656 h 690"/>
                  <a:gd name="T8" fmla="*/ 1214 w 1350"/>
                  <a:gd name="T9" fmla="*/ 620 h 690"/>
                  <a:gd name="T10" fmla="*/ 1160 w 1350"/>
                  <a:gd name="T11" fmla="*/ 612 h 690"/>
                  <a:gd name="T12" fmla="*/ 1118 w 1350"/>
                  <a:gd name="T13" fmla="*/ 612 h 690"/>
                  <a:gd name="T14" fmla="*/ 1014 w 1350"/>
                  <a:gd name="T15" fmla="*/ 652 h 690"/>
                  <a:gd name="T16" fmla="*/ 980 w 1350"/>
                  <a:gd name="T17" fmla="*/ 668 h 690"/>
                  <a:gd name="T18" fmla="*/ 920 w 1350"/>
                  <a:gd name="T19" fmla="*/ 688 h 690"/>
                  <a:gd name="T20" fmla="*/ 940 w 1350"/>
                  <a:gd name="T21" fmla="*/ 648 h 690"/>
                  <a:gd name="T22" fmla="*/ 962 w 1350"/>
                  <a:gd name="T23" fmla="*/ 622 h 690"/>
                  <a:gd name="T24" fmla="*/ 892 w 1350"/>
                  <a:gd name="T25" fmla="*/ 590 h 690"/>
                  <a:gd name="T26" fmla="*/ 844 w 1350"/>
                  <a:gd name="T27" fmla="*/ 554 h 690"/>
                  <a:gd name="T28" fmla="*/ 786 w 1350"/>
                  <a:gd name="T29" fmla="*/ 568 h 690"/>
                  <a:gd name="T30" fmla="*/ 722 w 1350"/>
                  <a:gd name="T31" fmla="*/ 544 h 690"/>
                  <a:gd name="T32" fmla="*/ 250 w 1350"/>
                  <a:gd name="T33" fmla="*/ 516 h 690"/>
                  <a:gd name="T34" fmla="*/ 208 w 1350"/>
                  <a:gd name="T35" fmla="*/ 486 h 690"/>
                  <a:gd name="T36" fmla="*/ 194 w 1350"/>
                  <a:gd name="T37" fmla="*/ 448 h 690"/>
                  <a:gd name="T38" fmla="*/ 180 w 1350"/>
                  <a:gd name="T39" fmla="*/ 420 h 690"/>
                  <a:gd name="T40" fmla="*/ 136 w 1350"/>
                  <a:gd name="T41" fmla="*/ 372 h 690"/>
                  <a:gd name="T42" fmla="*/ 58 w 1350"/>
                  <a:gd name="T43" fmla="*/ 330 h 690"/>
                  <a:gd name="T44" fmla="*/ 18 w 1350"/>
                  <a:gd name="T45" fmla="*/ 64 h 690"/>
                  <a:gd name="T46" fmla="*/ 138 w 1350"/>
                  <a:gd name="T47" fmla="*/ 60 h 690"/>
                  <a:gd name="T48" fmla="*/ 230 w 1350"/>
                  <a:gd name="T49" fmla="*/ 64 h 690"/>
                  <a:gd name="T50" fmla="*/ 328 w 1350"/>
                  <a:gd name="T51" fmla="*/ 66 h 690"/>
                  <a:gd name="T52" fmla="*/ 410 w 1350"/>
                  <a:gd name="T53" fmla="*/ 110 h 690"/>
                  <a:gd name="T54" fmla="*/ 528 w 1350"/>
                  <a:gd name="T55" fmla="*/ 142 h 690"/>
                  <a:gd name="T56" fmla="*/ 600 w 1350"/>
                  <a:gd name="T57" fmla="*/ 112 h 690"/>
                  <a:gd name="T58" fmla="*/ 676 w 1350"/>
                  <a:gd name="T59" fmla="*/ 106 h 690"/>
                  <a:gd name="T60" fmla="*/ 716 w 1350"/>
                  <a:gd name="T61" fmla="*/ 134 h 690"/>
                  <a:gd name="T62" fmla="*/ 740 w 1350"/>
                  <a:gd name="T63" fmla="*/ 64 h 690"/>
                  <a:gd name="T64" fmla="*/ 718 w 1350"/>
                  <a:gd name="T65" fmla="*/ 12 h 690"/>
                  <a:gd name="T66" fmla="*/ 776 w 1350"/>
                  <a:gd name="T67" fmla="*/ 48 h 690"/>
                  <a:gd name="T68" fmla="*/ 812 w 1350"/>
                  <a:gd name="T69" fmla="*/ 98 h 690"/>
                  <a:gd name="T70" fmla="*/ 834 w 1350"/>
                  <a:gd name="T71" fmla="*/ 112 h 690"/>
                  <a:gd name="T72" fmla="*/ 886 w 1350"/>
                  <a:gd name="T73" fmla="*/ 74 h 690"/>
                  <a:gd name="T74" fmla="*/ 940 w 1350"/>
                  <a:gd name="T75" fmla="*/ 94 h 690"/>
                  <a:gd name="T76" fmla="*/ 916 w 1350"/>
                  <a:gd name="T77" fmla="*/ 152 h 690"/>
                  <a:gd name="T78" fmla="*/ 870 w 1350"/>
                  <a:gd name="T79" fmla="*/ 156 h 690"/>
                  <a:gd name="T80" fmla="*/ 816 w 1350"/>
                  <a:gd name="T81" fmla="*/ 172 h 690"/>
                  <a:gd name="T82" fmla="*/ 830 w 1350"/>
                  <a:gd name="T83" fmla="*/ 210 h 690"/>
                  <a:gd name="T84" fmla="*/ 778 w 1350"/>
                  <a:gd name="T85" fmla="*/ 222 h 690"/>
                  <a:gd name="T86" fmla="*/ 736 w 1350"/>
                  <a:gd name="T87" fmla="*/ 336 h 690"/>
                  <a:gd name="T88" fmla="*/ 800 w 1350"/>
                  <a:gd name="T89" fmla="*/ 374 h 690"/>
                  <a:gd name="T90" fmla="*/ 904 w 1350"/>
                  <a:gd name="T91" fmla="*/ 418 h 690"/>
                  <a:gd name="T92" fmla="*/ 944 w 1350"/>
                  <a:gd name="T93" fmla="*/ 484 h 690"/>
                  <a:gd name="T94" fmla="*/ 984 w 1350"/>
                  <a:gd name="T95" fmla="*/ 462 h 690"/>
                  <a:gd name="T96" fmla="*/ 1020 w 1350"/>
                  <a:gd name="T97" fmla="*/ 372 h 690"/>
                  <a:gd name="T98" fmla="*/ 1004 w 1350"/>
                  <a:gd name="T99" fmla="*/ 304 h 690"/>
                  <a:gd name="T100" fmla="*/ 1044 w 1350"/>
                  <a:gd name="T101" fmla="*/ 258 h 690"/>
                  <a:gd name="T102" fmla="*/ 1134 w 1350"/>
                  <a:gd name="T103" fmla="*/ 290 h 690"/>
                  <a:gd name="T104" fmla="*/ 1168 w 1350"/>
                  <a:gd name="T105" fmla="*/ 352 h 690"/>
                  <a:gd name="T106" fmla="*/ 1228 w 1350"/>
                  <a:gd name="T107" fmla="*/ 328 h 690"/>
                  <a:gd name="T108" fmla="*/ 1256 w 1350"/>
                  <a:gd name="T109" fmla="*/ 398 h 690"/>
                  <a:gd name="T110" fmla="*/ 1318 w 1350"/>
                  <a:gd name="T111" fmla="*/ 430 h 690"/>
                  <a:gd name="T112" fmla="*/ 1284 w 1350"/>
                  <a:gd name="T113" fmla="*/ 458 h 690"/>
                  <a:gd name="T114" fmla="*/ 1348 w 1350"/>
                  <a:gd name="T115" fmla="*/ 458 h 690"/>
                  <a:gd name="T116" fmla="*/ 1286 w 1350"/>
                  <a:gd name="T117" fmla="*/ 524 h 690"/>
                  <a:gd name="T118" fmla="*/ 1152 w 1350"/>
                  <a:gd name="T119" fmla="*/ 548 h 690"/>
                  <a:gd name="T120" fmla="*/ 1116 w 1350"/>
                  <a:gd name="T121" fmla="*/ 590 h 690"/>
                  <a:gd name="T122" fmla="*/ 1202 w 1350"/>
                  <a:gd name="T123" fmla="*/ 548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50" h="690">
                    <a:moveTo>
                      <a:pt x="1218" y="562"/>
                    </a:moveTo>
                    <a:lnTo>
                      <a:pt x="1214" y="568"/>
                    </a:lnTo>
                    <a:lnTo>
                      <a:pt x="1204" y="570"/>
                    </a:lnTo>
                    <a:lnTo>
                      <a:pt x="1208" y="580"/>
                    </a:lnTo>
                    <a:lnTo>
                      <a:pt x="1204" y="588"/>
                    </a:lnTo>
                    <a:lnTo>
                      <a:pt x="1206" y="594"/>
                    </a:lnTo>
                    <a:lnTo>
                      <a:pt x="1210" y="602"/>
                    </a:lnTo>
                    <a:lnTo>
                      <a:pt x="1222" y="610"/>
                    </a:lnTo>
                    <a:lnTo>
                      <a:pt x="1236" y="614"/>
                    </a:lnTo>
                    <a:lnTo>
                      <a:pt x="1254" y="614"/>
                    </a:lnTo>
                    <a:lnTo>
                      <a:pt x="1262" y="612"/>
                    </a:lnTo>
                    <a:lnTo>
                      <a:pt x="1266" y="604"/>
                    </a:lnTo>
                    <a:lnTo>
                      <a:pt x="1270" y="596"/>
                    </a:lnTo>
                    <a:lnTo>
                      <a:pt x="1278" y="596"/>
                    </a:lnTo>
                    <a:lnTo>
                      <a:pt x="1278" y="604"/>
                    </a:lnTo>
                    <a:lnTo>
                      <a:pt x="1284" y="608"/>
                    </a:lnTo>
                    <a:lnTo>
                      <a:pt x="1284" y="616"/>
                    </a:lnTo>
                    <a:lnTo>
                      <a:pt x="1274" y="616"/>
                    </a:lnTo>
                    <a:lnTo>
                      <a:pt x="1268" y="616"/>
                    </a:lnTo>
                    <a:lnTo>
                      <a:pt x="1262" y="626"/>
                    </a:lnTo>
                    <a:lnTo>
                      <a:pt x="1258" y="630"/>
                    </a:lnTo>
                    <a:lnTo>
                      <a:pt x="1246" y="634"/>
                    </a:lnTo>
                    <a:lnTo>
                      <a:pt x="1230" y="640"/>
                    </a:lnTo>
                    <a:lnTo>
                      <a:pt x="1220" y="640"/>
                    </a:lnTo>
                    <a:lnTo>
                      <a:pt x="1212" y="648"/>
                    </a:lnTo>
                    <a:lnTo>
                      <a:pt x="1204" y="656"/>
                    </a:lnTo>
                    <a:lnTo>
                      <a:pt x="1198" y="662"/>
                    </a:lnTo>
                    <a:lnTo>
                      <a:pt x="1188" y="656"/>
                    </a:lnTo>
                    <a:lnTo>
                      <a:pt x="1186" y="648"/>
                    </a:lnTo>
                    <a:lnTo>
                      <a:pt x="1190" y="640"/>
                    </a:lnTo>
                    <a:lnTo>
                      <a:pt x="1202" y="632"/>
                    </a:lnTo>
                    <a:lnTo>
                      <a:pt x="1214" y="628"/>
                    </a:lnTo>
                    <a:lnTo>
                      <a:pt x="1216" y="626"/>
                    </a:lnTo>
                    <a:lnTo>
                      <a:pt x="1216" y="624"/>
                    </a:lnTo>
                    <a:lnTo>
                      <a:pt x="1214" y="620"/>
                    </a:lnTo>
                    <a:lnTo>
                      <a:pt x="1210" y="618"/>
                    </a:lnTo>
                    <a:lnTo>
                      <a:pt x="1198" y="624"/>
                    </a:lnTo>
                    <a:lnTo>
                      <a:pt x="1188" y="628"/>
                    </a:lnTo>
                    <a:lnTo>
                      <a:pt x="1172" y="632"/>
                    </a:lnTo>
                    <a:lnTo>
                      <a:pt x="1168" y="626"/>
                    </a:lnTo>
                    <a:lnTo>
                      <a:pt x="1162" y="620"/>
                    </a:lnTo>
                    <a:lnTo>
                      <a:pt x="1160" y="612"/>
                    </a:lnTo>
                    <a:lnTo>
                      <a:pt x="1162" y="596"/>
                    </a:lnTo>
                    <a:lnTo>
                      <a:pt x="1160" y="588"/>
                    </a:lnTo>
                    <a:lnTo>
                      <a:pt x="1146" y="584"/>
                    </a:lnTo>
                    <a:lnTo>
                      <a:pt x="1138" y="580"/>
                    </a:lnTo>
                    <a:lnTo>
                      <a:pt x="1130" y="588"/>
                    </a:lnTo>
                    <a:lnTo>
                      <a:pt x="1122" y="602"/>
                    </a:lnTo>
                    <a:lnTo>
                      <a:pt x="1118" y="612"/>
                    </a:lnTo>
                    <a:lnTo>
                      <a:pt x="1118" y="618"/>
                    </a:lnTo>
                    <a:lnTo>
                      <a:pt x="1112" y="626"/>
                    </a:lnTo>
                    <a:lnTo>
                      <a:pt x="1100" y="632"/>
                    </a:lnTo>
                    <a:lnTo>
                      <a:pt x="1042" y="632"/>
                    </a:lnTo>
                    <a:lnTo>
                      <a:pt x="1026" y="644"/>
                    </a:lnTo>
                    <a:lnTo>
                      <a:pt x="1020" y="648"/>
                    </a:lnTo>
                    <a:lnTo>
                      <a:pt x="1014" y="652"/>
                    </a:lnTo>
                    <a:lnTo>
                      <a:pt x="1002" y="652"/>
                    </a:lnTo>
                    <a:lnTo>
                      <a:pt x="986" y="652"/>
                    </a:lnTo>
                    <a:lnTo>
                      <a:pt x="980" y="656"/>
                    </a:lnTo>
                    <a:lnTo>
                      <a:pt x="972" y="660"/>
                    </a:lnTo>
                    <a:lnTo>
                      <a:pt x="974" y="664"/>
                    </a:lnTo>
                    <a:lnTo>
                      <a:pt x="982" y="664"/>
                    </a:lnTo>
                    <a:lnTo>
                      <a:pt x="980" y="668"/>
                    </a:lnTo>
                    <a:lnTo>
                      <a:pt x="982" y="672"/>
                    </a:lnTo>
                    <a:lnTo>
                      <a:pt x="964" y="674"/>
                    </a:lnTo>
                    <a:lnTo>
                      <a:pt x="948" y="678"/>
                    </a:lnTo>
                    <a:lnTo>
                      <a:pt x="940" y="680"/>
                    </a:lnTo>
                    <a:lnTo>
                      <a:pt x="932" y="686"/>
                    </a:lnTo>
                    <a:lnTo>
                      <a:pt x="924" y="690"/>
                    </a:lnTo>
                    <a:lnTo>
                      <a:pt x="920" y="688"/>
                    </a:lnTo>
                    <a:lnTo>
                      <a:pt x="920" y="680"/>
                    </a:lnTo>
                    <a:lnTo>
                      <a:pt x="922" y="678"/>
                    </a:lnTo>
                    <a:lnTo>
                      <a:pt x="922" y="670"/>
                    </a:lnTo>
                    <a:lnTo>
                      <a:pt x="928" y="668"/>
                    </a:lnTo>
                    <a:lnTo>
                      <a:pt x="936" y="666"/>
                    </a:lnTo>
                    <a:lnTo>
                      <a:pt x="938" y="656"/>
                    </a:lnTo>
                    <a:lnTo>
                      <a:pt x="940" y="648"/>
                    </a:lnTo>
                    <a:lnTo>
                      <a:pt x="946" y="642"/>
                    </a:lnTo>
                    <a:lnTo>
                      <a:pt x="948" y="636"/>
                    </a:lnTo>
                    <a:lnTo>
                      <a:pt x="952" y="636"/>
                    </a:lnTo>
                    <a:lnTo>
                      <a:pt x="958" y="642"/>
                    </a:lnTo>
                    <a:lnTo>
                      <a:pt x="966" y="640"/>
                    </a:lnTo>
                    <a:lnTo>
                      <a:pt x="968" y="632"/>
                    </a:lnTo>
                    <a:lnTo>
                      <a:pt x="962" y="622"/>
                    </a:lnTo>
                    <a:lnTo>
                      <a:pt x="954" y="614"/>
                    </a:lnTo>
                    <a:lnTo>
                      <a:pt x="942" y="610"/>
                    </a:lnTo>
                    <a:lnTo>
                      <a:pt x="930" y="608"/>
                    </a:lnTo>
                    <a:lnTo>
                      <a:pt x="914" y="608"/>
                    </a:lnTo>
                    <a:lnTo>
                      <a:pt x="902" y="606"/>
                    </a:lnTo>
                    <a:lnTo>
                      <a:pt x="896" y="600"/>
                    </a:lnTo>
                    <a:lnTo>
                      <a:pt x="892" y="590"/>
                    </a:lnTo>
                    <a:lnTo>
                      <a:pt x="888" y="578"/>
                    </a:lnTo>
                    <a:lnTo>
                      <a:pt x="886" y="574"/>
                    </a:lnTo>
                    <a:lnTo>
                      <a:pt x="874" y="574"/>
                    </a:lnTo>
                    <a:lnTo>
                      <a:pt x="870" y="566"/>
                    </a:lnTo>
                    <a:lnTo>
                      <a:pt x="864" y="558"/>
                    </a:lnTo>
                    <a:lnTo>
                      <a:pt x="854" y="558"/>
                    </a:lnTo>
                    <a:lnTo>
                      <a:pt x="844" y="554"/>
                    </a:lnTo>
                    <a:lnTo>
                      <a:pt x="836" y="554"/>
                    </a:lnTo>
                    <a:lnTo>
                      <a:pt x="828" y="560"/>
                    </a:lnTo>
                    <a:lnTo>
                      <a:pt x="818" y="566"/>
                    </a:lnTo>
                    <a:lnTo>
                      <a:pt x="810" y="572"/>
                    </a:lnTo>
                    <a:lnTo>
                      <a:pt x="804" y="570"/>
                    </a:lnTo>
                    <a:lnTo>
                      <a:pt x="794" y="570"/>
                    </a:lnTo>
                    <a:lnTo>
                      <a:pt x="786" y="568"/>
                    </a:lnTo>
                    <a:lnTo>
                      <a:pt x="782" y="568"/>
                    </a:lnTo>
                    <a:lnTo>
                      <a:pt x="772" y="564"/>
                    </a:lnTo>
                    <a:lnTo>
                      <a:pt x="748" y="560"/>
                    </a:lnTo>
                    <a:lnTo>
                      <a:pt x="736" y="556"/>
                    </a:lnTo>
                    <a:lnTo>
                      <a:pt x="732" y="552"/>
                    </a:lnTo>
                    <a:lnTo>
                      <a:pt x="730" y="544"/>
                    </a:lnTo>
                    <a:lnTo>
                      <a:pt x="722" y="544"/>
                    </a:lnTo>
                    <a:lnTo>
                      <a:pt x="720" y="552"/>
                    </a:lnTo>
                    <a:lnTo>
                      <a:pt x="290" y="552"/>
                    </a:lnTo>
                    <a:lnTo>
                      <a:pt x="282" y="542"/>
                    </a:lnTo>
                    <a:lnTo>
                      <a:pt x="272" y="532"/>
                    </a:lnTo>
                    <a:lnTo>
                      <a:pt x="266" y="536"/>
                    </a:lnTo>
                    <a:lnTo>
                      <a:pt x="256" y="526"/>
                    </a:lnTo>
                    <a:lnTo>
                      <a:pt x="250" y="516"/>
                    </a:lnTo>
                    <a:lnTo>
                      <a:pt x="244" y="520"/>
                    </a:lnTo>
                    <a:lnTo>
                      <a:pt x="232" y="512"/>
                    </a:lnTo>
                    <a:lnTo>
                      <a:pt x="214" y="510"/>
                    </a:lnTo>
                    <a:lnTo>
                      <a:pt x="218" y="500"/>
                    </a:lnTo>
                    <a:lnTo>
                      <a:pt x="216" y="494"/>
                    </a:lnTo>
                    <a:lnTo>
                      <a:pt x="208" y="494"/>
                    </a:lnTo>
                    <a:lnTo>
                      <a:pt x="208" y="486"/>
                    </a:lnTo>
                    <a:lnTo>
                      <a:pt x="206" y="478"/>
                    </a:lnTo>
                    <a:lnTo>
                      <a:pt x="202" y="472"/>
                    </a:lnTo>
                    <a:lnTo>
                      <a:pt x="196" y="470"/>
                    </a:lnTo>
                    <a:lnTo>
                      <a:pt x="188" y="474"/>
                    </a:lnTo>
                    <a:lnTo>
                      <a:pt x="190" y="466"/>
                    </a:lnTo>
                    <a:lnTo>
                      <a:pt x="196" y="456"/>
                    </a:lnTo>
                    <a:lnTo>
                      <a:pt x="194" y="448"/>
                    </a:lnTo>
                    <a:lnTo>
                      <a:pt x="188" y="452"/>
                    </a:lnTo>
                    <a:lnTo>
                      <a:pt x="180" y="458"/>
                    </a:lnTo>
                    <a:lnTo>
                      <a:pt x="172" y="458"/>
                    </a:lnTo>
                    <a:lnTo>
                      <a:pt x="172" y="446"/>
                    </a:lnTo>
                    <a:lnTo>
                      <a:pt x="174" y="438"/>
                    </a:lnTo>
                    <a:lnTo>
                      <a:pt x="174" y="432"/>
                    </a:lnTo>
                    <a:lnTo>
                      <a:pt x="180" y="420"/>
                    </a:lnTo>
                    <a:lnTo>
                      <a:pt x="178" y="410"/>
                    </a:lnTo>
                    <a:lnTo>
                      <a:pt x="174" y="408"/>
                    </a:lnTo>
                    <a:lnTo>
                      <a:pt x="172" y="400"/>
                    </a:lnTo>
                    <a:lnTo>
                      <a:pt x="158" y="392"/>
                    </a:lnTo>
                    <a:lnTo>
                      <a:pt x="150" y="386"/>
                    </a:lnTo>
                    <a:lnTo>
                      <a:pt x="146" y="384"/>
                    </a:lnTo>
                    <a:lnTo>
                      <a:pt x="136" y="372"/>
                    </a:lnTo>
                    <a:lnTo>
                      <a:pt x="126" y="354"/>
                    </a:lnTo>
                    <a:lnTo>
                      <a:pt x="118" y="346"/>
                    </a:lnTo>
                    <a:lnTo>
                      <a:pt x="100" y="326"/>
                    </a:lnTo>
                    <a:lnTo>
                      <a:pt x="88" y="314"/>
                    </a:lnTo>
                    <a:lnTo>
                      <a:pt x="70" y="322"/>
                    </a:lnTo>
                    <a:lnTo>
                      <a:pt x="68" y="328"/>
                    </a:lnTo>
                    <a:lnTo>
                      <a:pt x="58" y="330"/>
                    </a:lnTo>
                    <a:lnTo>
                      <a:pt x="46" y="320"/>
                    </a:lnTo>
                    <a:lnTo>
                      <a:pt x="34" y="310"/>
                    </a:lnTo>
                    <a:lnTo>
                      <a:pt x="26" y="300"/>
                    </a:lnTo>
                    <a:lnTo>
                      <a:pt x="10" y="306"/>
                    </a:lnTo>
                    <a:lnTo>
                      <a:pt x="0" y="302"/>
                    </a:lnTo>
                    <a:lnTo>
                      <a:pt x="0" y="62"/>
                    </a:lnTo>
                    <a:lnTo>
                      <a:pt x="18" y="64"/>
                    </a:lnTo>
                    <a:lnTo>
                      <a:pt x="48" y="76"/>
                    </a:lnTo>
                    <a:lnTo>
                      <a:pt x="84" y="86"/>
                    </a:lnTo>
                    <a:lnTo>
                      <a:pt x="82" y="72"/>
                    </a:lnTo>
                    <a:lnTo>
                      <a:pt x="100" y="62"/>
                    </a:lnTo>
                    <a:lnTo>
                      <a:pt x="110" y="68"/>
                    </a:lnTo>
                    <a:lnTo>
                      <a:pt x="116" y="72"/>
                    </a:lnTo>
                    <a:lnTo>
                      <a:pt x="138" y="60"/>
                    </a:lnTo>
                    <a:lnTo>
                      <a:pt x="162" y="48"/>
                    </a:lnTo>
                    <a:lnTo>
                      <a:pt x="178" y="48"/>
                    </a:lnTo>
                    <a:lnTo>
                      <a:pt x="180" y="56"/>
                    </a:lnTo>
                    <a:lnTo>
                      <a:pt x="192" y="58"/>
                    </a:lnTo>
                    <a:lnTo>
                      <a:pt x="208" y="38"/>
                    </a:lnTo>
                    <a:lnTo>
                      <a:pt x="218" y="46"/>
                    </a:lnTo>
                    <a:lnTo>
                      <a:pt x="230" y="64"/>
                    </a:lnTo>
                    <a:lnTo>
                      <a:pt x="244" y="66"/>
                    </a:lnTo>
                    <a:lnTo>
                      <a:pt x="256" y="50"/>
                    </a:lnTo>
                    <a:lnTo>
                      <a:pt x="262" y="52"/>
                    </a:lnTo>
                    <a:lnTo>
                      <a:pt x="270" y="70"/>
                    </a:lnTo>
                    <a:lnTo>
                      <a:pt x="282" y="62"/>
                    </a:lnTo>
                    <a:lnTo>
                      <a:pt x="302" y="56"/>
                    </a:lnTo>
                    <a:lnTo>
                      <a:pt x="328" y="66"/>
                    </a:lnTo>
                    <a:lnTo>
                      <a:pt x="352" y="72"/>
                    </a:lnTo>
                    <a:lnTo>
                      <a:pt x="382" y="82"/>
                    </a:lnTo>
                    <a:lnTo>
                      <a:pt x="404" y="84"/>
                    </a:lnTo>
                    <a:lnTo>
                      <a:pt x="422" y="92"/>
                    </a:lnTo>
                    <a:lnTo>
                      <a:pt x="424" y="100"/>
                    </a:lnTo>
                    <a:lnTo>
                      <a:pt x="412" y="102"/>
                    </a:lnTo>
                    <a:lnTo>
                      <a:pt x="410" y="110"/>
                    </a:lnTo>
                    <a:lnTo>
                      <a:pt x="426" y="118"/>
                    </a:lnTo>
                    <a:lnTo>
                      <a:pt x="456" y="116"/>
                    </a:lnTo>
                    <a:lnTo>
                      <a:pt x="478" y="114"/>
                    </a:lnTo>
                    <a:lnTo>
                      <a:pt x="486" y="110"/>
                    </a:lnTo>
                    <a:lnTo>
                      <a:pt x="504" y="120"/>
                    </a:lnTo>
                    <a:lnTo>
                      <a:pt x="520" y="130"/>
                    </a:lnTo>
                    <a:lnTo>
                      <a:pt x="528" y="142"/>
                    </a:lnTo>
                    <a:lnTo>
                      <a:pt x="534" y="138"/>
                    </a:lnTo>
                    <a:lnTo>
                      <a:pt x="530" y="120"/>
                    </a:lnTo>
                    <a:lnTo>
                      <a:pt x="526" y="110"/>
                    </a:lnTo>
                    <a:lnTo>
                      <a:pt x="536" y="104"/>
                    </a:lnTo>
                    <a:lnTo>
                      <a:pt x="560" y="94"/>
                    </a:lnTo>
                    <a:lnTo>
                      <a:pt x="578" y="104"/>
                    </a:lnTo>
                    <a:lnTo>
                      <a:pt x="600" y="112"/>
                    </a:lnTo>
                    <a:lnTo>
                      <a:pt x="622" y="116"/>
                    </a:lnTo>
                    <a:lnTo>
                      <a:pt x="646" y="116"/>
                    </a:lnTo>
                    <a:lnTo>
                      <a:pt x="668" y="116"/>
                    </a:lnTo>
                    <a:lnTo>
                      <a:pt x="688" y="118"/>
                    </a:lnTo>
                    <a:lnTo>
                      <a:pt x="694" y="112"/>
                    </a:lnTo>
                    <a:lnTo>
                      <a:pt x="688" y="108"/>
                    </a:lnTo>
                    <a:lnTo>
                      <a:pt x="676" y="106"/>
                    </a:lnTo>
                    <a:lnTo>
                      <a:pt x="678" y="98"/>
                    </a:lnTo>
                    <a:lnTo>
                      <a:pt x="684" y="96"/>
                    </a:lnTo>
                    <a:lnTo>
                      <a:pt x="696" y="100"/>
                    </a:lnTo>
                    <a:lnTo>
                      <a:pt x="708" y="112"/>
                    </a:lnTo>
                    <a:lnTo>
                      <a:pt x="704" y="116"/>
                    </a:lnTo>
                    <a:lnTo>
                      <a:pt x="710" y="126"/>
                    </a:lnTo>
                    <a:lnTo>
                      <a:pt x="716" y="134"/>
                    </a:lnTo>
                    <a:lnTo>
                      <a:pt x="724" y="134"/>
                    </a:lnTo>
                    <a:lnTo>
                      <a:pt x="724" y="120"/>
                    </a:lnTo>
                    <a:lnTo>
                      <a:pt x="722" y="108"/>
                    </a:lnTo>
                    <a:lnTo>
                      <a:pt x="742" y="102"/>
                    </a:lnTo>
                    <a:lnTo>
                      <a:pt x="752" y="90"/>
                    </a:lnTo>
                    <a:lnTo>
                      <a:pt x="750" y="78"/>
                    </a:lnTo>
                    <a:lnTo>
                      <a:pt x="740" y="64"/>
                    </a:lnTo>
                    <a:lnTo>
                      <a:pt x="722" y="60"/>
                    </a:lnTo>
                    <a:lnTo>
                      <a:pt x="708" y="52"/>
                    </a:lnTo>
                    <a:lnTo>
                      <a:pt x="704" y="44"/>
                    </a:lnTo>
                    <a:lnTo>
                      <a:pt x="712" y="32"/>
                    </a:lnTo>
                    <a:lnTo>
                      <a:pt x="704" y="26"/>
                    </a:lnTo>
                    <a:lnTo>
                      <a:pt x="708" y="12"/>
                    </a:lnTo>
                    <a:lnTo>
                      <a:pt x="718" y="12"/>
                    </a:lnTo>
                    <a:lnTo>
                      <a:pt x="722" y="4"/>
                    </a:lnTo>
                    <a:lnTo>
                      <a:pt x="732" y="0"/>
                    </a:lnTo>
                    <a:lnTo>
                      <a:pt x="750" y="4"/>
                    </a:lnTo>
                    <a:lnTo>
                      <a:pt x="762" y="20"/>
                    </a:lnTo>
                    <a:lnTo>
                      <a:pt x="764" y="26"/>
                    </a:lnTo>
                    <a:lnTo>
                      <a:pt x="774" y="40"/>
                    </a:lnTo>
                    <a:lnTo>
                      <a:pt x="776" y="48"/>
                    </a:lnTo>
                    <a:lnTo>
                      <a:pt x="770" y="54"/>
                    </a:lnTo>
                    <a:lnTo>
                      <a:pt x="774" y="64"/>
                    </a:lnTo>
                    <a:lnTo>
                      <a:pt x="786" y="62"/>
                    </a:lnTo>
                    <a:lnTo>
                      <a:pt x="794" y="64"/>
                    </a:lnTo>
                    <a:lnTo>
                      <a:pt x="796" y="80"/>
                    </a:lnTo>
                    <a:lnTo>
                      <a:pt x="802" y="94"/>
                    </a:lnTo>
                    <a:lnTo>
                      <a:pt x="812" y="98"/>
                    </a:lnTo>
                    <a:lnTo>
                      <a:pt x="820" y="92"/>
                    </a:lnTo>
                    <a:lnTo>
                      <a:pt x="814" y="82"/>
                    </a:lnTo>
                    <a:lnTo>
                      <a:pt x="820" y="74"/>
                    </a:lnTo>
                    <a:lnTo>
                      <a:pt x="832" y="78"/>
                    </a:lnTo>
                    <a:lnTo>
                      <a:pt x="842" y="90"/>
                    </a:lnTo>
                    <a:lnTo>
                      <a:pt x="836" y="100"/>
                    </a:lnTo>
                    <a:lnTo>
                      <a:pt x="834" y="112"/>
                    </a:lnTo>
                    <a:lnTo>
                      <a:pt x="844" y="120"/>
                    </a:lnTo>
                    <a:lnTo>
                      <a:pt x="858" y="126"/>
                    </a:lnTo>
                    <a:lnTo>
                      <a:pt x="866" y="120"/>
                    </a:lnTo>
                    <a:lnTo>
                      <a:pt x="874" y="106"/>
                    </a:lnTo>
                    <a:lnTo>
                      <a:pt x="876" y="90"/>
                    </a:lnTo>
                    <a:lnTo>
                      <a:pt x="888" y="82"/>
                    </a:lnTo>
                    <a:lnTo>
                      <a:pt x="886" y="74"/>
                    </a:lnTo>
                    <a:lnTo>
                      <a:pt x="880" y="62"/>
                    </a:lnTo>
                    <a:lnTo>
                      <a:pt x="882" y="56"/>
                    </a:lnTo>
                    <a:lnTo>
                      <a:pt x="900" y="58"/>
                    </a:lnTo>
                    <a:lnTo>
                      <a:pt x="922" y="66"/>
                    </a:lnTo>
                    <a:lnTo>
                      <a:pt x="936" y="76"/>
                    </a:lnTo>
                    <a:lnTo>
                      <a:pt x="946" y="90"/>
                    </a:lnTo>
                    <a:lnTo>
                      <a:pt x="940" y="94"/>
                    </a:lnTo>
                    <a:lnTo>
                      <a:pt x="932" y="96"/>
                    </a:lnTo>
                    <a:lnTo>
                      <a:pt x="934" y="106"/>
                    </a:lnTo>
                    <a:lnTo>
                      <a:pt x="940" y="114"/>
                    </a:lnTo>
                    <a:lnTo>
                      <a:pt x="946" y="126"/>
                    </a:lnTo>
                    <a:lnTo>
                      <a:pt x="938" y="136"/>
                    </a:lnTo>
                    <a:lnTo>
                      <a:pt x="926" y="146"/>
                    </a:lnTo>
                    <a:lnTo>
                      <a:pt x="916" y="152"/>
                    </a:lnTo>
                    <a:lnTo>
                      <a:pt x="902" y="144"/>
                    </a:lnTo>
                    <a:lnTo>
                      <a:pt x="898" y="152"/>
                    </a:lnTo>
                    <a:lnTo>
                      <a:pt x="890" y="156"/>
                    </a:lnTo>
                    <a:lnTo>
                      <a:pt x="878" y="144"/>
                    </a:lnTo>
                    <a:lnTo>
                      <a:pt x="868" y="144"/>
                    </a:lnTo>
                    <a:lnTo>
                      <a:pt x="864" y="150"/>
                    </a:lnTo>
                    <a:lnTo>
                      <a:pt x="870" y="156"/>
                    </a:lnTo>
                    <a:lnTo>
                      <a:pt x="864" y="166"/>
                    </a:lnTo>
                    <a:lnTo>
                      <a:pt x="856" y="174"/>
                    </a:lnTo>
                    <a:lnTo>
                      <a:pt x="846" y="176"/>
                    </a:lnTo>
                    <a:lnTo>
                      <a:pt x="834" y="174"/>
                    </a:lnTo>
                    <a:lnTo>
                      <a:pt x="822" y="166"/>
                    </a:lnTo>
                    <a:lnTo>
                      <a:pt x="812" y="164"/>
                    </a:lnTo>
                    <a:lnTo>
                      <a:pt x="816" y="172"/>
                    </a:lnTo>
                    <a:lnTo>
                      <a:pt x="822" y="178"/>
                    </a:lnTo>
                    <a:lnTo>
                      <a:pt x="834" y="180"/>
                    </a:lnTo>
                    <a:lnTo>
                      <a:pt x="842" y="182"/>
                    </a:lnTo>
                    <a:lnTo>
                      <a:pt x="854" y="182"/>
                    </a:lnTo>
                    <a:lnTo>
                      <a:pt x="848" y="192"/>
                    </a:lnTo>
                    <a:lnTo>
                      <a:pt x="840" y="204"/>
                    </a:lnTo>
                    <a:lnTo>
                      <a:pt x="830" y="210"/>
                    </a:lnTo>
                    <a:lnTo>
                      <a:pt x="820" y="212"/>
                    </a:lnTo>
                    <a:lnTo>
                      <a:pt x="812" y="212"/>
                    </a:lnTo>
                    <a:lnTo>
                      <a:pt x="804" y="208"/>
                    </a:lnTo>
                    <a:lnTo>
                      <a:pt x="804" y="218"/>
                    </a:lnTo>
                    <a:lnTo>
                      <a:pt x="784" y="220"/>
                    </a:lnTo>
                    <a:lnTo>
                      <a:pt x="772" y="216"/>
                    </a:lnTo>
                    <a:lnTo>
                      <a:pt x="778" y="222"/>
                    </a:lnTo>
                    <a:lnTo>
                      <a:pt x="794" y="228"/>
                    </a:lnTo>
                    <a:lnTo>
                      <a:pt x="796" y="238"/>
                    </a:lnTo>
                    <a:lnTo>
                      <a:pt x="778" y="242"/>
                    </a:lnTo>
                    <a:lnTo>
                      <a:pt x="758" y="260"/>
                    </a:lnTo>
                    <a:lnTo>
                      <a:pt x="740" y="290"/>
                    </a:lnTo>
                    <a:lnTo>
                      <a:pt x="734" y="332"/>
                    </a:lnTo>
                    <a:lnTo>
                      <a:pt x="736" y="336"/>
                    </a:lnTo>
                    <a:lnTo>
                      <a:pt x="738" y="342"/>
                    </a:lnTo>
                    <a:lnTo>
                      <a:pt x="748" y="342"/>
                    </a:lnTo>
                    <a:lnTo>
                      <a:pt x="756" y="344"/>
                    </a:lnTo>
                    <a:lnTo>
                      <a:pt x="760" y="352"/>
                    </a:lnTo>
                    <a:lnTo>
                      <a:pt x="768" y="378"/>
                    </a:lnTo>
                    <a:lnTo>
                      <a:pt x="782" y="374"/>
                    </a:lnTo>
                    <a:lnTo>
                      <a:pt x="800" y="374"/>
                    </a:lnTo>
                    <a:lnTo>
                      <a:pt x="814" y="380"/>
                    </a:lnTo>
                    <a:lnTo>
                      <a:pt x="830" y="382"/>
                    </a:lnTo>
                    <a:lnTo>
                      <a:pt x="846" y="398"/>
                    </a:lnTo>
                    <a:lnTo>
                      <a:pt x="864" y="408"/>
                    </a:lnTo>
                    <a:lnTo>
                      <a:pt x="886" y="416"/>
                    </a:lnTo>
                    <a:lnTo>
                      <a:pt x="896" y="416"/>
                    </a:lnTo>
                    <a:lnTo>
                      <a:pt x="904" y="418"/>
                    </a:lnTo>
                    <a:lnTo>
                      <a:pt x="916" y="420"/>
                    </a:lnTo>
                    <a:lnTo>
                      <a:pt x="928" y="420"/>
                    </a:lnTo>
                    <a:lnTo>
                      <a:pt x="932" y="442"/>
                    </a:lnTo>
                    <a:lnTo>
                      <a:pt x="932" y="456"/>
                    </a:lnTo>
                    <a:lnTo>
                      <a:pt x="932" y="462"/>
                    </a:lnTo>
                    <a:lnTo>
                      <a:pt x="932" y="470"/>
                    </a:lnTo>
                    <a:lnTo>
                      <a:pt x="944" y="484"/>
                    </a:lnTo>
                    <a:lnTo>
                      <a:pt x="956" y="498"/>
                    </a:lnTo>
                    <a:lnTo>
                      <a:pt x="962" y="502"/>
                    </a:lnTo>
                    <a:lnTo>
                      <a:pt x="970" y="506"/>
                    </a:lnTo>
                    <a:lnTo>
                      <a:pt x="984" y="498"/>
                    </a:lnTo>
                    <a:lnTo>
                      <a:pt x="988" y="490"/>
                    </a:lnTo>
                    <a:lnTo>
                      <a:pt x="990" y="482"/>
                    </a:lnTo>
                    <a:lnTo>
                      <a:pt x="984" y="462"/>
                    </a:lnTo>
                    <a:lnTo>
                      <a:pt x="980" y="448"/>
                    </a:lnTo>
                    <a:lnTo>
                      <a:pt x="972" y="428"/>
                    </a:lnTo>
                    <a:lnTo>
                      <a:pt x="980" y="424"/>
                    </a:lnTo>
                    <a:lnTo>
                      <a:pt x="1002" y="418"/>
                    </a:lnTo>
                    <a:lnTo>
                      <a:pt x="1012" y="406"/>
                    </a:lnTo>
                    <a:lnTo>
                      <a:pt x="1022" y="394"/>
                    </a:lnTo>
                    <a:lnTo>
                      <a:pt x="1020" y="372"/>
                    </a:lnTo>
                    <a:lnTo>
                      <a:pt x="1010" y="354"/>
                    </a:lnTo>
                    <a:lnTo>
                      <a:pt x="998" y="346"/>
                    </a:lnTo>
                    <a:lnTo>
                      <a:pt x="988" y="340"/>
                    </a:lnTo>
                    <a:lnTo>
                      <a:pt x="990" y="334"/>
                    </a:lnTo>
                    <a:lnTo>
                      <a:pt x="996" y="328"/>
                    </a:lnTo>
                    <a:lnTo>
                      <a:pt x="1006" y="316"/>
                    </a:lnTo>
                    <a:lnTo>
                      <a:pt x="1004" y="304"/>
                    </a:lnTo>
                    <a:lnTo>
                      <a:pt x="1002" y="292"/>
                    </a:lnTo>
                    <a:lnTo>
                      <a:pt x="1006" y="274"/>
                    </a:lnTo>
                    <a:lnTo>
                      <a:pt x="996" y="264"/>
                    </a:lnTo>
                    <a:lnTo>
                      <a:pt x="1000" y="250"/>
                    </a:lnTo>
                    <a:lnTo>
                      <a:pt x="1018" y="250"/>
                    </a:lnTo>
                    <a:lnTo>
                      <a:pt x="1034" y="256"/>
                    </a:lnTo>
                    <a:lnTo>
                      <a:pt x="1044" y="258"/>
                    </a:lnTo>
                    <a:lnTo>
                      <a:pt x="1058" y="256"/>
                    </a:lnTo>
                    <a:lnTo>
                      <a:pt x="1064" y="248"/>
                    </a:lnTo>
                    <a:lnTo>
                      <a:pt x="1076" y="256"/>
                    </a:lnTo>
                    <a:lnTo>
                      <a:pt x="1090" y="266"/>
                    </a:lnTo>
                    <a:lnTo>
                      <a:pt x="1098" y="278"/>
                    </a:lnTo>
                    <a:lnTo>
                      <a:pt x="1112" y="286"/>
                    </a:lnTo>
                    <a:lnTo>
                      <a:pt x="1134" y="290"/>
                    </a:lnTo>
                    <a:lnTo>
                      <a:pt x="1130" y="300"/>
                    </a:lnTo>
                    <a:lnTo>
                      <a:pt x="1130" y="314"/>
                    </a:lnTo>
                    <a:lnTo>
                      <a:pt x="1136" y="328"/>
                    </a:lnTo>
                    <a:lnTo>
                      <a:pt x="1136" y="336"/>
                    </a:lnTo>
                    <a:lnTo>
                      <a:pt x="1148" y="338"/>
                    </a:lnTo>
                    <a:lnTo>
                      <a:pt x="1156" y="346"/>
                    </a:lnTo>
                    <a:lnTo>
                      <a:pt x="1168" y="352"/>
                    </a:lnTo>
                    <a:lnTo>
                      <a:pt x="1182" y="340"/>
                    </a:lnTo>
                    <a:lnTo>
                      <a:pt x="1196" y="328"/>
                    </a:lnTo>
                    <a:lnTo>
                      <a:pt x="1196" y="316"/>
                    </a:lnTo>
                    <a:lnTo>
                      <a:pt x="1204" y="306"/>
                    </a:lnTo>
                    <a:lnTo>
                      <a:pt x="1210" y="300"/>
                    </a:lnTo>
                    <a:lnTo>
                      <a:pt x="1218" y="312"/>
                    </a:lnTo>
                    <a:lnTo>
                      <a:pt x="1228" y="328"/>
                    </a:lnTo>
                    <a:lnTo>
                      <a:pt x="1242" y="346"/>
                    </a:lnTo>
                    <a:lnTo>
                      <a:pt x="1244" y="354"/>
                    </a:lnTo>
                    <a:lnTo>
                      <a:pt x="1254" y="360"/>
                    </a:lnTo>
                    <a:lnTo>
                      <a:pt x="1256" y="372"/>
                    </a:lnTo>
                    <a:lnTo>
                      <a:pt x="1260" y="384"/>
                    </a:lnTo>
                    <a:lnTo>
                      <a:pt x="1254" y="390"/>
                    </a:lnTo>
                    <a:lnTo>
                      <a:pt x="1256" y="398"/>
                    </a:lnTo>
                    <a:lnTo>
                      <a:pt x="1272" y="408"/>
                    </a:lnTo>
                    <a:lnTo>
                      <a:pt x="1274" y="412"/>
                    </a:lnTo>
                    <a:lnTo>
                      <a:pt x="1274" y="418"/>
                    </a:lnTo>
                    <a:lnTo>
                      <a:pt x="1284" y="422"/>
                    </a:lnTo>
                    <a:lnTo>
                      <a:pt x="1298" y="426"/>
                    </a:lnTo>
                    <a:lnTo>
                      <a:pt x="1310" y="430"/>
                    </a:lnTo>
                    <a:lnTo>
                      <a:pt x="1318" y="430"/>
                    </a:lnTo>
                    <a:lnTo>
                      <a:pt x="1314" y="438"/>
                    </a:lnTo>
                    <a:lnTo>
                      <a:pt x="1300" y="444"/>
                    </a:lnTo>
                    <a:lnTo>
                      <a:pt x="1292" y="448"/>
                    </a:lnTo>
                    <a:lnTo>
                      <a:pt x="1280" y="454"/>
                    </a:lnTo>
                    <a:lnTo>
                      <a:pt x="1282" y="456"/>
                    </a:lnTo>
                    <a:lnTo>
                      <a:pt x="1282" y="458"/>
                    </a:lnTo>
                    <a:lnTo>
                      <a:pt x="1284" y="458"/>
                    </a:lnTo>
                    <a:lnTo>
                      <a:pt x="1300" y="450"/>
                    </a:lnTo>
                    <a:lnTo>
                      <a:pt x="1314" y="444"/>
                    </a:lnTo>
                    <a:lnTo>
                      <a:pt x="1324" y="442"/>
                    </a:lnTo>
                    <a:lnTo>
                      <a:pt x="1328" y="452"/>
                    </a:lnTo>
                    <a:lnTo>
                      <a:pt x="1330" y="452"/>
                    </a:lnTo>
                    <a:lnTo>
                      <a:pt x="1336" y="452"/>
                    </a:lnTo>
                    <a:lnTo>
                      <a:pt x="1348" y="458"/>
                    </a:lnTo>
                    <a:lnTo>
                      <a:pt x="1350" y="474"/>
                    </a:lnTo>
                    <a:lnTo>
                      <a:pt x="1348" y="488"/>
                    </a:lnTo>
                    <a:lnTo>
                      <a:pt x="1340" y="496"/>
                    </a:lnTo>
                    <a:lnTo>
                      <a:pt x="1330" y="502"/>
                    </a:lnTo>
                    <a:lnTo>
                      <a:pt x="1310" y="502"/>
                    </a:lnTo>
                    <a:lnTo>
                      <a:pt x="1302" y="512"/>
                    </a:lnTo>
                    <a:lnTo>
                      <a:pt x="1286" y="524"/>
                    </a:lnTo>
                    <a:lnTo>
                      <a:pt x="1264" y="528"/>
                    </a:lnTo>
                    <a:lnTo>
                      <a:pt x="1238" y="524"/>
                    </a:lnTo>
                    <a:lnTo>
                      <a:pt x="1218" y="524"/>
                    </a:lnTo>
                    <a:lnTo>
                      <a:pt x="1190" y="526"/>
                    </a:lnTo>
                    <a:lnTo>
                      <a:pt x="1174" y="532"/>
                    </a:lnTo>
                    <a:lnTo>
                      <a:pt x="1166" y="544"/>
                    </a:lnTo>
                    <a:lnTo>
                      <a:pt x="1152" y="548"/>
                    </a:lnTo>
                    <a:lnTo>
                      <a:pt x="1138" y="560"/>
                    </a:lnTo>
                    <a:lnTo>
                      <a:pt x="1128" y="570"/>
                    </a:lnTo>
                    <a:lnTo>
                      <a:pt x="1114" y="586"/>
                    </a:lnTo>
                    <a:lnTo>
                      <a:pt x="1112" y="590"/>
                    </a:lnTo>
                    <a:lnTo>
                      <a:pt x="1110" y="592"/>
                    </a:lnTo>
                    <a:lnTo>
                      <a:pt x="1110" y="594"/>
                    </a:lnTo>
                    <a:lnTo>
                      <a:pt x="1116" y="590"/>
                    </a:lnTo>
                    <a:lnTo>
                      <a:pt x="1120" y="588"/>
                    </a:lnTo>
                    <a:lnTo>
                      <a:pt x="1134" y="572"/>
                    </a:lnTo>
                    <a:lnTo>
                      <a:pt x="1150" y="562"/>
                    </a:lnTo>
                    <a:lnTo>
                      <a:pt x="1168" y="554"/>
                    </a:lnTo>
                    <a:lnTo>
                      <a:pt x="1174" y="550"/>
                    </a:lnTo>
                    <a:lnTo>
                      <a:pt x="1184" y="546"/>
                    </a:lnTo>
                    <a:lnTo>
                      <a:pt x="1202" y="548"/>
                    </a:lnTo>
                    <a:lnTo>
                      <a:pt x="1214" y="552"/>
                    </a:lnTo>
                    <a:lnTo>
                      <a:pt x="1218" y="56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8" name="Freeform 762"/>
              <p:cNvSpPr>
                <a:spLocks/>
              </p:cNvSpPr>
              <p:nvPr/>
            </p:nvSpPr>
            <p:spPr bwMode="auto">
              <a:xfrm>
                <a:off x="1004" y="1111"/>
                <a:ext cx="38" cy="28"/>
              </a:xfrm>
              <a:custGeom>
                <a:avLst/>
                <a:gdLst>
                  <a:gd name="T0" fmla="*/ 6 w 38"/>
                  <a:gd name="T1" fmla="*/ 0 h 28"/>
                  <a:gd name="T2" fmla="*/ 22 w 38"/>
                  <a:gd name="T3" fmla="*/ 0 h 28"/>
                  <a:gd name="T4" fmla="*/ 36 w 38"/>
                  <a:gd name="T5" fmla="*/ 0 h 28"/>
                  <a:gd name="T6" fmla="*/ 38 w 38"/>
                  <a:gd name="T7" fmla="*/ 8 h 28"/>
                  <a:gd name="T8" fmla="*/ 34 w 38"/>
                  <a:gd name="T9" fmla="*/ 20 h 28"/>
                  <a:gd name="T10" fmla="*/ 28 w 38"/>
                  <a:gd name="T11" fmla="*/ 28 h 28"/>
                  <a:gd name="T12" fmla="*/ 22 w 38"/>
                  <a:gd name="T13" fmla="*/ 24 h 28"/>
                  <a:gd name="T14" fmla="*/ 14 w 38"/>
                  <a:gd name="T15" fmla="*/ 14 h 28"/>
                  <a:gd name="T16" fmla="*/ 6 w 38"/>
                  <a:gd name="T17" fmla="*/ 10 h 28"/>
                  <a:gd name="T18" fmla="*/ 0 w 38"/>
                  <a:gd name="T19" fmla="*/ 4 h 28"/>
                  <a:gd name="T20" fmla="*/ 6 w 38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28">
                    <a:moveTo>
                      <a:pt x="6" y="0"/>
                    </a:moveTo>
                    <a:lnTo>
                      <a:pt x="22" y="0"/>
                    </a:lnTo>
                    <a:lnTo>
                      <a:pt x="36" y="0"/>
                    </a:lnTo>
                    <a:lnTo>
                      <a:pt x="38" y="8"/>
                    </a:lnTo>
                    <a:lnTo>
                      <a:pt x="34" y="20"/>
                    </a:lnTo>
                    <a:lnTo>
                      <a:pt x="28" y="28"/>
                    </a:lnTo>
                    <a:lnTo>
                      <a:pt x="22" y="24"/>
                    </a:lnTo>
                    <a:lnTo>
                      <a:pt x="14" y="14"/>
                    </a:lnTo>
                    <a:lnTo>
                      <a:pt x="6" y="10"/>
                    </a:lnTo>
                    <a:lnTo>
                      <a:pt x="0" y="4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59" name="Freeform 763"/>
              <p:cNvSpPr>
                <a:spLocks/>
              </p:cNvSpPr>
              <p:nvPr/>
            </p:nvSpPr>
            <p:spPr bwMode="auto">
              <a:xfrm>
                <a:off x="754" y="987"/>
                <a:ext cx="112" cy="58"/>
              </a:xfrm>
              <a:custGeom>
                <a:avLst/>
                <a:gdLst>
                  <a:gd name="T0" fmla="*/ 0 w 112"/>
                  <a:gd name="T1" fmla="*/ 50 h 58"/>
                  <a:gd name="T2" fmla="*/ 4 w 112"/>
                  <a:gd name="T3" fmla="*/ 40 h 58"/>
                  <a:gd name="T4" fmla="*/ 16 w 112"/>
                  <a:gd name="T5" fmla="*/ 38 h 58"/>
                  <a:gd name="T6" fmla="*/ 26 w 112"/>
                  <a:gd name="T7" fmla="*/ 32 h 58"/>
                  <a:gd name="T8" fmla="*/ 36 w 112"/>
                  <a:gd name="T9" fmla="*/ 26 h 58"/>
                  <a:gd name="T10" fmla="*/ 50 w 112"/>
                  <a:gd name="T11" fmla="*/ 18 h 58"/>
                  <a:gd name="T12" fmla="*/ 58 w 112"/>
                  <a:gd name="T13" fmla="*/ 10 h 58"/>
                  <a:gd name="T14" fmla="*/ 76 w 112"/>
                  <a:gd name="T15" fmla="*/ 8 h 58"/>
                  <a:gd name="T16" fmla="*/ 86 w 112"/>
                  <a:gd name="T17" fmla="*/ 8 h 58"/>
                  <a:gd name="T18" fmla="*/ 92 w 112"/>
                  <a:gd name="T19" fmla="*/ 12 h 58"/>
                  <a:gd name="T20" fmla="*/ 96 w 112"/>
                  <a:gd name="T21" fmla="*/ 0 h 58"/>
                  <a:gd name="T22" fmla="*/ 106 w 112"/>
                  <a:gd name="T23" fmla="*/ 4 h 58"/>
                  <a:gd name="T24" fmla="*/ 112 w 112"/>
                  <a:gd name="T25" fmla="*/ 8 h 58"/>
                  <a:gd name="T26" fmla="*/ 108 w 112"/>
                  <a:gd name="T27" fmla="*/ 14 h 58"/>
                  <a:gd name="T28" fmla="*/ 100 w 112"/>
                  <a:gd name="T29" fmla="*/ 16 h 58"/>
                  <a:gd name="T30" fmla="*/ 106 w 112"/>
                  <a:gd name="T31" fmla="*/ 24 h 58"/>
                  <a:gd name="T32" fmla="*/ 104 w 112"/>
                  <a:gd name="T33" fmla="*/ 30 h 58"/>
                  <a:gd name="T34" fmla="*/ 96 w 112"/>
                  <a:gd name="T35" fmla="*/ 32 h 58"/>
                  <a:gd name="T36" fmla="*/ 90 w 112"/>
                  <a:gd name="T37" fmla="*/ 38 h 58"/>
                  <a:gd name="T38" fmla="*/ 84 w 112"/>
                  <a:gd name="T39" fmla="*/ 44 h 58"/>
                  <a:gd name="T40" fmla="*/ 74 w 112"/>
                  <a:gd name="T41" fmla="*/ 42 h 58"/>
                  <a:gd name="T42" fmla="*/ 76 w 112"/>
                  <a:gd name="T43" fmla="*/ 32 h 58"/>
                  <a:gd name="T44" fmla="*/ 72 w 112"/>
                  <a:gd name="T45" fmla="*/ 28 h 58"/>
                  <a:gd name="T46" fmla="*/ 66 w 112"/>
                  <a:gd name="T47" fmla="*/ 30 h 58"/>
                  <a:gd name="T48" fmla="*/ 64 w 112"/>
                  <a:gd name="T49" fmla="*/ 34 h 58"/>
                  <a:gd name="T50" fmla="*/ 64 w 112"/>
                  <a:gd name="T51" fmla="*/ 40 h 58"/>
                  <a:gd name="T52" fmla="*/ 60 w 112"/>
                  <a:gd name="T53" fmla="*/ 48 h 58"/>
                  <a:gd name="T54" fmla="*/ 54 w 112"/>
                  <a:gd name="T55" fmla="*/ 50 h 58"/>
                  <a:gd name="T56" fmla="*/ 48 w 112"/>
                  <a:gd name="T57" fmla="*/ 48 h 58"/>
                  <a:gd name="T58" fmla="*/ 48 w 112"/>
                  <a:gd name="T59" fmla="*/ 58 h 58"/>
                  <a:gd name="T60" fmla="*/ 34 w 112"/>
                  <a:gd name="T61" fmla="*/ 58 h 58"/>
                  <a:gd name="T62" fmla="*/ 32 w 112"/>
                  <a:gd name="T63" fmla="*/ 50 h 58"/>
                  <a:gd name="T64" fmla="*/ 24 w 112"/>
                  <a:gd name="T65" fmla="*/ 50 h 58"/>
                  <a:gd name="T66" fmla="*/ 24 w 112"/>
                  <a:gd name="T67" fmla="*/ 54 h 58"/>
                  <a:gd name="T68" fmla="*/ 8 w 112"/>
                  <a:gd name="T69" fmla="*/ 54 h 58"/>
                  <a:gd name="T70" fmla="*/ 0 w 112"/>
                  <a:gd name="T71" fmla="*/ 5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2" h="58">
                    <a:moveTo>
                      <a:pt x="0" y="50"/>
                    </a:moveTo>
                    <a:lnTo>
                      <a:pt x="4" y="40"/>
                    </a:lnTo>
                    <a:lnTo>
                      <a:pt x="16" y="38"/>
                    </a:lnTo>
                    <a:lnTo>
                      <a:pt x="26" y="32"/>
                    </a:lnTo>
                    <a:lnTo>
                      <a:pt x="36" y="26"/>
                    </a:lnTo>
                    <a:lnTo>
                      <a:pt x="50" y="18"/>
                    </a:lnTo>
                    <a:lnTo>
                      <a:pt x="58" y="10"/>
                    </a:lnTo>
                    <a:lnTo>
                      <a:pt x="76" y="8"/>
                    </a:lnTo>
                    <a:lnTo>
                      <a:pt x="86" y="8"/>
                    </a:lnTo>
                    <a:lnTo>
                      <a:pt x="92" y="12"/>
                    </a:lnTo>
                    <a:lnTo>
                      <a:pt x="96" y="0"/>
                    </a:lnTo>
                    <a:lnTo>
                      <a:pt x="106" y="4"/>
                    </a:lnTo>
                    <a:lnTo>
                      <a:pt x="112" y="8"/>
                    </a:lnTo>
                    <a:lnTo>
                      <a:pt x="108" y="14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04" y="30"/>
                    </a:lnTo>
                    <a:lnTo>
                      <a:pt x="96" y="32"/>
                    </a:lnTo>
                    <a:lnTo>
                      <a:pt x="90" y="38"/>
                    </a:lnTo>
                    <a:lnTo>
                      <a:pt x="84" y="44"/>
                    </a:lnTo>
                    <a:lnTo>
                      <a:pt x="74" y="42"/>
                    </a:lnTo>
                    <a:lnTo>
                      <a:pt x="76" y="32"/>
                    </a:lnTo>
                    <a:lnTo>
                      <a:pt x="72" y="28"/>
                    </a:lnTo>
                    <a:lnTo>
                      <a:pt x="66" y="30"/>
                    </a:lnTo>
                    <a:lnTo>
                      <a:pt x="64" y="34"/>
                    </a:lnTo>
                    <a:lnTo>
                      <a:pt x="64" y="40"/>
                    </a:lnTo>
                    <a:lnTo>
                      <a:pt x="60" y="48"/>
                    </a:lnTo>
                    <a:lnTo>
                      <a:pt x="54" y="50"/>
                    </a:lnTo>
                    <a:lnTo>
                      <a:pt x="48" y="48"/>
                    </a:lnTo>
                    <a:lnTo>
                      <a:pt x="48" y="58"/>
                    </a:lnTo>
                    <a:lnTo>
                      <a:pt x="34" y="58"/>
                    </a:lnTo>
                    <a:lnTo>
                      <a:pt x="32" y="50"/>
                    </a:lnTo>
                    <a:lnTo>
                      <a:pt x="24" y="50"/>
                    </a:lnTo>
                    <a:lnTo>
                      <a:pt x="24" y="54"/>
                    </a:lnTo>
                    <a:lnTo>
                      <a:pt x="8" y="54"/>
                    </a:lnTo>
                    <a:lnTo>
                      <a:pt x="0" y="5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0" name="Freeform 764"/>
              <p:cNvSpPr>
                <a:spLocks/>
              </p:cNvSpPr>
              <p:nvPr/>
            </p:nvSpPr>
            <p:spPr bwMode="auto">
              <a:xfrm>
                <a:off x="808" y="1037"/>
                <a:ext cx="28" cy="20"/>
              </a:xfrm>
              <a:custGeom>
                <a:avLst/>
                <a:gdLst>
                  <a:gd name="T0" fmla="*/ 18 w 28"/>
                  <a:gd name="T1" fmla="*/ 0 h 20"/>
                  <a:gd name="T2" fmla="*/ 28 w 28"/>
                  <a:gd name="T3" fmla="*/ 2 h 20"/>
                  <a:gd name="T4" fmla="*/ 26 w 28"/>
                  <a:gd name="T5" fmla="*/ 8 h 20"/>
                  <a:gd name="T6" fmla="*/ 20 w 28"/>
                  <a:gd name="T7" fmla="*/ 18 h 20"/>
                  <a:gd name="T8" fmla="*/ 12 w 28"/>
                  <a:gd name="T9" fmla="*/ 20 h 20"/>
                  <a:gd name="T10" fmla="*/ 0 w 28"/>
                  <a:gd name="T11" fmla="*/ 16 h 20"/>
                  <a:gd name="T12" fmla="*/ 4 w 28"/>
                  <a:gd name="T13" fmla="*/ 8 h 20"/>
                  <a:gd name="T14" fmla="*/ 14 w 28"/>
                  <a:gd name="T15" fmla="*/ 2 h 20"/>
                  <a:gd name="T16" fmla="*/ 18 w 28"/>
                  <a:gd name="T1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0">
                    <a:moveTo>
                      <a:pt x="18" y="0"/>
                    </a:moveTo>
                    <a:lnTo>
                      <a:pt x="28" y="2"/>
                    </a:lnTo>
                    <a:lnTo>
                      <a:pt x="26" y="8"/>
                    </a:lnTo>
                    <a:lnTo>
                      <a:pt x="20" y="18"/>
                    </a:lnTo>
                    <a:lnTo>
                      <a:pt x="12" y="20"/>
                    </a:lnTo>
                    <a:lnTo>
                      <a:pt x="0" y="16"/>
                    </a:lnTo>
                    <a:lnTo>
                      <a:pt x="4" y="8"/>
                    </a:lnTo>
                    <a:lnTo>
                      <a:pt x="14" y="2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1" name="Freeform 765"/>
              <p:cNvSpPr>
                <a:spLocks/>
              </p:cNvSpPr>
              <p:nvPr/>
            </p:nvSpPr>
            <p:spPr bwMode="auto">
              <a:xfrm>
                <a:off x="904" y="971"/>
                <a:ext cx="56" cy="26"/>
              </a:xfrm>
              <a:custGeom>
                <a:avLst/>
                <a:gdLst>
                  <a:gd name="T0" fmla="*/ 0 w 56"/>
                  <a:gd name="T1" fmla="*/ 6 h 26"/>
                  <a:gd name="T2" fmla="*/ 14 w 56"/>
                  <a:gd name="T3" fmla="*/ 0 h 26"/>
                  <a:gd name="T4" fmla="*/ 32 w 56"/>
                  <a:gd name="T5" fmla="*/ 0 h 26"/>
                  <a:gd name="T6" fmla="*/ 54 w 56"/>
                  <a:gd name="T7" fmla="*/ 0 h 26"/>
                  <a:gd name="T8" fmla="*/ 56 w 56"/>
                  <a:gd name="T9" fmla="*/ 6 h 26"/>
                  <a:gd name="T10" fmla="*/ 44 w 56"/>
                  <a:gd name="T11" fmla="*/ 8 h 26"/>
                  <a:gd name="T12" fmla="*/ 40 w 56"/>
                  <a:gd name="T13" fmla="*/ 12 h 26"/>
                  <a:gd name="T14" fmla="*/ 50 w 56"/>
                  <a:gd name="T15" fmla="*/ 12 h 26"/>
                  <a:gd name="T16" fmla="*/ 50 w 56"/>
                  <a:gd name="T17" fmla="*/ 18 h 26"/>
                  <a:gd name="T18" fmla="*/ 44 w 56"/>
                  <a:gd name="T19" fmla="*/ 24 h 26"/>
                  <a:gd name="T20" fmla="*/ 32 w 56"/>
                  <a:gd name="T21" fmla="*/ 24 h 26"/>
                  <a:gd name="T22" fmla="*/ 22 w 56"/>
                  <a:gd name="T23" fmla="*/ 24 h 26"/>
                  <a:gd name="T24" fmla="*/ 16 w 56"/>
                  <a:gd name="T25" fmla="*/ 26 h 26"/>
                  <a:gd name="T26" fmla="*/ 4 w 56"/>
                  <a:gd name="T27" fmla="*/ 20 h 26"/>
                  <a:gd name="T28" fmla="*/ 0 w 56"/>
                  <a:gd name="T29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6">
                    <a:moveTo>
                      <a:pt x="0" y="6"/>
                    </a:moveTo>
                    <a:lnTo>
                      <a:pt x="14" y="0"/>
                    </a:lnTo>
                    <a:lnTo>
                      <a:pt x="32" y="0"/>
                    </a:lnTo>
                    <a:lnTo>
                      <a:pt x="54" y="0"/>
                    </a:lnTo>
                    <a:lnTo>
                      <a:pt x="56" y="6"/>
                    </a:lnTo>
                    <a:lnTo>
                      <a:pt x="44" y="8"/>
                    </a:lnTo>
                    <a:lnTo>
                      <a:pt x="40" y="12"/>
                    </a:lnTo>
                    <a:lnTo>
                      <a:pt x="50" y="12"/>
                    </a:lnTo>
                    <a:lnTo>
                      <a:pt x="50" y="18"/>
                    </a:lnTo>
                    <a:lnTo>
                      <a:pt x="44" y="24"/>
                    </a:lnTo>
                    <a:lnTo>
                      <a:pt x="32" y="24"/>
                    </a:lnTo>
                    <a:lnTo>
                      <a:pt x="22" y="24"/>
                    </a:lnTo>
                    <a:lnTo>
                      <a:pt x="16" y="26"/>
                    </a:lnTo>
                    <a:lnTo>
                      <a:pt x="4" y="20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2" name="Freeform 766"/>
              <p:cNvSpPr>
                <a:spLocks/>
              </p:cNvSpPr>
              <p:nvPr/>
            </p:nvSpPr>
            <p:spPr bwMode="auto">
              <a:xfrm>
                <a:off x="904" y="947"/>
                <a:ext cx="64" cy="18"/>
              </a:xfrm>
              <a:custGeom>
                <a:avLst/>
                <a:gdLst>
                  <a:gd name="T0" fmla="*/ 8 w 64"/>
                  <a:gd name="T1" fmla="*/ 12 h 18"/>
                  <a:gd name="T2" fmla="*/ 24 w 64"/>
                  <a:gd name="T3" fmla="*/ 6 h 18"/>
                  <a:gd name="T4" fmla="*/ 42 w 64"/>
                  <a:gd name="T5" fmla="*/ 0 h 18"/>
                  <a:gd name="T6" fmla="*/ 56 w 64"/>
                  <a:gd name="T7" fmla="*/ 2 h 18"/>
                  <a:gd name="T8" fmla="*/ 64 w 64"/>
                  <a:gd name="T9" fmla="*/ 8 h 18"/>
                  <a:gd name="T10" fmla="*/ 62 w 64"/>
                  <a:gd name="T11" fmla="*/ 14 h 18"/>
                  <a:gd name="T12" fmla="*/ 52 w 64"/>
                  <a:gd name="T13" fmla="*/ 16 h 18"/>
                  <a:gd name="T14" fmla="*/ 34 w 64"/>
                  <a:gd name="T15" fmla="*/ 16 h 18"/>
                  <a:gd name="T16" fmla="*/ 14 w 64"/>
                  <a:gd name="T17" fmla="*/ 18 h 18"/>
                  <a:gd name="T18" fmla="*/ 0 w 64"/>
                  <a:gd name="T19" fmla="*/ 18 h 18"/>
                  <a:gd name="T20" fmla="*/ 8 w 64"/>
                  <a:gd name="T21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8">
                    <a:moveTo>
                      <a:pt x="8" y="12"/>
                    </a:moveTo>
                    <a:lnTo>
                      <a:pt x="24" y="6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64" y="8"/>
                    </a:lnTo>
                    <a:lnTo>
                      <a:pt x="62" y="14"/>
                    </a:lnTo>
                    <a:lnTo>
                      <a:pt x="52" y="16"/>
                    </a:lnTo>
                    <a:lnTo>
                      <a:pt x="34" y="16"/>
                    </a:lnTo>
                    <a:lnTo>
                      <a:pt x="14" y="18"/>
                    </a:lnTo>
                    <a:lnTo>
                      <a:pt x="0" y="18"/>
                    </a:lnTo>
                    <a:lnTo>
                      <a:pt x="8" y="1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3" name="Freeform 767"/>
              <p:cNvSpPr>
                <a:spLocks/>
              </p:cNvSpPr>
              <p:nvPr/>
            </p:nvSpPr>
            <p:spPr bwMode="auto">
              <a:xfrm>
                <a:off x="1074" y="1109"/>
                <a:ext cx="96" cy="78"/>
              </a:xfrm>
              <a:custGeom>
                <a:avLst/>
                <a:gdLst>
                  <a:gd name="T0" fmla="*/ 62 w 96"/>
                  <a:gd name="T1" fmla="*/ 78 h 78"/>
                  <a:gd name="T2" fmla="*/ 50 w 96"/>
                  <a:gd name="T3" fmla="*/ 66 h 78"/>
                  <a:gd name="T4" fmla="*/ 34 w 96"/>
                  <a:gd name="T5" fmla="*/ 56 h 78"/>
                  <a:gd name="T6" fmla="*/ 26 w 96"/>
                  <a:gd name="T7" fmla="*/ 48 h 78"/>
                  <a:gd name="T8" fmla="*/ 10 w 96"/>
                  <a:gd name="T9" fmla="*/ 46 h 78"/>
                  <a:gd name="T10" fmla="*/ 2 w 96"/>
                  <a:gd name="T11" fmla="*/ 40 h 78"/>
                  <a:gd name="T12" fmla="*/ 0 w 96"/>
                  <a:gd name="T13" fmla="*/ 32 h 78"/>
                  <a:gd name="T14" fmla="*/ 4 w 96"/>
                  <a:gd name="T15" fmla="*/ 22 h 78"/>
                  <a:gd name="T16" fmla="*/ 12 w 96"/>
                  <a:gd name="T17" fmla="*/ 24 h 78"/>
                  <a:gd name="T18" fmla="*/ 18 w 96"/>
                  <a:gd name="T19" fmla="*/ 32 h 78"/>
                  <a:gd name="T20" fmla="*/ 28 w 96"/>
                  <a:gd name="T21" fmla="*/ 30 h 78"/>
                  <a:gd name="T22" fmla="*/ 38 w 96"/>
                  <a:gd name="T23" fmla="*/ 24 h 78"/>
                  <a:gd name="T24" fmla="*/ 34 w 96"/>
                  <a:gd name="T25" fmla="*/ 18 h 78"/>
                  <a:gd name="T26" fmla="*/ 20 w 96"/>
                  <a:gd name="T27" fmla="*/ 12 h 78"/>
                  <a:gd name="T28" fmla="*/ 32 w 96"/>
                  <a:gd name="T29" fmla="*/ 2 h 78"/>
                  <a:gd name="T30" fmla="*/ 46 w 96"/>
                  <a:gd name="T31" fmla="*/ 0 h 78"/>
                  <a:gd name="T32" fmla="*/ 50 w 96"/>
                  <a:gd name="T33" fmla="*/ 4 h 78"/>
                  <a:gd name="T34" fmla="*/ 58 w 96"/>
                  <a:gd name="T35" fmla="*/ 4 h 78"/>
                  <a:gd name="T36" fmla="*/ 66 w 96"/>
                  <a:gd name="T37" fmla="*/ 0 h 78"/>
                  <a:gd name="T38" fmla="*/ 92 w 96"/>
                  <a:gd name="T39" fmla="*/ 2 h 78"/>
                  <a:gd name="T40" fmla="*/ 86 w 96"/>
                  <a:gd name="T41" fmla="*/ 6 h 78"/>
                  <a:gd name="T42" fmla="*/ 78 w 96"/>
                  <a:gd name="T43" fmla="*/ 14 h 78"/>
                  <a:gd name="T44" fmla="*/ 68 w 96"/>
                  <a:gd name="T45" fmla="*/ 20 h 78"/>
                  <a:gd name="T46" fmla="*/ 64 w 96"/>
                  <a:gd name="T47" fmla="*/ 26 h 78"/>
                  <a:gd name="T48" fmla="*/ 74 w 96"/>
                  <a:gd name="T49" fmla="*/ 26 h 78"/>
                  <a:gd name="T50" fmla="*/ 80 w 96"/>
                  <a:gd name="T51" fmla="*/ 26 h 78"/>
                  <a:gd name="T52" fmla="*/ 86 w 96"/>
                  <a:gd name="T53" fmla="*/ 34 h 78"/>
                  <a:gd name="T54" fmla="*/ 94 w 96"/>
                  <a:gd name="T55" fmla="*/ 28 h 78"/>
                  <a:gd name="T56" fmla="*/ 96 w 96"/>
                  <a:gd name="T57" fmla="*/ 38 h 78"/>
                  <a:gd name="T58" fmla="*/ 92 w 96"/>
                  <a:gd name="T59" fmla="*/ 54 h 78"/>
                  <a:gd name="T60" fmla="*/ 84 w 96"/>
                  <a:gd name="T61" fmla="*/ 66 h 78"/>
                  <a:gd name="T62" fmla="*/ 78 w 96"/>
                  <a:gd name="T63" fmla="*/ 68 h 78"/>
                  <a:gd name="T64" fmla="*/ 70 w 96"/>
                  <a:gd name="T65" fmla="*/ 64 h 78"/>
                  <a:gd name="T66" fmla="*/ 68 w 96"/>
                  <a:gd name="T67" fmla="*/ 68 h 78"/>
                  <a:gd name="T68" fmla="*/ 62 w 96"/>
                  <a:gd name="T6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" h="78">
                    <a:moveTo>
                      <a:pt x="62" y="78"/>
                    </a:moveTo>
                    <a:lnTo>
                      <a:pt x="50" y="66"/>
                    </a:lnTo>
                    <a:lnTo>
                      <a:pt x="34" y="56"/>
                    </a:lnTo>
                    <a:lnTo>
                      <a:pt x="26" y="48"/>
                    </a:lnTo>
                    <a:lnTo>
                      <a:pt x="10" y="46"/>
                    </a:lnTo>
                    <a:lnTo>
                      <a:pt x="2" y="40"/>
                    </a:lnTo>
                    <a:lnTo>
                      <a:pt x="0" y="32"/>
                    </a:lnTo>
                    <a:lnTo>
                      <a:pt x="4" y="22"/>
                    </a:lnTo>
                    <a:lnTo>
                      <a:pt x="12" y="24"/>
                    </a:lnTo>
                    <a:lnTo>
                      <a:pt x="18" y="32"/>
                    </a:lnTo>
                    <a:lnTo>
                      <a:pt x="28" y="30"/>
                    </a:lnTo>
                    <a:lnTo>
                      <a:pt x="38" y="24"/>
                    </a:lnTo>
                    <a:lnTo>
                      <a:pt x="34" y="18"/>
                    </a:lnTo>
                    <a:lnTo>
                      <a:pt x="20" y="12"/>
                    </a:lnTo>
                    <a:lnTo>
                      <a:pt x="32" y="2"/>
                    </a:lnTo>
                    <a:lnTo>
                      <a:pt x="46" y="0"/>
                    </a:lnTo>
                    <a:lnTo>
                      <a:pt x="50" y="4"/>
                    </a:lnTo>
                    <a:lnTo>
                      <a:pt x="58" y="4"/>
                    </a:lnTo>
                    <a:lnTo>
                      <a:pt x="66" y="0"/>
                    </a:lnTo>
                    <a:lnTo>
                      <a:pt x="92" y="2"/>
                    </a:lnTo>
                    <a:lnTo>
                      <a:pt x="86" y="6"/>
                    </a:lnTo>
                    <a:lnTo>
                      <a:pt x="78" y="14"/>
                    </a:lnTo>
                    <a:lnTo>
                      <a:pt x="68" y="20"/>
                    </a:lnTo>
                    <a:lnTo>
                      <a:pt x="64" y="26"/>
                    </a:lnTo>
                    <a:lnTo>
                      <a:pt x="74" y="26"/>
                    </a:lnTo>
                    <a:lnTo>
                      <a:pt x="80" y="26"/>
                    </a:lnTo>
                    <a:lnTo>
                      <a:pt x="86" y="34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2" y="54"/>
                    </a:lnTo>
                    <a:lnTo>
                      <a:pt x="84" y="66"/>
                    </a:lnTo>
                    <a:lnTo>
                      <a:pt x="78" y="68"/>
                    </a:lnTo>
                    <a:lnTo>
                      <a:pt x="70" y="64"/>
                    </a:lnTo>
                    <a:lnTo>
                      <a:pt x="68" y="68"/>
                    </a:lnTo>
                    <a:lnTo>
                      <a:pt x="62" y="7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4" name="Freeform 768"/>
              <p:cNvSpPr>
                <a:spLocks/>
              </p:cNvSpPr>
              <p:nvPr/>
            </p:nvSpPr>
            <p:spPr bwMode="auto">
              <a:xfrm>
                <a:off x="1170" y="1047"/>
                <a:ext cx="46" cy="34"/>
              </a:xfrm>
              <a:custGeom>
                <a:avLst/>
                <a:gdLst>
                  <a:gd name="T0" fmla="*/ 46 w 46"/>
                  <a:gd name="T1" fmla="*/ 34 h 34"/>
                  <a:gd name="T2" fmla="*/ 28 w 46"/>
                  <a:gd name="T3" fmla="*/ 32 h 34"/>
                  <a:gd name="T4" fmla="*/ 12 w 46"/>
                  <a:gd name="T5" fmla="*/ 30 h 34"/>
                  <a:gd name="T6" fmla="*/ 0 w 46"/>
                  <a:gd name="T7" fmla="*/ 22 h 34"/>
                  <a:gd name="T8" fmla="*/ 8 w 46"/>
                  <a:gd name="T9" fmla="*/ 12 h 34"/>
                  <a:gd name="T10" fmla="*/ 18 w 46"/>
                  <a:gd name="T11" fmla="*/ 6 h 34"/>
                  <a:gd name="T12" fmla="*/ 26 w 46"/>
                  <a:gd name="T13" fmla="*/ 0 h 34"/>
                  <a:gd name="T14" fmla="*/ 34 w 46"/>
                  <a:gd name="T15" fmla="*/ 6 h 34"/>
                  <a:gd name="T16" fmla="*/ 44 w 46"/>
                  <a:gd name="T17" fmla="*/ 14 h 34"/>
                  <a:gd name="T18" fmla="*/ 46 w 46"/>
                  <a:gd name="T19" fmla="*/ 22 h 34"/>
                  <a:gd name="T20" fmla="*/ 46 w 46"/>
                  <a:gd name="T2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4">
                    <a:moveTo>
                      <a:pt x="46" y="34"/>
                    </a:moveTo>
                    <a:lnTo>
                      <a:pt x="28" y="32"/>
                    </a:lnTo>
                    <a:lnTo>
                      <a:pt x="12" y="30"/>
                    </a:lnTo>
                    <a:lnTo>
                      <a:pt x="0" y="22"/>
                    </a:lnTo>
                    <a:lnTo>
                      <a:pt x="8" y="12"/>
                    </a:lnTo>
                    <a:lnTo>
                      <a:pt x="18" y="6"/>
                    </a:lnTo>
                    <a:lnTo>
                      <a:pt x="26" y="0"/>
                    </a:lnTo>
                    <a:lnTo>
                      <a:pt x="34" y="6"/>
                    </a:lnTo>
                    <a:lnTo>
                      <a:pt x="44" y="14"/>
                    </a:lnTo>
                    <a:lnTo>
                      <a:pt x="46" y="22"/>
                    </a:lnTo>
                    <a:lnTo>
                      <a:pt x="46" y="3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5" name="Freeform 769"/>
              <p:cNvSpPr>
                <a:spLocks/>
              </p:cNvSpPr>
              <p:nvPr/>
            </p:nvSpPr>
            <p:spPr bwMode="auto">
              <a:xfrm>
                <a:off x="1142" y="945"/>
                <a:ext cx="54" cy="32"/>
              </a:xfrm>
              <a:custGeom>
                <a:avLst/>
                <a:gdLst>
                  <a:gd name="T0" fmla="*/ 4 w 54"/>
                  <a:gd name="T1" fmla="*/ 0 h 32"/>
                  <a:gd name="T2" fmla="*/ 22 w 54"/>
                  <a:gd name="T3" fmla="*/ 4 h 32"/>
                  <a:gd name="T4" fmla="*/ 36 w 54"/>
                  <a:gd name="T5" fmla="*/ 10 h 32"/>
                  <a:gd name="T6" fmla="*/ 48 w 54"/>
                  <a:gd name="T7" fmla="*/ 14 h 32"/>
                  <a:gd name="T8" fmla="*/ 54 w 54"/>
                  <a:gd name="T9" fmla="*/ 20 h 32"/>
                  <a:gd name="T10" fmla="*/ 48 w 54"/>
                  <a:gd name="T11" fmla="*/ 30 h 32"/>
                  <a:gd name="T12" fmla="*/ 36 w 54"/>
                  <a:gd name="T13" fmla="*/ 32 h 32"/>
                  <a:gd name="T14" fmla="*/ 20 w 54"/>
                  <a:gd name="T15" fmla="*/ 32 h 32"/>
                  <a:gd name="T16" fmla="*/ 16 w 54"/>
                  <a:gd name="T17" fmla="*/ 22 h 32"/>
                  <a:gd name="T18" fmla="*/ 6 w 54"/>
                  <a:gd name="T19" fmla="*/ 18 h 32"/>
                  <a:gd name="T20" fmla="*/ 0 w 54"/>
                  <a:gd name="T21" fmla="*/ 12 h 32"/>
                  <a:gd name="T22" fmla="*/ 0 w 54"/>
                  <a:gd name="T23" fmla="*/ 4 h 32"/>
                  <a:gd name="T24" fmla="*/ 4 w 54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32">
                    <a:moveTo>
                      <a:pt x="4" y="0"/>
                    </a:moveTo>
                    <a:lnTo>
                      <a:pt x="22" y="4"/>
                    </a:lnTo>
                    <a:lnTo>
                      <a:pt x="36" y="10"/>
                    </a:lnTo>
                    <a:lnTo>
                      <a:pt x="48" y="14"/>
                    </a:lnTo>
                    <a:lnTo>
                      <a:pt x="54" y="20"/>
                    </a:lnTo>
                    <a:lnTo>
                      <a:pt x="48" y="30"/>
                    </a:lnTo>
                    <a:lnTo>
                      <a:pt x="36" y="32"/>
                    </a:lnTo>
                    <a:lnTo>
                      <a:pt x="20" y="32"/>
                    </a:lnTo>
                    <a:lnTo>
                      <a:pt x="16" y="22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6" name="Freeform 770"/>
              <p:cNvSpPr>
                <a:spLocks/>
              </p:cNvSpPr>
              <p:nvPr/>
            </p:nvSpPr>
            <p:spPr bwMode="auto">
              <a:xfrm>
                <a:off x="1166" y="853"/>
                <a:ext cx="182" cy="116"/>
              </a:xfrm>
              <a:custGeom>
                <a:avLst/>
                <a:gdLst>
                  <a:gd name="T0" fmla="*/ 116 w 182"/>
                  <a:gd name="T1" fmla="*/ 110 h 116"/>
                  <a:gd name="T2" fmla="*/ 102 w 182"/>
                  <a:gd name="T3" fmla="*/ 104 h 116"/>
                  <a:gd name="T4" fmla="*/ 96 w 182"/>
                  <a:gd name="T5" fmla="*/ 112 h 116"/>
                  <a:gd name="T6" fmla="*/ 66 w 182"/>
                  <a:gd name="T7" fmla="*/ 110 h 116"/>
                  <a:gd name="T8" fmla="*/ 78 w 182"/>
                  <a:gd name="T9" fmla="*/ 102 h 116"/>
                  <a:gd name="T10" fmla="*/ 62 w 182"/>
                  <a:gd name="T11" fmla="*/ 96 h 116"/>
                  <a:gd name="T12" fmla="*/ 40 w 182"/>
                  <a:gd name="T13" fmla="*/ 86 h 116"/>
                  <a:gd name="T14" fmla="*/ 70 w 182"/>
                  <a:gd name="T15" fmla="*/ 82 h 116"/>
                  <a:gd name="T16" fmla="*/ 96 w 182"/>
                  <a:gd name="T17" fmla="*/ 80 h 116"/>
                  <a:gd name="T18" fmla="*/ 78 w 182"/>
                  <a:gd name="T19" fmla="*/ 72 h 116"/>
                  <a:gd name="T20" fmla="*/ 50 w 182"/>
                  <a:gd name="T21" fmla="*/ 74 h 116"/>
                  <a:gd name="T22" fmla="*/ 24 w 182"/>
                  <a:gd name="T23" fmla="*/ 74 h 116"/>
                  <a:gd name="T24" fmla="*/ 0 w 182"/>
                  <a:gd name="T25" fmla="*/ 44 h 116"/>
                  <a:gd name="T26" fmla="*/ 14 w 182"/>
                  <a:gd name="T27" fmla="*/ 48 h 116"/>
                  <a:gd name="T28" fmla="*/ 36 w 182"/>
                  <a:gd name="T29" fmla="*/ 42 h 116"/>
                  <a:gd name="T30" fmla="*/ 16 w 182"/>
                  <a:gd name="T31" fmla="*/ 38 h 116"/>
                  <a:gd name="T32" fmla="*/ 24 w 182"/>
                  <a:gd name="T33" fmla="*/ 28 h 116"/>
                  <a:gd name="T34" fmla="*/ 42 w 182"/>
                  <a:gd name="T35" fmla="*/ 26 h 116"/>
                  <a:gd name="T36" fmla="*/ 24 w 182"/>
                  <a:gd name="T37" fmla="*/ 18 h 116"/>
                  <a:gd name="T38" fmla="*/ 34 w 182"/>
                  <a:gd name="T39" fmla="*/ 10 h 116"/>
                  <a:gd name="T40" fmla="*/ 58 w 182"/>
                  <a:gd name="T41" fmla="*/ 10 h 116"/>
                  <a:gd name="T42" fmla="*/ 42 w 182"/>
                  <a:gd name="T43" fmla="*/ 4 h 116"/>
                  <a:gd name="T44" fmla="*/ 70 w 182"/>
                  <a:gd name="T45" fmla="*/ 2 h 116"/>
                  <a:gd name="T46" fmla="*/ 118 w 182"/>
                  <a:gd name="T47" fmla="*/ 34 h 116"/>
                  <a:gd name="T48" fmla="*/ 126 w 182"/>
                  <a:gd name="T49" fmla="*/ 48 h 116"/>
                  <a:gd name="T50" fmla="*/ 138 w 182"/>
                  <a:gd name="T51" fmla="*/ 34 h 116"/>
                  <a:gd name="T52" fmla="*/ 142 w 182"/>
                  <a:gd name="T53" fmla="*/ 46 h 116"/>
                  <a:gd name="T54" fmla="*/ 152 w 182"/>
                  <a:gd name="T55" fmla="*/ 58 h 116"/>
                  <a:gd name="T56" fmla="*/ 164 w 182"/>
                  <a:gd name="T57" fmla="*/ 66 h 116"/>
                  <a:gd name="T58" fmla="*/ 176 w 182"/>
                  <a:gd name="T59" fmla="*/ 68 h 116"/>
                  <a:gd name="T60" fmla="*/ 178 w 182"/>
                  <a:gd name="T61" fmla="*/ 80 h 116"/>
                  <a:gd name="T62" fmla="*/ 162 w 182"/>
                  <a:gd name="T63" fmla="*/ 82 h 116"/>
                  <a:gd name="T64" fmla="*/ 140 w 182"/>
                  <a:gd name="T65" fmla="*/ 98 h 116"/>
                  <a:gd name="T66" fmla="*/ 144 w 182"/>
                  <a:gd name="T67" fmla="*/ 82 h 116"/>
                  <a:gd name="T68" fmla="*/ 134 w 182"/>
                  <a:gd name="T69" fmla="*/ 92 h 116"/>
                  <a:gd name="T70" fmla="*/ 136 w 182"/>
                  <a:gd name="T71" fmla="*/ 102 h 116"/>
                  <a:gd name="T72" fmla="*/ 136 w 182"/>
                  <a:gd name="T73" fmla="*/ 108 h 116"/>
                  <a:gd name="T74" fmla="*/ 128 w 182"/>
                  <a:gd name="T75" fmla="*/ 106 h 116"/>
                  <a:gd name="T76" fmla="*/ 124 w 182"/>
                  <a:gd name="T77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2" h="116">
                    <a:moveTo>
                      <a:pt x="124" y="116"/>
                    </a:moveTo>
                    <a:lnTo>
                      <a:pt x="116" y="110"/>
                    </a:lnTo>
                    <a:lnTo>
                      <a:pt x="108" y="100"/>
                    </a:lnTo>
                    <a:lnTo>
                      <a:pt x="102" y="104"/>
                    </a:lnTo>
                    <a:lnTo>
                      <a:pt x="104" y="110"/>
                    </a:lnTo>
                    <a:lnTo>
                      <a:pt x="96" y="112"/>
                    </a:lnTo>
                    <a:lnTo>
                      <a:pt x="84" y="116"/>
                    </a:lnTo>
                    <a:lnTo>
                      <a:pt x="66" y="110"/>
                    </a:lnTo>
                    <a:lnTo>
                      <a:pt x="64" y="100"/>
                    </a:lnTo>
                    <a:lnTo>
                      <a:pt x="78" y="102"/>
                    </a:lnTo>
                    <a:lnTo>
                      <a:pt x="76" y="98"/>
                    </a:lnTo>
                    <a:lnTo>
                      <a:pt x="62" y="96"/>
                    </a:lnTo>
                    <a:lnTo>
                      <a:pt x="56" y="98"/>
                    </a:lnTo>
                    <a:lnTo>
                      <a:pt x="40" y="86"/>
                    </a:lnTo>
                    <a:lnTo>
                      <a:pt x="52" y="82"/>
                    </a:lnTo>
                    <a:lnTo>
                      <a:pt x="70" y="82"/>
                    </a:lnTo>
                    <a:lnTo>
                      <a:pt x="84" y="82"/>
                    </a:lnTo>
                    <a:lnTo>
                      <a:pt x="96" y="80"/>
                    </a:lnTo>
                    <a:lnTo>
                      <a:pt x="90" y="74"/>
                    </a:lnTo>
                    <a:lnTo>
                      <a:pt x="78" y="72"/>
                    </a:lnTo>
                    <a:lnTo>
                      <a:pt x="62" y="72"/>
                    </a:lnTo>
                    <a:lnTo>
                      <a:pt x="50" y="74"/>
                    </a:lnTo>
                    <a:lnTo>
                      <a:pt x="34" y="72"/>
                    </a:lnTo>
                    <a:lnTo>
                      <a:pt x="24" y="74"/>
                    </a:lnTo>
                    <a:lnTo>
                      <a:pt x="6" y="54"/>
                    </a:lnTo>
                    <a:lnTo>
                      <a:pt x="0" y="44"/>
                    </a:lnTo>
                    <a:lnTo>
                      <a:pt x="8" y="44"/>
                    </a:lnTo>
                    <a:lnTo>
                      <a:pt x="14" y="48"/>
                    </a:lnTo>
                    <a:lnTo>
                      <a:pt x="30" y="50"/>
                    </a:lnTo>
                    <a:lnTo>
                      <a:pt x="36" y="42"/>
                    </a:lnTo>
                    <a:lnTo>
                      <a:pt x="24" y="40"/>
                    </a:lnTo>
                    <a:lnTo>
                      <a:pt x="16" y="38"/>
                    </a:lnTo>
                    <a:lnTo>
                      <a:pt x="14" y="28"/>
                    </a:lnTo>
                    <a:lnTo>
                      <a:pt x="24" y="28"/>
                    </a:lnTo>
                    <a:lnTo>
                      <a:pt x="36" y="30"/>
                    </a:lnTo>
                    <a:lnTo>
                      <a:pt x="42" y="26"/>
                    </a:lnTo>
                    <a:lnTo>
                      <a:pt x="34" y="22"/>
                    </a:lnTo>
                    <a:lnTo>
                      <a:pt x="24" y="18"/>
                    </a:lnTo>
                    <a:lnTo>
                      <a:pt x="26" y="10"/>
                    </a:lnTo>
                    <a:lnTo>
                      <a:pt x="34" y="10"/>
                    </a:lnTo>
                    <a:lnTo>
                      <a:pt x="42" y="12"/>
                    </a:lnTo>
                    <a:lnTo>
                      <a:pt x="58" y="10"/>
                    </a:lnTo>
                    <a:lnTo>
                      <a:pt x="56" y="6"/>
                    </a:lnTo>
                    <a:lnTo>
                      <a:pt x="42" y="4"/>
                    </a:lnTo>
                    <a:lnTo>
                      <a:pt x="46" y="0"/>
                    </a:lnTo>
                    <a:lnTo>
                      <a:pt x="70" y="2"/>
                    </a:lnTo>
                    <a:lnTo>
                      <a:pt x="98" y="30"/>
                    </a:lnTo>
                    <a:lnTo>
                      <a:pt x="118" y="34"/>
                    </a:lnTo>
                    <a:lnTo>
                      <a:pt x="118" y="42"/>
                    </a:lnTo>
                    <a:lnTo>
                      <a:pt x="126" y="48"/>
                    </a:lnTo>
                    <a:lnTo>
                      <a:pt x="130" y="38"/>
                    </a:lnTo>
                    <a:lnTo>
                      <a:pt x="138" y="34"/>
                    </a:lnTo>
                    <a:lnTo>
                      <a:pt x="144" y="36"/>
                    </a:lnTo>
                    <a:lnTo>
                      <a:pt x="142" y="46"/>
                    </a:lnTo>
                    <a:lnTo>
                      <a:pt x="150" y="52"/>
                    </a:lnTo>
                    <a:lnTo>
                      <a:pt x="152" y="58"/>
                    </a:lnTo>
                    <a:lnTo>
                      <a:pt x="150" y="68"/>
                    </a:lnTo>
                    <a:lnTo>
                      <a:pt x="164" y="66"/>
                    </a:lnTo>
                    <a:lnTo>
                      <a:pt x="172" y="68"/>
                    </a:lnTo>
                    <a:lnTo>
                      <a:pt x="176" y="68"/>
                    </a:lnTo>
                    <a:lnTo>
                      <a:pt x="182" y="74"/>
                    </a:lnTo>
                    <a:lnTo>
                      <a:pt x="178" y="80"/>
                    </a:lnTo>
                    <a:lnTo>
                      <a:pt x="172" y="84"/>
                    </a:lnTo>
                    <a:lnTo>
                      <a:pt x="162" y="82"/>
                    </a:lnTo>
                    <a:lnTo>
                      <a:pt x="156" y="84"/>
                    </a:lnTo>
                    <a:lnTo>
                      <a:pt x="140" y="98"/>
                    </a:lnTo>
                    <a:lnTo>
                      <a:pt x="140" y="92"/>
                    </a:lnTo>
                    <a:lnTo>
                      <a:pt x="144" y="82"/>
                    </a:lnTo>
                    <a:lnTo>
                      <a:pt x="138" y="82"/>
                    </a:lnTo>
                    <a:lnTo>
                      <a:pt x="134" y="92"/>
                    </a:lnTo>
                    <a:lnTo>
                      <a:pt x="134" y="96"/>
                    </a:lnTo>
                    <a:lnTo>
                      <a:pt x="136" y="102"/>
                    </a:lnTo>
                    <a:lnTo>
                      <a:pt x="136" y="106"/>
                    </a:lnTo>
                    <a:lnTo>
                      <a:pt x="136" y="108"/>
                    </a:lnTo>
                    <a:lnTo>
                      <a:pt x="134" y="110"/>
                    </a:lnTo>
                    <a:lnTo>
                      <a:pt x="128" y="106"/>
                    </a:lnTo>
                    <a:lnTo>
                      <a:pt x="126" y="104"/>
                    </a:lnTo>
                    <a:lnTo>
                      <a:pt x="124" y="11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7" name="Freeform 771"/>
              <p:cNvSpPr>
                <a:spLocks/>
              </p:cNvSpPr>
              <p:nvPr/>
            </p:nvSpPr>
            <p:spPr bwMode="auto">
              <a:xfrm>
                <a:off x="1108" y="897"/>
                <a:ext cx="26" cy="16"/>
              </a:xfrm>
              <a:custGeom>
                <a:avLst/>
                <a:gdLst>
                  <a:gd name="T0" fmla="*/ 8 w 26"/>
                  <a:gd name="T1" fmla="*/ 0 h 16"/>
                  <a:gd name="T2" fmla="*/ 18 w 26"/>
                  <a:gd name="T3" fmla="*/ 0 h 16"/>
                  <a:gd name="T4" fmla="*/ 26 w 26"/>
                  <a:gd name="T5" fmla="*/ 6 h 16"/>
                  <a:gd name="T6" fmla="*/ 26 w 26"/>
                  <a:gd name="T7" fmla="*/ 16 h 16"/>
                  <a:gd name="T8" fmla="*/ 18 w 26"/>
                  <a:gd name="T9" fmla="*/ 16 h 16"/>
                  <a:gd name="T10" fmla="*/ 14 w 26"/>
                  <a:gd name="T11" fmla="*/ 12 h 16"/>
                  <a:gd name="T12" fmla="*/ 4 w 26"/>
                  <a:gd name="T13" fmla="*/ 12 h 16"/>
                  <a:gd name="T14" fmla="*/ 0 w 26"/>
                  <a:gd name="T15" fmla="*/ 4 h 16"/>
                  <a:gd name="T16" fmla="*/ 8 w 26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16">
                    <a:moveTo>
                      <a:pt x="8" y="0"/>
                    </a:moveTo>
                    <a:lnTo>
                      <a:pt x="18" y="0"/>
                    </a:lnTo>
                    <a:lnTo>
                      <a:pt x="26" y="6"/>
                    </a:lnTo>
                    <a:lnTo>
                      <a:pt x="26" y="16"/>
                    </a:lnTo>
                    <a:lnTo>
                      <a:pt x="18" y="16"/>
                    </a:lnTo>
                    <a:lnTo>
                      <a:pt x="14" y="12"/>
                    </a:lnTo>
                    <a:lnTo>
                      <a:pt x="4" y="12"/>
                    </a:lnTo>
                    <a:lnTo>
                      <a:pt x="0" y="4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8" name="Freeform 772"/>
              <p:cNvSpPr>
                <a:spLocks/>
              </p:cNvSpPr>
              <p:nvPr/>
            </p:nvSpPr>
            <p:spPr bwMode="auto">
              <a:xfrm>
                <a:off x="1420" y="1113"/>
                <a:ext cx="70" cy="28"/>
              </a:xfrm>
              <a:custGeom>
                <a:avLst/>
                <a:gdLst>
                  <a:gd name="T0" fmla="*/ 4 w 70"/>
                  <a:gd name="T1" fmla="*/ 0 h 28"/>
                  <a:gd name="T2" fmla="*/ 22 w 70"/>
                  <a:gd name="T3" fmla="*/ 0 h 28"/>
                  <a:gd name="T4" fmla="*/ 42 w 70"/>
                  <a:gd name="T5" fmla="*/ 2 h 28"/>
                  <a:gd name="T6" fmla="*/ 62 w 70"/>
                  <a:gd name="T7" fmla="*/ 12 h 28"/>
                  <a:gd name="T8" fmla="*/ 70 w 70"/>
                  <a:gd name="T9" fmla="*/ 22 h 28"/>
                  <a:gd name="T10" fmla="*/ 60 w 70"/>
                  <a:gd name="T11" fmla="*/ 24 h 28"/>
                  <a:gd name="T12" fmla="*/ 46 w 70"/>
                  <a:gd name="T13" fmla="*/ 24 h 28"/>
                  <a:gd name="T14" fmla="*/ 32 w 70"/>
                  <a:gd name="T15" fmla="*/ 24 h 28"/>
                  <a:gd name="T16" fmla="*/ 26 w 70"/>
                  <a:gd name="T17" fmla="*/ 28 h 28"/>
                  <a:gd name="T18" fmla="*/ 14 w 70"/>
                  <a:gd name="T19" fmla="*/ 26 h 28"/>
                  <a:gd name="T20" fmla="*/ 10 w 70"/>
                  <a:gd name="T21" fmla="*/ 16 h 28"/>
                  <a:gd name="T22" fmla="*/ 0 w 70"/>
                  <a:gd name="T23" fmla="*/ 10 h 28"/>
                  <a:gd name="T24" fmla="*/ 0 w 70"/>
                  <a:gd name="T25" fmla="*/ 0 h 28"/>
                  <a:gd name="T26" fmla="*/ 4 w 70"/>
                  <a:gd name="T2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28">
                    <a:moveTo>
                      <a:pt x="4" y="0"/>
                    </a:moveTo>
                    <a:lnTo>
                      <a:pt x="22" y="0"/>
                    </a:lnTo>
                    <a:lnTo>
                      <a:pt x="42" y="2"/>
                    </a:lnTo>
                    <a:lnTo>
                      <a:pt x="62" y="12"/>
                    </a:lnTo>
                    <a:lnTo>
                      <a:pt x="70" y="22"/>
                    </a:lnTo>
                    <a:lnTo>
                      <a:pt x="60" y="24"/>
                    </a:lnTo>
                    <a:lnTo>
                      <a:pt x="46" y="24"/>
                    </a:lnTo>
                    <a:lnTo>
                      <a:pt x="32" y="24"/>
                    </a:lnTo>
                    <a:lnTo>
                      <a:pt x="26" y="28"/>
                    </a:lnTo>
                    <a:lnTo>
                      <a:pt x="14" y="26"/>
                    </a:lnTo>
                    <a:lnTo>
                      <a:pt x="10" y="16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69" name="Freeform 773"/>
              <p:cNvSpPr>
                <a:spLocks/>
              </p:cNvSpPr>
              <p:nvPr/>
            </p:nvSpPr>
            <p:spPr bwMode="auto">
              <a:xfrm>
                <a:off x="1474" y="1269"/>
                <a:ext cx="36" cy="30"/>
              </a:xfrm>
              <a:custGeom>
                <a:avLst/>
                <a:gdLst>
                  <a:gd name="T0" fmla="*/ 36 w 36"/>
                  <a:gd name="T1" fmla="*/ 4 h 30"/>
                  <a:gd name="T2" fmla="*/ 36 w 36"/>
                  <a:gd name="T3" fmla="*/ 10 h 30"/>
                  <a:gd name="T4" fmla="*/ 34 w 36"/>
                  <a:gd name="T5" fmla="*/ 20 h 30"/>
                  <a:gd name="T6" fmla="*/ 26 w 36"/>
                  <a:gd name="T7" fmla="*/ 26 h 30"/>
                  <a:gd name="T8" fmla="*/ 14 w 36"/>
                  <a:gd name="T9" fmla="*/ 30 h 30"/>
                  <a:gd name="T10" fmla="*/ 0 w 36"/>
                  <a:gd name="T11" fmla="*/ 26 h 30"/>
                  <a:gd name="T12" fmla="*/ 2 w 36"/>
                  <a:gd name="T13" fmla="*/ 12 h 30"/>
                  <a:gd name="T14" fmla="*/ 6 w 36"/>
                  <a:gd name="T15" fmla="*/ 4 h 30"/>
                  <a:gd name="T16" fmla="*/ 12 w 36"/>
                  <a:gd name="T17" fmla="*/ 2 h 30"/>
                  <a:gd name="T18" fmla="*/ 24 w 36"/>
                  <a:gd name="T19" fmla="*/ 0 h 30"/>
                  <a:gd name="T20" fmla="*/ 36 w 36"/>
                  <a:gd name="T21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30">
                    <a:moveTo>
                      <a:pt x="36" y="4"/>
                    </a:moveTo>
                    <a:lnTo>
                      <a:pt x="36" y="10"/>
                    </a:lnTo>
                    <a:lnTo>
                      <a:pt x="34" y="20"/>
                    </a:lnTo>
                    <a:lnTo>
                      <a:pt x="26" y="26"/>
                    </a:lnTo>
                    <a:lnTo>
                      <a:pt x="14" y="30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6" y="4"/>
                    </a:lnTo>
                    <a:lnTo>
                      <a:pt x="12" y="2"/>
                    </a:lnTo>
                    <a:lnTo>
                      <a:pt x="24" y="0"/>
                    </a:lnTo>
                    <a:lnTo>
                      <a:pt x="36" y="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0" name="Freeform 774"/>
              <p:cNvSpPr>
                <a:spLocks/>
              </p:cNvSpPr>
              <p:nvPr/>
            </p:nvSpPr>
            <p:spPr bwMode="auto">
              <a:xfrm>
                <a:off x="1316" y="1335"/>
                <a:ext cx="110" cy="70"/>
              </a:xfrm>
              <a:custGeom>
                <a:avLst/>
                <a:gdLst>
                  <a:gd name="T0" fmla="*/ 18 w 110"/>
                  <a:gd name="T1" fmla="*/ 16 h 70"/>
                  <a:gd name="T2" fmla="*/ 18 w 110"/>
                  <a:gd name="T3" fmla="*/ 6 h 70"/>
                  <a:gd name="T4" fmla="*/ 28 w 110"/>
                  <a:gd name="T5" fmla="*/ 0 h 70"/>
                  <a:gd name="T6" fmla="*/ 40 w 110"/>
                  <a:gd name="T7" fmla="*/ 0 h 70"/>
                  <a:gd name="T8" fmla="*/ 40 w 110"/>
                  <a:gd name="T9" fmla="*/ 8 h 70"/>
                  <a:gd name="T10" fmla="*/ 42 w 110"/>
                  <a:gd name="T11" fmla="*/ 12 h 70"/>
                  <a:gd name="T12" fmla="*/ 52 w 110"/>
                  <a:gd name="T13" fmla="*/ 14 h 70"/>
                  <a:gd name="T14" fmla="*/ 54 w 110"/>
                  <a:gd name="T15" fmla="*/ 16 h 70"/>
                  <a:gd name="T16" fmla="*/ 56 w 110"/>
                  <a:gd name="T17" fmla="*/ 20 h 70"/>
                  <a:gd name="T18" fmla="*/ 62 w 110"/>
                  <a:gd name="T19" fmla="*/ 22 h 70"/>
                  <a:gd name="T20" fmla="*/ 70 w 110"/>
                  <a:gd name="T21" fmla="*/ 30 h 70"/>
                  <a:gd name="T22" fmla="*/ 84 w 110"/>
                  <a:gd name="T23" fmla="*/ 32 h 70"/>
                  <a:gd name="T24" fmla="*/ 86 w 110"/>
                  <a:gd name="T25" fmla="*/ 38 h 70"/>
                  <a:gd name="T26" fmla="*/ 88 w 110"/>
                  <a:gd name="T27" fmla="*/ 46 h 70"/>
                  <a:gd name="T28" fmla="*/ 98 w 110"/>
                  <a:gd name="T29" fmla="*/ 46 h 70"/>
                  <a:gd name="T30" fmla="*/ 108 w 110"/>
                  <a:gd name="T31" fmla="*/ 48 h 70"/>
                  <a:gd name="T32" fmla="*/ 110 w 110"/>
                  <a:gd name="T33" fmla="*/ 52 h 70"/>
                  <a:gd name="T34" fmla="*/ 110 w 110"/>
                  <a:gd name="T35" fmla="*/ 56 h 70"/>
                  <a:gd name="T36" fmla="*/ 108 w 110"/>
                  <a:gd name="T37" fmla="*/ 56 h 70"/>
                  <a:gd name="T38" fmla="*/ 106 w 110"/>
                  <a:gd name="T39" fmla="*/ 60 h 70"/>
                  <a:gd name="T40" fmla="*/ 102 w 110"/>
                  <a:gd name="T41" fmla="*/ 60 h 70"/>
                  <a:gd name="T42" fmla="*/ 100 w 110"/>
                  <a:gd name="T43" fmla="*/ 62 h 70"/>
                  <a:gd name="T44" fmla="*/ 90 w 110"/>
                  <a:gd name="T45" fmla="*/ 60 h 70"/>
                  <a:gd name="T46" fmla="*/ 84 w 110"/>
                  <a:gd name="T47" fmla="*/ 58 h 70"/>
                  <a:gd name="T48" fmla="*/ 76 w 110"/>
                  <a:gd name="T49" fmla="*/ 52 h 70"/>
                  <a:gd name="T50" fmla="*/ 68 w 110"/>
                  <a:gd name="T51" fmla="*/ 46 h 70"/>
                  <a:gd name="T52" fmla="*/ 64 w 110"/>
                  <a:gd name="T53" fmla="*/ 42 h 70"/>
                  <a:gd name="T54" fmla="*/ 60 w 110"/>
                  <a:gd name="T55" fmla="*/ 44 h 70"/>
                  <a:gd name="T56" fmla="*/ 58 w 110"/>
                  <a:gd name="T57" fmla="*/ 48 h 70"/>
                  <a:gd name="T58" fmla="*/ 52 w 110"/>
                  <a:gd name="T59" fmla="*/ 56 h 70"/>
                  <a:gd name="T60" fmla="*/ 40 w 110"/>
                  <a:gd name="T61" fmla="*/ 68 h 70"/>
                  <a:gd name="T62" fmla="*/ 24 w 110"/>
                  <a:gd name="T63" fmla="*/ 70 h 70"/>
                  <a:gd name="T64" fmla="*/ 26 w 110"/>
                  <a:gd name="T65" fmla="*/ 56 h 70"/>
                  <a:gd name="T66" fmla="*/ 14 w 110"/>
                  <a:gd name="T67" fmla="*/ 56 h 70"/>
                  <a:gd name="T68" fmla="*/ 10 w 110"/>
                  <a:gd name="T69" fmla="*/ 56 h 70"/>
                  <a:gd name="T70" fmla="*/ 6 w 110"/>
                  <a:gd name="T71" fmla="*/ 62 h 70"/>
                  <a:gd name="T72" fmla="*/ 0 w 110"/>
                  <a:gd name="T73" fmla="*/ 56 h 70"/>
                  <a:gd name="T74" fmla="*/ 6 w 110"/>
                  <a:gd name="T75" fmla="*/ 48 h 70"/>
                  <a:gd name="T76" fmla="*/ 16 w 110"/>
                  <a:gd name="T77" fmla="*/ 38 h 70"/>
                  <a:gd name="T78" fmla="*/ 16 w 110"/>
                  <a:gd name="T79" fmla="*/ 26 h 70"/>
                  <a:gd name="T80" fmla="*/ 18 w 110"/>
                  <a:gd name="T81" fmla="*/ 22 h 70"/>
                  <a:gd name="T82" fmla="*/ 18 w 110"/>
                  <a:gd name="T83" fmla="*/ 1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70">
                    <a:moveTo>
                      <a:pt x="18" y="16"/>
                    </a:moveTo>
                    <a:lnTo>
                      <a:pt x="18" y="6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40" y="8"/>
                    </a:lnTo>
                    <a:lnTo>
                      <a:pt x="42" y="12"/>
                    </a:lnTo>
                    <a:lnTo>
                      <a:pt x="52" y="14"/>
                    </a:lnTo>
                    <a:lnTo>
                      <a:pt x="54" y="16"/>
                    </a:lnTo>
                    <a:lnTo>
                      <a:pt x="56" y="20"/>
                    </a:lnTo>
                    <a:lnTo>
                      <a:pt x="62" y="22"/>
                    </a:lnTo>
                    <a:lnTo>
                      <a:pt x="70" y="30"/>
                    </a:lnTo>
                    <a:lnTo>
                      <a:pt x="84" y="32"/>
                    </a:lnTo>
                    <a:lnTo>
                      <a:pt x="86" y="38"/>
                    </a:lnTo>
                    <a:lnTo>
                      <a:pt x="88" y="46"/>
                    </a:lnTo>
                    <a:lnTo>
                      <a:pt x="98" y="46"/>
                    </a:lnTo>
                    <a:lnTo>
                      <a:pt x="108" y="48"/>
                    </a:lnTo>
                    <a:lnTo>
                      <a:pt x="110" y="52"/>
                    </a:lnTo>
                    <a:lnTo>
                      <a:pt x="110" y="56"/>
                    </a:lnTo>
                    <a:lnTo>
                      <a:pt x="108" y="56"/>
                    </a:lnTo>
                    <a:lnTo>
                      <a:pt x="106" y="60"/>
                    </a:lnTo>
                    <a:lnTo>
                      <a:pt x="102" y="60"/>
                    </a:lnTo>
                    <a:lnTo>
                      <a:pt x="100" y="62"/>
                    </a:lnTo>
                    <a:lnTo>
                      <a:pt x="90" y="60"/>
                    </a:lnTo>
                    <a:lnTo>
                      <a:pt x="84" y="58"/>
                    </a:lnTo>
                    <a:lnTo>
                      <a:pt x="76" y="52"/>
                    </a:lnTo>
                    <a:lnTo>
                      <a:pt x="68" y="46"/>
                    </a:lnTo>
                    <a:lnTo>
                      <a:pt x="64" y="42"/>
                    </a:lnTo>
                    <a:lnTo>
                      <a:pt x="60" y="44"/>
                    </a:lnTo>
                    <a:lnTo>
                      <a:pt x="58" y="48"/>
                    </a:lnTo>
                    <a:lnTo>
                      <a:pt x="52" y="56"/>
                    </a:lnTo>
                    <a:lnTo>
                      <a:pt x="40" y="68"/>
                    </a:lnTo>
                    <a:lnTo>
                      <a:pt x="24" y="70"/>
                    </a:lnTo>
                    <a:lnTo>
                      <a:pt x="26" y="56"/>
                    </a:lnTo>
                    <a:lnTo>
                      <a:pt x="14" y="56"/>
                    </a:lnTo>
                    <a:lnTo>
                      <a:pt x="10" y="56"/>
                    </a:lnTo>
                    <a:lnTo>
                      <a:pt x="6" y="62"/>
                    </a:lnTo>
                    <a:lnTo>
                      <a:pt x="0" y="56"/>
                    </a:lnTo>
                    <a:lnTo>
                      <a:pt x="6" y="48"/>
                    </a:lnTo>
                    <a:lnTo>
                      <a:pt x="16" y="38"/>
                    </a:lnTo>
                    <a:lnTo>
                      <a:pt x="16" y="26"/>
                    </a:lnTo>
                    <a:lnTo>
                      <a:pt x="18" y="22"/>
                    </a:lnTo>
                    <a:lnTo>
                      <a:pt x="18" y="1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1" name="Freeform 775"/>
              <p:cNvSpPr>
                <a:spLocks/>
              </p:cNvSpPr>
              <p:nvPr/>
            </p:nvSpPr>
            <p:spPr bwMode="auto">
              <a:xfrm>
                <a:off x="1124" y="1227"/>
                <a:ext cx="68" cy="36"/>
              </a:xfrm>
              <a:custGeom>
                <a:avLst/>
                <a:gdLst>
                  <a:gd name="T0" fmla="*/ 6 w 68"/>
                  <a:gd name="T1" fmla="*/ 26 h 36"/>
                  <a:gd name="T2" fmla="*/ 0 w 68"/>
                  <a:gd name="T3" fmla="*/ 24 h 36"/>
                  <a:gd name="T4" fmla="*/ 10 w 68"/>
                  <a:gd name="T5" fmla="*/ 16 h 36"/>
                  <a:gd name="T6" fmla="*/ 18 w 68"/>
                  <a:gd name="T7" fmla="*/ 10 h 36"/>
                  <a:gd name="T8" fmla="*/ 20 w 68"/>
                  <a:gd name="T9" fmla="*/ 0 h 36"/>
                  <a:gd name="T10" fmla="*/ 28 w 68"/>
                  <a:gd name="T11" fmla="*/ 2 h 36"/>
                  <a:gd name="T12" fmla="*/ 38 w 68"/>
                  <a:gd name="T13" fmla="*/ 6 h 36"/>
                  <a:gd name="T14" fmla="*/ 48 w 68"/>
                  <a:gd name="T15" fmla="*/ 14 h 36"/>
                  <a:gd name="T16" fmla="*/ 60 w 68"/>
                  <a:gd name="T17" fmla="*/ 18 h 36"/>
                  <a:gd name="T18" fmla="*/ 66 w 68"/>
                  <a:gd name="T19" fmla="*/ 24 h 36"/>
                  <a:gd name="T20" fmla="*/ 68 w 68"/>
                  <a:gd name="T21" fmla="*/ 32 h 36"/>
                  <a:gd name="T22" fmla="*/ 64 w 68"/>
                  <a:gd name="T23" fmla="*/ 34 h 36"/>
                  <a:gd name="T24" fmla="*/ 56 w 68"/>
                  <a:gd name="T25" fmla="*/ 36 h 36"/>
                  <a:gd name="T26" fmla="*/ 44 w 68"/>
                  <a:gd name="T27" fmla="*/ 36 h 36"/>
                  <a:gd name="T28" fmla="*/ 28 w 68"/>
                  <a:gd name="T29" fmla="*/ 34 h 36"/>
                  <a:gd name="T30" fmla="*/ 18 w 68"/>
                  <a:gd name="T31" fmla="*/ 30 h 36"/>
                  <a:gd name="T32" fmla="*/ 6 w 68"/>
                  <a:gd name="T33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" h="36">
                    <a:moveTo>
                      <a:pt x="6" y="26"/>
                    </a:moveTo>
                    <a:lnTo>
                      <a:pt x="0" y="24"/>
                    </a:lnTo>
                    <a:lnTo>
                      <a:pt x="10" y="16"/>
                    </a:lnTo>
                    <a:lnTo>
                      <a:pt x="18" y="10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4"/>
                    </a:lnTo>
                    <a:lnTo>
                      <a:pt x="60" y="18"/>
                    </a:lnTo>
                    <a:lnTo>
                      <a:pt x="66" y="24"/>
                    </a:lnTo>
                    <a:lnTo>
                      <a:pt x="68" y="32"/>
                    </a:lnTo>
                    <a:lnTo>
                      <a:pt x="64" y="34"/>
                    </a:lnTo>
                    <a:lnTo>
                      <a:pt x="56" y="36"/>
                    </a:lnTo>
                    <a:lnTo>
                      <a:pt x="44" y="36"/>
                    </a:lnTo>
                    <a:lnTo>
                      <a:pt x="28" y="34"/>
                    </a:lnTo>
                    <a:lnTo>
                      <a:pt x="18" y="30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2" name="Freeform 776"/>
              <p:cNvSpPr>
                <a:spLocks/>
              </p:cNvSpPr>
              <p:nvPr/>
            </p:nvSpPr>
            <p:spPr bwMode="auto">
              <a:xfrm>
                <a:off x="1274" y="1109"/>
                <a:ext cx="460" cy="328"/>
              </a:xfrm>
              <a:custGeom>
                <a:avLst/>
                <a:gdLst>
                  <a:gd name="T0" fmla="*/ 148 w 460"/>
                  <a:gd name="T1" fmla="*/ 30 h 328"/>
                  <a:gd name="T2" fmla="*/ 154 w 460"/>
                  <a:gd name="T3" fmla="*/ 52 h 328"/>
                  <a:gd name="T4" fmla="*/ 184 w 460"/>
                  <a:gd name="T5" fmla="*/ 36 h 328"/>
                  <a:gd name="T6" fmla="*/ 238 w 460"/>
                  <a:gd name="T7" fmla="*/ 44 h 328"/>
                  <a:gd name="T8" fmla="*/ 250 w 460"/>
                  <a:gd name="T9" fmla="*/ 54 h 328"/>
                  <a:gd name="T10" fmla="*/ 258 w 460"/>
                  <a:gd name="T11" fmla="*/ 58 h 328"/>
                  <a:gd name="T12" fmla="*/ 280 w 460"/>
                  <a:gd name="T13" fmla="*/ 68 h 328"/>
                  <a:gd name="T14" fmla="*/ 284 w 460"/>
                  <a:gd name="T15" fmla="*/ 86 h 328"/>
                  <a:gd name="T16" fmla="*/ 306 w 460"/>
                  <a:gd name="T17" fmla="*/ 90 h 328"/>
                  <a:gd name="T18" fmla="*/ 332 w 460"/>
                  <a:gd name="T19" fmla="*/ 92 h 328"/>
                  <a:gd name="T20" fmla="*/ 324 w 460"/>
                  <a:gd name="T21" fmla="*/ 108 h 328"/>
                  <a:gd name="T22" fmla="*/ 360 w 460"/>
                  <a:gd name="T23" fmla="*/ 116 h 328"/>
                  <a:gd name="T24" fmla="*/ 342 w 460"/>
                  <a:gd name="T25" fmla="*/ 122 h 328"/>
                  <a:gd name="T26" fmla="*/ 368 w 460"/>
                  <a:gd name="T27" fmla="*/ 134 h 328"/>
                  <a:gd name="T28" fmla="*/ 346 w 460"/>
                  <a:gd name="T29" fmla="*/ 136 h 328"/>
                  <a:gd name="T30" fmla="*/ 346 w 460"/>
                  <a:gd name="T31" fmla="*/ 150 h 328"/>
                  <a:gd name="T32" fmla="*/ 382 w 460"/>
                  <a:gd name="T33" fmla="*/ 160 h 328"/>
                  <a:gd name="T34" fmla="*/ 404 w 460"/>
                  <a:gd name="T35" fmla="*/ 174 h 328"/>
                  <a:gd name="T36" fmla="*/ 434 w 460"/>
                  <a:gd name="T37" fmla="*/ 190 h 328"/>
                  <a:gd name="T38" fmla="*/ 460 w 460"/>
                  <a:gd name="T39" fmla="*/ 208 h 328"/>
                  <a:gd name="T40" fmla="*/ 434 w 460"/>
                  <a:gd name="T41" fmla="*/ 216 h 328"/>
                  <a:gd name="T42" fmla="*/ 420 w 460"/>
                  <a:gd name="T43" fmla="*/ 240 h 328"/>
                  <a:gd name="T44" fmla="*/ 386 w 460"/>
                  <a:gd name="T45" fmla="*/ 222 h 328"/>
                  <a:gd name="T46" fmla="*/ 358 w 460"/>
                  <a:gd name="T47" fmla="*/ 230 h 328"/>
                  <a:gd name="T48" fmla="*/ 408 w 460"/>
                  <a:gd name="T49" fmla="*/ 284 h 328"/>
                  <a:gd name="T50" fmla="*/ 394 w 460"/>
                  <a:gd name="T51" fmla="*/ 290 h 328"/>
                  <a:gd name="T52" fmla="*/ 356 w 460"/>
                  <a:gd name="T53" fmla="*/ 290 h 328"/>
                  <a:gd name="T54" fmla="*/ 366 w 460"/>
                  <a:gd name="T55" fmla="*/ 306 h 328"/>
                  <a:gd name="T56" fmla="*/ 354 w 460"/>
                  <a:gd name="T57" fmla="*/ 322 h 328"/>
                  <a:gd name="T58" fmla="*/ 310 w 460"/>
                  <a:gd name="T59" fmla="*/ 314 h 328"/>
                  <a:gd name="T60" fmla="*/ 288 w 460"/>
                  <a:gd name="T61" fmla="*/ 280 h 328"/>
                  <a:gd name="T62" fmla="*/ 256 w 460"/>
                  <a:gd name="T63" fmla="*/ 258 h 328"/>
                  <a:gd name="T64" fmla="*/ 238 w 460"/>
                  <a:gd name="T65" fmla="*/ 260 h 328"/>
                  <a:gd name="T66" fmla="*/ 208 w 460"/>
                  <a:gd name="T67" fmla="*/ 270 h 328"/>
                  <a:gd name="T68" fmla="*/ 202 w 460"/>
                  <a:gd name="T69" fmla="*/ 236 h 328"/>
                  <a:gd name="T70" fmla="*/ 238 w 460"/>
                  <a:gd name="T71" fmla="*/ 240 h 328"/>
                  <a:gd name="T72" fmla="*/ 246 w 460"/>
                  <a:gd name="T73" fmla="*/ 222 h 328"/>
                  <a:gd name="T74" fmla="*/ 272 w 460"/>
                  <a:gd name="T75" fmla="*/ 172 h 328"/>
                  <a:gd name="T76" fmla="*/ 246 w 460"/>
                  <a:gd name="T77" fmla="*/ 156 h 328"/>
                  <a:gd name="T78" fmla="*/ 218 w 460"/>
                  <a:gd name="T79" fmla="*/ 150 h 328"/>
                  <a:gd name="T80" fmla="*/ 212 w 460"/>
                  <a:gd name="T81" fmla="*/ 124 h 328"/>
                  <a:gd name="T82" fmla="*/ 186 w 460"/>
                  <a:gd name="T83" fmla="*/ 106 h 328"/>
                  <a:gd name="T84" fmla="*/ 178 w 460"/>
                  <a:gd name="T85" fmla="*/ 112 h 328"/>
                  <a:gd name="T86" fmla="*/ 130 w 460"/>
                  <a:gd name="T87" fmla="*/ 116 h 328"/>
                  <a:gd name="T88" fmla="*/ 56 w 460"/>
                  <a:gd name="T89" fmla="*/ 110 h 328"/>
                  <a:gd name="T90" fmla="*/ 20 w 460"/>
                  <a:gd name="T91" fmla="*/ 102 h 328"/>
                  <a:gd name="T92" fmla="*/ 32 w 460"/>
                  <a:gd name="T93" fmla="*/ 86 h 328"/>
                  <a:gd name="T94" fmla="*/ 0 w 460"/>
                  <a:gd name="T95" fmla="*/ 72 h 328"/>
                  <a:gd name="T96" fmla="*/ 38 w 460"/>
                  <a:gd name="T97" fmla="*/ 2 h 328"/>
                  <a:gd name="T98" fmla="*/ 64 w 460"/>
                  <a:gd name="T99" fmla="*/ 12 h 328"/>
                  <a:gd name="T100" fmla="*/ 68 w 460"/>
                  <a:gd name="T101" fmla="*/ 76 h 328"/>
                  <a:gd name="T102" fmla="*/ 78 w 460"/>
                  <a:gd name="T103" fmla="*/ 46 h 328"/>
                  <a:gd name="T104" fmla="*/ 108 w 460"/>
                  <a:gd name="T105" fmla="*/ 4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60" h="328">
                    <a:moveTo>
                      <a:pt x="134" y="6"/>
                    </a:moveTo>
                    <a:lnTo>
                      <a:pt x="140" y="14"/>
                    </a:lnTo>
                    <a:lnTo>
                      <a:pt x="146" y="22"/>
                    </a:lnTo>
                    <a:lnTo>
                      <a:pt x="148" y="30"/>
                    </a:lnTo>
                    <a:lnTo>
                      <a:pt x="148" y="38"/>
                    </a:lnTo>
                    <a:lnTo>
                      <a:pt x="144" y="42"/>
                    </a:lnTo>
                    <a:lnTo>
                      <a:pt x="144" y="52"/>
                    </a:lnTo>
                    <a:lnTo>
                      <a:pt x="154" y="52"/>
                    </a:lnTo>
                    <a:lnTo>
                      <a:pt x="158" y="42"/>
                    </a:lnTo>
                    <a:lnTo>
                      <a:pt x="168" y="42"/>
                    </a:lnTo>
                    <a:lnTo>
                      <a:pt x="180" y="50"/>
                    </a:lnTo>
                    <a:lnTo>
                      <a:pt x="184" y="36"/>
                    </a:lnTo>
                    <a:lnTo>
                      <a:pt x="198" y="34"/>
                    </a:lnTo>
                    <a:lnTo>
                      <a:pt x="214" y="34"/>
                    </a:lnTo>
                    <a:lnTo>
                      <a:pt x="230" y="40"/>
                    </a:lnTo>
                    <a:lnTo>
                      <a:pt x="238" y="44"/>
                    </a:lnTo>
                    <a:lnTo>
                      <a:pt x="228" y="50"/>
                    </a:lnTo>
                    <a:lnTo>
                      <a:pt x="226" y="58"/>
                    </a:lnTo>
                    <a:lnTo>
                      <a:pt x="240" y="52"/>
                    </a:lnTo>
                    <a:lnTo>
                      <a:pt x="250" y="54"/>
                    </a:lnTo>
                    <a:lnTo>
                      <a:pt x="244" y="60"/>
                    </a:lnTo>
                    <a:lnTo>
                      <a:pt x="238" y="68"/>
                    </a:lnTo>
                    <a:lnTo>
                      <a:pt x="246" y="66"/>
                    </a:lnTo>
                    <a:lnTo>
                      <a:pt x="258" y="58"/>
                    </a:lnTo>
                    <a:lnTo>
                      <a:pt x="260" y="66"/>
                    </a:lnTo>
                    <a:lnTo>
                      <a:pt x="254" y="74"/>
                    </a:lnTo>
                    <a:lnTo>
                      <a:pt x="264" y="74"/>
                    </a:lnTo>
                    <a:lnTo>
                      <a:pt x="280" y="68"/>
                    </a:lnTo>
                    <a:lnTo>
                      <a:pt x="290" y="70"/>
                    </a:lnTo>
                    <a:lnTo>
                      <a:pt x="296" y="76"/>
                    </a:lnTo>
                    <a:lnTo>
                      <a:pt x="292" y="80"/>
                    </a:lnTo>
                    <a:lnTo>
                      <a:pt x="284" y="86"/>
                    </a:lnTo>
                    <a:lnTo>
                      <a:pt x="290" y="90"/>
                    </a:lnTo>
                    <a:lnTo>
                      <a:pt x="300" y="86"/>
                    </a:lnTo>
                    <a:lnTo>
                      <a:pt x="306" y="84"/>
                    </a:lnTo>
                    <a:lnTo>
                      <a:pt x="306" y="90"/>
                    </a:lnTo>
                    <a:lnTo>
                      <a:pt x="298" y="98"/>
                    </a:lnTo>
                    <a:lnTo>
                      <a:pt x="304" y="98"/>
                    </a:lnTo>
                    <a:lnTo>
                      <a:pt x="320" y="92"/>
                    </a:lnTo>
                    <a:lnTo>
                      <a:pt x="332" y="92"/>
                    </a:lnTo>
                    <a:lnTo>
                      <a:pt x="342" y="96"/>
                    </a:lnTo>
                    <a:lnTo>
                      <a:pt x="342" y="100"/>
                    </a:lnTo>
                    <a:lnTo>
                      <a:pt x="334" y="104"/>
                    </a:lnTo>
                    <a:lnTo>
                      <a:pt x="324" y="108"/>
                    </a:lnTo>
                    <a:lnTo>
                      <a:pt x="332" y="112"/>
                    </a:lnTo>
                    <a:lnTo>
                      <a:pt x="350" y="108"/>
                    </a:lnTo>
                    <a:lnTo>
                      <a:pt x="356" y="110"/>
                    </a:lnTo>
                    <a:lnTo>
                      <a:pt x="360" y="116"/>
                    </a:lnTo>
                    <a:lnTo>
                      <a:pt x="362" y="122"/>
                    </a:lnTo>
                    <a:lnTo>
                      <a:pt x="354" y="122"/>
                    </a:lnTo>
                    <a:lnTo>
                      <a:pt x="348" y="122"/>
                    </a:lnTo>
                    <a:lnTo>
                      <a:pt x="342" y="122"/>
                    </a:lnTo>
                    <a:lnTo>
                      <a:pt x="342" y="128"/>
                    </a:lnTo>
                    <a:lnTo>
                      <a:pt x="352" y="128"/>
                    </a:lnTo>
                    <a:lnTo>
                      <a:pt x="362" y="128"/>
                    </a:lnTo>
                    <a:lnTo>
                      <a:pt x="368" y="134"/>
                    </a:lnTo>
                    <a:lnTo>
                      <a:pt x="370" y="138"/>
                    </a:lnTo>
                    <a:lnTo>
                      <a:pt x="368" y="138"/>
                    </a:lnTo>
                    <a:lnTo>
                      <a:pt x="362" y="138"/>
                    </a:lnTo>
                    <a:lnTo>
                      <a:pt x="346" y="136"/>
                    </a:lnTo>
                    <a:lnTo>
                      <a:pt x="344" y="138"/>
                    </a:lnTo>
                    <a:lnTo>
                      <a:pt x="342" y="140"/>
                    </a:lnTo>
                    <a:lnTo>
                      <a:pt x="342" y="144"/>
                    </a:lnTo>
                    <a:lnTo>
                      <a:pt x="346" y="150"/>
                    </a:lnTo>
                    <a:lnTo>
                      <a:pt x="354" y="156"/>
                    </a:lnTo>
                    <a:lnTo>
                      <a:pt x="362" y="156"/>
                    </a:lnTo>
                    <a:lnTo>
                      <a:pt x="370" y="154"/>
                    </a:lnTo>
                    <a:lnTo>
                      <a:pt x="382" y="160"/>
                    </a:lnTo>
                    <a:lnTo>
                      <a:pt x="382" y="166"/>
                    </a:lnTo>
                    <a:lnTo>
                      <a:pt x="388" y="168"/>
                    </a:lnTo>
                    <a:lnTo>
                      <a:pt x="398" y="170"/>
                    </a:lnTo>
                    <a:lnTo>
                      <a:pt x="404" y="174"/>
                    </a:lnTo>
                    <a:lnTo>
                      <a:pt x="406" y="180"/>
                    </a:lnTo>
                    <a:lnTo>
                      <a:pt x="416" y="180"/>
                    </a:lnTo>
                    <a:lnTo>
                      <a:pt x="424" y="182"/>
                    </a:lnTo>
                    <a:lnTo>
                      <a:pt x="434" y="190"/>
                    </a:lnTo>
                    <a:lnTo>
                      <a:pt x="438" y="194"/>
                    </a:lnTo>
                    <a:lnTo>
                      <a:pt x="450" y="196"/>
                    </a:lnTo>
                    <a:lnTo>
                      <a:pt x="460" y="204"/>
                    </a:lnTo>
                    <a:lnTo>
                      <a:pt x="460" y="208"/>
                    </a:lnTo>
                    <a:lnTo>
                      <a:pt x="460" y="212"/>
                    </a:lnTo>
                    <a:lnTo>
                      <a:pt x="458" y="214"/>
                    </a:lnTo>
                    <a:lnTo>
                      <a:pt x="444" y="216"/>
                    </a:lnTo>
                    <a:lnTo>
                      <a:pt x="434" y="216"/>
                    </a:lnTo>
                    <a:lnTo>
                      <a:pt x="436" y="226"/>
                    </a:lnTo>
                    <a:lnTo>
                      <a:pt x="430" y="232"/>
                    </a:lnTo>
                    <a:lnTo>
                      <a:pt x="420" y="232"/>
                    </a:lnTo>
                    <a:lnTo>
                      <a:pt x="420" y="240"/>
                    </a:lnTo>
                    <a:lnTo>
                      <a:pt x="414" y="248"/>
                    </a:lnTo>
                    <a:lnTo>
                      <a:pt x="398" y="240"/>
                    </a:lnTo>
                    <a:lnTo>
                      <a:pt x="390" y="230"/>
                    </a:lnTo>
                    <a:lnTo>
                      <a:pt x="386" y="222"/>
                    </a:lnTo>
                    <a:lnTo>
                      <a:pt x="364" y="208"/>
                    </a:lnTo>
                    <a:lnTo>
                      <a:pt x="356" y="212"/>
                    </a:lnTo>
                    <a:lnTo>
                      <a:pt x="360" y="222"/>
                    </a:lnTo>
                    <a:lnTo>
                      <a:pt x="358" y="230"/>
                    </a:lnTo>
                    <a:lnTo>
                      <a:pt x="364" y="244"/>
                    </a:lnTo>
                    <a:lnTo>
                      <a:pt x="376" y="256"/>
                    </a:lnTo>
                    <a:lnTo>
                      <a:pt x="394" y="270"/>
                    </a:lnTo>
                    <a:lnTo>
                      <a:pt x="408" y="284"/>
                    </a:lnTo>
                    <a:lnTo>
                      <a:pt x="406" y="290"/>
                    </a:lnTo>
                    <a:lnTo>
                      <a:pt x="400" y="288"/>
                    </a:lnTo>
                    <a:lnTo>
                      <a:pt x="396" y="288"/>
                    </a:lnTo>
                    <a:lnTo>
                      <a:pt x="394" y="290"/>
                    </a:lnTo>
                    <a:lnTo>
                      <a:pt x="400" y="304"/>
                    </a:lnTo>
                    <a:lnTo>
                      <a:pt x="394" y="310"/>
                    </a:lnTo>
                    <a:lnTo>
                      <a:pt x="378" y="302"/>
                    </a:lnTo>
                    <a:lnTo>
                      <a:pt x="356" y="290"/>
                    </a:lnTo>
                    <a:lnTo>
                      <a:pt x="344" y="278"/>
                    </a:lnTo>
                    <a:lnTo>
                      <a:pt x="338" y="282"/>
                    </a:lnTo>
                    <a:lnTo>
                      <a:pt x="348" y="292"/>
                    </a:lnTo>
                    <a:lnTo>
                      <a:pt x="366" y="306"/>
                    </a:lnTo>
                    <a:lnTo>
                      <a:pt x="370" y="312"/>
                    </a:lnTo>
                    <a:lnTo>
                      <a:pt x="374" y="320"/>
                    </a:lnTo>
                    <a:lnTo>
                      <a:pt x="378" y="328"/>
                    </a:lnTo>
                    <a:lnTo>
                      <a:pt x="354" y="322"/>
                    </a:lnTo>
                    <a:lnTo>
                      <a:pt x="334" y="314"/>
                    </a:lnTo>
                    <a:lnTo>
                      <a:pt x="320" y="304"/>
                    </a:lnTo>
                    <a:lnTo>
                      <a:pt x="312" y="304"/>
                    </a:lnTo>
                    <a:lnTo>
                      <a:pt x="310" y="314"/>
                    </a:lnTo>
                    <a:lnTo>
                      <a:pt x="296" y="298"/>
                    </a:lnTo>
                    <a:lnTo>
                      <a:pt x="290" y="290"/>
                    </a:lnTo>
                    <a:lnTo>
                      <a:pt x="294" y="286"/>
                    </a:lnTo>
                    <a:lnTo>
                      <a:pt x="288" y="280"/>
                    </a:lnTo>
                    <a:lnTo>
                      <a:pt x="280" y="282"/>
                    </a:lnTo>
                    <a:lnTo>
                      <a:pt x="272" y="274"/>
                    </a:lnTo>
                    <a:lnTo>
                      <a:pt x="262" y="264"/>
                    </a:lnTo>
                    <a:lnTo>
                      <a:pt x="256" y="258"/>
                    </a:lnTo>
                    <a:lnTo>
                      <a:pt x="244" y="254"/>
                    </a:lnTo>
                    <a:lnTo>
                      <a:pt x="238" y="250"/>
                    </a:lnTo>
                    <a:lnTo>
                      <a:pt x="238" y="258"/>
                    </a:lnTo>
                    <a:lnTo>
                      <a:pt x="238" y="260"/>
                    </a:lnTo>
                    <a:lnTo>
                      <a:pt x="236" y="262"/>
                    </a:lnTo>
                    <a:lnTo>
                      <a:pt x="224" y="262"/>
                    </a:lnTo>
                    <a:lnTo>
                      <a:pt x="218" y="266"/>
                    </a:lnTo>
                    <a:lnTo>
                      <a:pt x="208" y="270"/>
                    </a:lnTo>
                    <a:lnTo>
                      <a:pt x="194" y="268"/>
                    </a:lnTo>
                    <a:lnTo>
                      <a:pt x="186" y="258"/>
                    </a:lnTo>
                    <a:lnTo>
                      <a:pt x="188" y="246"/>
                    </a:lnTo>
                    <a:lnTo>
                      <a:pt x="202" y="236"/>
                    </a:lnTo>
                    <a:lnTo>
                      <a:pt x="214" y="238"/>
                    </a:lnTo>
                    <a:lnTo>
                      <a:pt x="226" y="242"/>
                    </a:lnTo>
                    <a:lnTo>
                      <a:pt x="232" y="246"/>
                    </a:lnTo>
                    <a:lnTo>
                      <a:pt x="238" y="240"/>
                    </a:lnTo>
                    <a:lnTo>
                      <a:pt x="246" y="236"/>
                    </a:lnTo>
                    <a:lnTo>
                      <a:pt x="258" y="232"/>
                    </a:lnTo>
                    <a:lnTo>
                      <a:pt x="254" y="228"/>
                    </a:lnTo>
                    <a:lnTo>
                      <a:pt x="246" y="222"/>
                    </a:lnTo>
                    <a:lnTo>
                      <a:pt x="254" y="210"/>
                    </a:lnTo>
                    <a:lnTo>
                      <a:pt x="268" y="202"/>
                    </a:lnTo>
                    <a:lnTo>
                      <a:pt x="280" y="190"/>
                    </a:lnTo>
                    <a:lnTo>
                      <a:pt x="272" y="172"/>
                    </a:lnTo>
                    <a:lnTo>
                      <a:pt x="264" y="160"/>
                    </a:lnTo>
                    <a:lnTo>
                      <a:pt x="256" y="160"/>
                    </a:lnTo>
                    <a:lnTo>
                      <a:pt x="254" y="152"/>
                    </a:lnTo>
                    <a:lnTo>
                      <a:pt x="246" y="156"/>
                    </a:lnTo>
                    <a:lnTo>
                      <a:pt x="240" y="148"/>
                    </a:lnTo>
                    <a:lnTo>
                      <a:pt x="240" y="142"/>
                    </a:lnTo>
                    <a:lnTo>
                      <a:pt x="228" y="142"/>
                    </a:lnTo>
                    <a:lnTo>
                      <a:pt x="218" y="150"/>
                    </a:lnTo>
                    <a:lnTo>
                      <a:pt x="210" y="142"/>
                    </a:lnTo>
                    <a:lnTo>
                      <a:pt x="222" y="134"/>
                    </a:lnTo>
                    <a:lnTo>
                      <a:pt x="218" y="128"/>
                    </a:lnTo>
                    <a:lnTo>
                      <a:pt x="212" y="124"/>
                    </a:lnTo>
                    <a:lnTo>
                      <a:pt x="202" y="114"/>
                    </a:lnTo>
                    <a:lnTo>
                      <a:pt x="196" y="120"/>
                    </a:lnTo>
                    <a:lnTo>
                      <a:pt x="190" y="112"/>
                    </a:lnTo>
                    <a:lnTo>
                      <a:pt x="186" y="106"/>
                    </a:lnTo>
                    <a:lnTo>
                      <a:pt x="178" y="98"/>
                    </a:lnTo>
                    <a:lnTo>
                      <a:pt x="172" y="100"/>
                    </a:lnTo>
                    <a:lnTo>
                      <a:pt x="176" y="106"/>
                    </a:lnTo>
                    <a:lnTo>
                      <a:pt x="178" y="112"/>
                    </a:lnTo>
                    <a:lnTo>
                      <a:pt x="172" y="116"/>
                    </a:lnTo>
                    <a:lnTo>
                      <a:pt x="158" y="116"/>
                    </a:lnTo>
                    <a:lnTo>
                      <a:pt x="136" y="110"/>
                    </a:lnTo>
                    <a:lnTo>
                      <a:pt x="130" y="116"/>
                    </a:lnTo>
                    <a:lnTo>
                      <a:pt x="118" y="118"/>
                    </a:lnTo>
                    <a:lnTo>
                      <a:pt x="90" y="114"/>
                    </a:lnTo>
                    <a:lnTo>
                      <a:pt x="74" y="110"/>
                    </a:lnTo>
                    <a:lnTo>
                      <a:pt x="56" y="110"/>
                    </a:lnTo>
                    <a:lnTo>
                      <a:pt x="48" y="104"/>
                    </a:lnTo>
                    <a:lnTo>
                      <a:pt x="40" y="100"/>
                    </a:lnTo>
                    <a:lnTo>
                      <a:pt x="32" y="106"/>
                    </a:lnTo>
                    <a:lnTo>
                      <a:pt x="20" y="102"/>
                    </a:lnTo>
                    <a:lnTo>
                      <a:pt x="8" y="94"/>
                    </a:lnTo>
                    <a:lnTo>
                      <a:pt x="8" y="84"/>
                    </a:lnTo>
                    <a:lnTo>
                      <a:pt x="16" y="84"/>
                    </a:lnTo>
                    <a:lnTo>
                      <a:pt x="32" y="86"/>
                    </a:lnTo>
                    <a:lnTo>
                      <a:pt x="38" y="82"/>
                    </a:lnTo>
                    <a:lnTo>
                      <a:pt x="32" y="76"/>
                    </a:lnTo>
                    <a:lnTo>
                      <a:pt x="16" y="78"/>
                    </a:lnTo>
                    <a:lnTo>
                      <a:pt x="0" y="72"/>
                    </a:lnTo>
                    <a:lnTo>
                      <a:pt x="0" y="50"/>
                    </a:lnTo>
                    <a:lnTo>
                      <a:pt x="8" y="30"/>
                    </a:lnTo>
                    <a:lnTo>
                      <a:pt x="20" y="14"/>
                    </a:lnTo>
                    <a:lnTo>
                      <a:pt x="38" y="2"/>
                    </a:lnTo>
                    <a:lnTo>
                      <a:pt x="52" y="0"/>
                    </a:lnTo>
                    <a:lnTo>
                      <a:pt x="82" y="2"/>
                    </a:lnTo>
                    <a:lnTo>
                      <a:pt x="76" y="8"/>
                    </a:lnTo>
                    <a:lnTo>
                      <a:pt x="64" y="12"/>
                    </a:lnTo>
                    <a:lnTo>
                      <a:pt x="54" y="28"/>
                    </a:lnTo>
                    <a:lnTo>
                      <a:pt x="54" y="40"/>
                    </a:lnTo>
                    <a:lnTo>
                      <a:pt x="54" y="50"/>
                    </a:lnTo>
                    <a:lnTo>
                      <a:pt x="68" y="76"/>
                    </a:lnTo>
                    <a:lnTo>
                      <a:pt x="82" y="72"/>
                    </a:lnTo>
                    <a:lnTo>
                      <a:pt x="76" y="64"/>
                    </a:lnTo>
                    <a:lnTo>
                      <a:pt x="66" y="50"/>
                    </a:lnTo>
                    <a:lnTo>
                      <a:pt x="78" y="46"/>
                    </a:lnTo>
                    <a:lnTo>
                      <a:pt x="70" y="38"/>
                    </a:lnTo>
                    <a:lnTo>
                      <a:pt x="72" y="26"/>
                    </a:lnTo>
                    <a:lnTo>
                      <a:pt x="84" y="16"/>
                    </a:lnTo>
                    <a:lnTo>
                      <a:pt x="108" y="4"/>
                    </a:lnTo>
                    <a:lnTo>
                      <a:pt x="122" y="2"/>
                    </a:lnTo>
                    <a:lnTo>
                      <a:pt x="134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3" name="Freeform 777"/>
              <p:cNvSpPr>
                <a:spLocks/>
              </p:cNvSpPr>
              <p:nvPr/>
            </p:nvSpPr>
            <p:spPr bwMode="auto">
              <a:xfrm>
                <a:off x="1364" y="1409"/>
                <a:ext cx="36" cy="22"/>
              </a:xfrm>
              <a:custGeom>
                <a:avLst/>
                <a:gdLst>
                  <a:gd name="T0" fmla="*/ 34 w 36"/>
                  <a:gd name="T1" fmla="*/ 0 h 22"/>
                  <a:gd name="T2" fmla="*/ 22 w 36"/>
                  <a:gd name="T3" fmla="*/ 0 h 22"/>
                  <a:gd name="T4" fmla="*/ 8 w 36"/>
                  <a:gd name="T5" fmla="*/ 6 h 22"/>
                  <a:gd name="T6" fmla="*/ 4 w 36"/>
                  <a:gd name="T7" fmla="*/ 10 h 22"/>
                  <a:gd name="T8" fmla="*/ 2 w 36"/>
                  <a:gd name="T9" fmla="*/ 12 h 22"/>
                  <a:gd name="T10" fmla="*/ 0 w 36"/>
                  <a:gd name="T11" fmla="*/ 14 h 22"/>
                  <a:gd name="T12" fmla="*/ 6 w 36"/>
                  <a:gd name="T13" fmla="*/ 18 h 22"/>
                  <a:gd name="T14" fmla="*/ 10 w 36"/>
                  <a:gd name="T15" fmla="*/ 22 h 22"/>
                  <a:gd name="T16" fmla="*/ 22 w 36"/>
                  <a:gd name="T17" fmla="*/ 18 h 22"/>
                  <a:gd name="T18" fmla="*/ 30 w 36"/>
                  <a:gd name="T19" fmla="*/ 12 h 22"/>
                  <a:gd name="T20" fmla="*/ 36 w 36"/>
                  <a:gd name="T21" fmla="*/ 4 h 22"/>
                  <a:gd name="T22" fmla="*/ 34 w 36"/>
                  <a:gd name="T2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22">
                    <a:moveTo>
                      <a:pt x="34" y="0"/>
                    </a:moveTo>
                    <a:lnTo>
                      <a:pt x="22" y="0"/>
                    </a:lnTo>
                    <a:lnTo>
                      <a:pt x="8" y="6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6" y="18"/>
                    </a:lnTo>
                    <a:lnTo>
                      <a:pt x="10" y="22"/>
                    </a:lnTo>
                    <a:lnTo>
                      <a:pt x="22" y="18"/>
                    </a:lnTo>
                    <a:lnTo>
                      <a:pt x="30" y="12"/>
                    </a:lnTo>
                    <a:lnTo>
                      <a:pt x="3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4" name="Freeform 778"/>
              <p:cNvSpPr>
                <a:spLocks/>
              </p:cNvSpPr>
              <p:nvPr/>
            </p:nvSpPr>
            <p:spPr bwMode="auto">
              <a:xfrm>
                <a:off x="1426" y="1423"/>
                <a:ext cx="18" cy="22"/>
              </a:xfrm>
              <a:custGeom>
                <a:avLst/>
                <a:gdLst>
                  <a:gd name="T0" fmla="*/ 8 w 18"/>
                  <a:gd name="T1" fmla="*/ 0 h 22"/>
                  <a:gd name="T2" fmla="*/ 2 w 18"/>
                  <a:gd name="T3" fmla="*/ 6 h 22"/>
                  <a:gd name="T4" fmla="*/ 0 w 18"/>
                  <a:gd name="T5" fmla="*/ 14 h 22"/>
                  <a:gd name="T6" fmla="*/ 8 w 18"/>
                  <a:gd name="T7" fmla="*/ 22 h 22"/>
                  <a:gd name="T8" fmla="*/ 18 w 18"/>
                  <a:gd name="T9" fmla="*/ 10 h 22"/>
                  <a:gd name="T10" fmla="*/ 16 w 18"/>
                  <a:gd name="T11" fmla="*/ 2 h 22"/>
                  <a:gd name="T12" fmla="*/ 8 w 18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22">
                    <a:moveTo>
                      <a:pt x="8" y="0"/>
                    </a:moveTo>
                    <a:lnTo>
                      <a:pt x="2" y="6"/>
                    </a:lnTo>
                    <a:lnTo>
                      <a:pt x="0" y="14"/>
                    </a:lnTo>
                    <a:lnTo>
                      <a:pt x="8" y="22"/>
                    </a:lnTo>
                    <a:lnTo>
                      <a:pt x="18" y="10"/>
                    </a:lnTo>
                    <a:lnTo>
                      <a:pt x="16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5" name="Freeform 779"/>
              <p:cNvSpPr>
                <a:spLocks/>
              </p:cNvSpPr>
              <p:nvPr/>
            </p:nvSpPr>
            <p:spPr bwMode="auto">
              <a:xfrm>
                <a:off x="876" y="971"/>
                <a:ext cx="22" cy="14"/>
              </a:xfrm>
              <a:custGeom>
                <a:avLst/>
                <a:gdLst>
                  <a:gd name="T0" fmla="*/ 8 w 22"/>
                  <a:gd name="T1" fmla="*/ 0 h 14"/>
                  <a:gd name="T2" fmla="*/ 16 w 22"/>
                  <a:gd name="T3" fmla="*/ 2 h 14"/>
                  <a:gd name="T4" fmla="*/ 22 w 22"/>
                  <a:gd name="T5" fmla="*/ 8 h 14"/>
                  <a:gd name="T6" fmla="*/ 20 w 22"/>
                  <a:gd name="T7" fmla="*/ 12 h 14"/>
                  <a:gd name="T8" fmla="*/ 10 w 22"/>
                  <a:gd name="T9" fmla="*/ 14 h 14"/>
                  <a:gd name="T10" fmla="*/ 2 w 22"/>
                  <a:gd name="T11" fmla="*/ 8 h 14"/>
                  <a:gd name="T12" fmla="*/ 0 w 22"/>
                  <a:gd name="T13" fmla="*/ 2 h 14"/>
                  <a:gd name="T14" fmla="*/ 8 w 22"/>
                  <a:gd name="T1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4">
                    <a:moveTo>
                      <a:pt x="8" y="0"/>
                    </a:moveTo>
                    <a:lnTo>
                      <a:pt x="16" y="2"/>
                    </a:lnTo>
                    <a:lnTo>
                      <a:pt x="22" y="8"/>
                    </a:lnTo>
                    <a:lnTo>
                      <a:pt x="20" y="12"/>
                    </a:lnTo>
                    <a:lnTo>
                      <a:pt x="10" y="14"/>
                    </a:lnTo>
                    <a:lnTo>
                      <a:pt x="2" y="8"/>
                    </a:lnTo>
                    <a:lnTo>
                      <a:pt x="0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6" name="Freeform 780"/>
              <p:cNvSpPr>
                <a:spLocks/>
              </p:cNvSpPr>
              <p:nvPr/>
            </p:nvSpPr>
            <p:spPr bwMode="auto">
              <a:xfrm>
                <a:off x="1516" y="1271"/>
                <a:ext cx="20" cy="16"/>
              </a:xfrm>
              <a:custGeom>
                <a:avLst/>
                <a:gdLst>
                  <a:gd name="T0" fmla="*/ 8 w 20"/>
                  <a:gd name="T1" fmla="*/ 0 h 16"/>
                  <a:gd name="T2" fmla="*/ 16 w 20"/>
                  <a:gd name="T3" fmla="*/ 6 h 16"/>
                  <a:gd name="T4" fmla="*/ 20 w 20"/>
                  <a:gd name="T5" fmla="*/ 12 h 16"/>
                  <a:gd name="T6" fmla="*/ 16 w 20"/>
                  <a:gd name="T7" fmla="*/ 16 h 16"/>
                  <a:gd name="T8" fmla="*/ 6 w 20"/>
                  <a:gd name="T9" fmla="*/ 14 h 16"/>
                  <a:gd name="T10" fmla="*/ 0 w 20"/>
                  <a:gd name="T11" fmla="*/ 10 h 16"/>
                  <a:gd name="T12" fmla="*/ 0 w 20"/>
                  <a:gd name="T13" fmla="*/ 2 h 16"/>
                  <a:gd name="T14" fmla="*/ 8 w 20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6">
                    <a:moveTo>
                      <a:pt x="8" y="0"/>
                    </a:moveTo>
                    <a:lnTo>
                      <a:pt x="16" y="6"/>
                    </a:lnTo>
                    <a:lnTo>
                      <a:pt x="20" y="12"/>
                    </a:lnTo>
                    <a:lnTo>
                      <a:pt x="16" y="16"/>
                    </a:lnTo>
                    <a:lnTo>
                      <a:pt x="6" y="14"/>
                    </a:lnTo>
                    <a:lnTo>
                      <a:pt x="0" y="10"/>
                    </a:lnTo>
                    <a:lnTo>
                      <a:pt x="0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7" name="Freeform 781"/>
              <p:cNvSpPr>
                <a:spLocks/>
              </p:cNvSpPr>
              <p:nvPr/>
            </p:nvSpPr>
            <p:spPr bwMode="auto">
              <a:xfrm>
                <a:off x="1682" y="1705"/>
                <a:ext cx="38" cy="18"/>
              </a:xfrm>
              <a:custGeom>
                <a:avLst/>
                <a:gdLst>
                  <a:gd name="T0" fmla="*/ 0 w 38"/>
                  <a:gd name="T1" fmla="*/ 2 h 18"/>
                  <a:gd name="T2" fmla="*/ 8 w 38"/>
                  <a:gd name="T3" fmla="*/ 8 h 18"/>
                  <a:gd name="T4" fmla="*/ 18 w 38"/>
                  <a:gd name="T5" fmla="*/ 14 h 18"/>
                  <a:gd name="T6" fmla="*/ 34 w 38"/>
                  <a:gd name="T7" fmla="*/ 18 h 18"/>
                  <a:gd name="T8" fmla="*/ 38 w 38"/>
                  <a:gd name="T9" fmla="*/ 12 h 18"/>
                  <a:gd name="T10" fmla="*/ 30 w 38"/>
                  <a:gd name="T11" fmla="*/ 6 h 18"/>
                  <a:gd name="T12" fmla="*/ 22 w 38"/>
                  <a:gd name="T13" fmla="*/ 2 h 18"/>
                  <a:gd name="T14" fmla="*/ 14 w 38"/>
                  <a:gd name="T15" fmla="*/ 0 h 18"/>
                  <a:gd name="T16" fmla="*/ 8 w 38"/>
                  <a:gd name="T17" fmla="*/ 0 h 18"/>
                  <a:gd name="T18" fmla="*/ 0 w 38"/>
                  <a:gd name="T19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8">
                    <a:moveTo>
                      <a:pt x="0" y="2"/>
                    </a:moveTo>
                    <a:lnTo>
                      <a:pt x="8" y="8"/>
                    </a:lnTo>
                    <a:lnTo>
                      <a:pt x="18" y="14"/>
                    </a:lnTo>
                    <a:lnTo>
                      <a:pt x="34" y="18"/>
                    </a:lnTo>
                    <a:lnTo>
                      <a:pt x="38" y="12"/>
                    </a:lnTo>
                    <a:lnTo>
                      <a:pt x="30" y="6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78" name="Freeform 782"/>
              <p:cNvSpPr>
                <a:spLocks/>
              </p:cNvSpPr>
              <p:nvPr/>
            </p:nvSpPr>
            <p:spPr bwMode="auto">
              <a:xfrm>
                <a:off x="668" y="1685"/>
                <a:ext cx="72" cy="50"/>
              </a:xfrm>
              <a:custGeom>
                <a:avLst/>
                <a:gdLst>
                  <a:gd name="T0" fmla="*/ 0 w 72"/>
                  <a:gd name="T1" fmla="*/ 0 h 50"/>
                  <a:gd name="T2" fmla="*/ 12 w 72"/>
                  <a:gd name="T3" fmla="*/ 2 h 50"/>
                  <a:gd name="T4" fmla="*/ 24 w 72"/>
                  <a:gd name="T5" fmla="*/ 6 h 50"/>
                  <a:gd name="T6" fmla="*/ 32 w 72"/>
                  <a:gd name="T7" fmla="*/ 10 h 50"/>
                  <a:gd name="T8" fmla="*/ 42 w 72"/>
                  <a:gd name="T9" fmla="*/ 16 h 50"/>
                  <a:gd name="T10" fmla="*/ 50 w 72"/>
                  <a:gd name="T11" fmla="*/ 26 h 50"/>
                  <a:gd name="T12" fmla="*/ 56 w 72"/>
                  <a:gd name="T13" fmla="*/ 30 h 50"/>
                  <a:gd name="T14" fmla="*/ 66 w 72"/>
                  <a:gd name="T15" fmla="*/ 36 h 50"/>
                  <a:gd name="T16" fmla="*/ 70 w 72"/>
                  <a:gd name="T17" fmla="*/ 42 h 50"/>
                  <a:gd name="T18" fmla="*/ 72 w 72"/>
                  <a:gd name="T19" fmla="*/ 46 h 50"/>
                  <a:gd name="T20" fmla="*/ 66 w 72"/>
                  <a:gd name="T21" fmla="*/ 48 h 50"/>
                  <a:gd name="T22" fmla="*/ 56 w 72"/>
                  <a:gd name="T23" fmla="*/ 50 h 50"/>
                  <a:gd name="T24" fmla="*/ 46 w 72"/>
                  <a:gd name="T25" fmla="*/ 46 h 50"/>
                  <a:gd name="T26" fmla="*/ 46 w 72"/>
                  <a:gd name="T27" fmla="*/ 38 h 50"/>
                  <a:gd name="T28" fmla="*/ 40 w 72"/>
                  <a:gd name="T29" fmla="*/ 38 h 50"/>
                  <a:gd name="T30" fmla="*/ 34 w 72"/>
                  <a:gd name="T31" fmla="*/ 32 h 50"/>
                  <a:gd name="T32" fmla="*/ 28 w 72"/>
                  <a:gd name="T33" fmla="*/ 24 h 50"/>
                  <a:gd name="T34" fmla="*/ 22 w 72"/>
                  <a:gd name="T35" fmla="*/ 24 h 50"/>
                  <a:gd name="T36" fmla="*/ 20 w 72"/>
                  <a:gd name="T37" fmla="*/ 18 h 50"/>
                  <a:gd name="T38" fmla="*/ 14 w 72"/>
                  <a:gd name="T39" fmla="*/ 18 h 50"/>
                  <a:gd name="T40" fmla="*/ 6 w 72"/>
                  <a:gd name="T41" fmla="*/ 14 h 50"/>
                  <a:gd name="T42" fmla="*/ 0 w 72"/>
                  <a:gd name="T43" fmla="*/ 10 h 50"/>
                  <a:gd name="T44" fmla="*/ 0 w 72"/>
                  <a:gd name="T4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50">
                    <a:moveTo>
                      <a:pt x="0" y="0"/>
                    </a:moveTo>
                    <a:lnTo>
                      <a:pt x="12" y="2"/>
                    </a:lnTo>
                    <a:lnTo>
                      <a:pt x="24" y="6"/>
                    </a:lnTo>
                    <a:lnTo>
                      <a:pt x="32" y="10"/>
                    </a:lnTo>
                    <a:lnTo>
                      <a:pt x="42" y="16"/>
                    </a:lnTo>
                    <a:lnTo>
                      <a:pt x="50" y="26"/>
                    </a:lnTo>
                    <a:lnTo>
                      <a:pt x="56" y="30"/>
                    </a:lnTo>
                    <a:lnTo>
                      <a:pt x="66" y="36"/>
                    </a:lnTo>
                    <a:lnTo>
                      <a:pt x="70" y="42"/>
                    </a:lnTo>
                    <a:lnTo>
                      <a:pt x="72" y="46"/>
                    </a:lnTo>
                    <a:lnTo>
                      <a:pt x="66" y="48"/>
                    </a:lnTo>
                    <a:lnTo>
                      <a:pt x="56" y="50"/>
                    </a:lnTo>
                    <a:lnTo>
                      <a:pt x="46" y="46"/>
                    </a:lnTo>
                    <a:lnTo>
                      <a:pt x="46" y="38"/>
                    </a:lnTo>
                    <a:lnTo>
                      <a:pt x="40" y="38"/>
                    </a:lnTo>
                    <a:lnTo>
                      <a:pt x="34" y="32"/>
                    </a:lnTo>
                    <a:lnTo>
                      <a:pt x="28" y="24"/>
                    </a:lnTo>
                    <a:lnTo>
                      <a:pt x="22" y="24"/>
                    </a:lnTo>
                    <a:lnTo>
                      <a:pt x="20" y="18"/>
                    </a:lnTo>
                    <a:lnTo>
                      <a:pt x="14" y="18"/>
                    </a:lnTo>
                    <a:lnTo>
                      <a:pt x="6" y="14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grpSp>
          <p:nvGrpSpPr>
            <p:cNvPr id="589" name="Group 783"/>
            <p:cNvGrpSpPr>
              <a:grpSpLocks/>
            </p:cNvGrpSpPr>
            <p:nvPr/>
          </p:nvGrpSpPr>
          <p:grpSpPr bwMode="auto">
            <a:xfrm>
              <a:off x="44" y="1185"/>
              <a:ext cx="1592" cy="1080"/>
              <a:chOff x="44" y="1185"/>
              <a:chExt cx="1592" cy="1080"/>
            </a:xfrm>
            <a:grpFill/>
          </p:grpSpPr>
          <p:grpSp>
            <p:nvGrpSpPr>
              <p:cNvPr id="827" name="Group 784"/>
              <p:cNvGrpSpPr>
                <a:grpSpLocks/>
              </p:cNvGrpSpPr>
              <p:nvPr/>
            </p:nvGrpSpPr>
            <p:grpSpPr bwMode="auto">
              <a:xfrm>
                <a:off x="44" y="1185"/>
                <a:ext cx="594" cy="464"/>
                <a:chOff x="44" y="1185"/>
                <a:chExt cx="594" cy="464"/>
              </a:xfrm>
              <a:grpFill/>
            </p:grpSpPr>
            <p:sp>
              <p:nvSpPr>
                <p:cNvPr id="836" name="Freeform 785"/>
                <p:cNvSpPr>
                  <a:spLocks/>
                </p:cNvSpPr>
                <p:nvPr/>
              </p:nvSpPr>
              <p:spPr bwMode="auto">
                <a:xfrm>
                  <a:off x="44" y="1185"/>
                  <a:ext cx="594" cy="414"/>
                </a:xfrm>
                <a:custGeom>
                  <a:avLst/>
                  <a:gdLst>
                    <a:gd name="T0" fmla="*/ 540 w 594"/>
                    <a:gd name="T1" fmla="*/ 354 h 414"/>
                    <a:gd name="T2" fmla="*/ 510 w 594"/>
                    <a:gd name="T3" fmla="*/ 318 h 414"/>
                    <a:gd name="T4" fmla="*/ 500 w 594"/>
                    <a:gd name="T5" fmla="*/ 332 h 414"/>
                    <a:gd name="T6" fmla="*/ 464 w 594"/>
                    <a:gd name="T7" fmla="*/ 324 h 414"/>
                    <a:gd name="T8" fmla="*/ 414 w 594"/>
                    <a:gd name="T9" fmla="*/ 298 h 414"/>
                    <a:gd name="T10" fmla="*/ 362 w 594"/>
                    <a:gd name="T11" fmla="*/ 288 h 414"/>
                    <a:gd name="T12" fmla="*/ 318 w 594"/>
                    <a:gd name="T13" fmla="*/ 272 h 414"/>
                    <a:gd name="T14" fmla="*/ 314 w 594"/>
                    <a:gd name="T15" fmla="*/ 294 h 414"/>
                    <a:gd name="T16" fmla="*/ 278 w 594"/>
                    <a:gd name="T17" fmla="*/ 304 h 414"/>
                    <a:gd name="T18" fmla="*/ 252 w 594"/>
                    <a:gd name="T19" fmla="*/ 298 h 414"/>
                    <a:gd name="T20" fmla="*/ 270 w 594"/>
                    <a:gd name="T21" fmla="*/ 274 h 414"/>
                    <a:gd name="T22" fmla="*/ 274 w 594"/>
                    <a:gd name="T23" fmla="*/ 266 h 414"/>
                    <a:gd name="T24" fmla="*/ 236 w 594"/>
                    <a:gd name="T25" fmla="*/ 298 h 414"/>
                    <a:gd name="T26" fmla="*/ 222 w 594"/>
                    <a:gd name="T27" fmla="*/ 322 h 414"/>
                    <a:gd name="T28" fmla="*/ 196 w 594"/>
                    <a:gd name="T29" fmla="*/ 348 h 414"/>
                    <a:gd name="T30" fmla="*/ 146 w 594"/>
                    <a:gd name="T31" fmla="*/ 384 h 414"/>
                    <a:gd name="T32" fmla="*/ 112 w 594"/>
                    <a:gd name="T33" fmla="*/ 398 h 414"/>
                    <a:gd name="T34" fmla="*/ 90 w 594"/>
                    <a:gd name="T35" fmla="*/ 408 h 414"/>
                    <a:gd name="T36" fmla="*/ 84 w 594"/>
                    <a:gd name="T37" fmla="*/ 394 h 414"/>
                    <a:gd name="T38" fmla="*/ 114 w 594"/>
                    <a:gd name="T39" fmla="*/ 382 h 414"/>
                    <a:gd name="T40" fmla="*/ 156 w 594"/>
                    <a:gd name="T41" fmla="*/ 354 h 414"/>
                    <a:gd name="T42" fmla="*/ 170 w 594"/>
                    <a:gd name="T43" fmla="*/ 320 h 414"/>
                    <a:gd name="T44" fmla="*/ 138 w 594"/>
                    <a:gd name="T45" fmla="*/ 328 h 414"/>
                    <a:gd name="T46" fmla="*/ 100 w 594"/>
                    <a:gd name="T47" fmla="*/ 328 h 414"/>
                    <a:gd name="T48" fmla="*/ 86 w 594"/>
                    <a:gd name="T49" fmla="*/ 286 h 414"/>
                    <a:gd name="T50" fmla="*/ 56 w 594"/>
                    <a:gd name="T51" fmla="*/ 300 h 414"/>
                    <a:gd name="T52" fmla="*/ 48 w 594"/>
                    <a:gd name="T53" fmla="*/ 274 h 414"/>
                    <a:gd name="T54" fmla="*/ 24 w 594"/>
                    <a:gd name="T55" fmla="*/ 258 h 414"/>
                    <a:gd name="T56" fmla="*/ 46 w 594"/>
                    <a:gd name="T57" fmla="*/ 226 h 414"/>
                    <a:gd name="T58" fmla="*/ 80 w 594"/>
                    <a:gd name="T59" fmla="*/ 214 h 414"/>
                    <a:gd name="T60" fmla="*/ 102 w 594"/>
                    <a:gd name="T61" fmla="*/ 184 h 414"/>
                    <a:gd name="T62" fmla="*/ 86 w 594"/>
                    <a:gd name="T63" fmla="*/ 180 h 414"/>
                    <a:gd name="T64" fmla="*/ 20 w 594"/>
                    <a:gd name="T65" fmla="*/ 168 h 414"/>
                    <a:gd name="T66" fmla="*/ 10 w 594"/>
                    <a:gd name="T67" fmla="*/ 150 h 414"/>
                    <a:gd name="T68" fmla="*/ 60 w 594"/>
                    <a:gd name="T69" fmla="*/ 132 h 414"/>
                    <a:gd name="T70" fmla="*/ 100 w 594"/>
                    <a:gd name="T71" fmla="*/ 142 h 414"/>
                    <a:gd name="T72" fmla="*/ 102 w 594"/>
                    <a:gd name="T73" fmla="*/ 132 h 414"/>
                    <a:gd name="T74" fmla="*/ 84 w 594"/>
                    <a:gd name="T75" fmla="*/ 116 h 414"/>
                    <a:gd name="T76" fmla="*/ 44 w 594"/>
                    <a:gd name="T77" fmla="*/ 94 h 414"/>
                    <a:gd name="T78" fmla="*/ 22 w 594"/>
                    <a:gd name="T79" fmla="*/ 68 h 414"/>
                    <a:gd name="T80" fmla="*/ 88 w 594"/>
                    <a:gd name="T81" fmla="*/ 28 h 414"/>
                    <a:gd name="T82" fmla="*/ 132 w 594"/>
                    <a:gd name="T83" fmla="*/ 12 h 414"/>
                    <a:gd name="T84" fmla="*/ 186 w 594"/>
                    <a:gd name="T85" fmla="*/ 8 h 414"/>
                    <a:gd name="T86" fmla="*/ 244 w 594"/>
                    <a:gd name="T87" fmla="*/ 16 h 414"/>
                    <a:gd name="T88" fmla="*/ 318 w 594"/>
                    <a:gd name="T89" fmla="*/ 30 h 414"/>
                    <a:gd name="T90" fmla="*/ 400 w 594"/>
                    <a:gd name="T91" fmla="*/ 40 h 414"/>
                    <a:gd name="T92" fmla="*/ 438 w 594"/>
                    <a:gd name="T93" fmla="*/ 288 h 414"/>
                    <a:gd name="T94" fmla="*/ 478 w 594"/>
                    <a:gd name="T95" fmla="*/ 316 h 414"/>
                    <a:gd name="T96" fmla="*/ 508 w 594"/>
                    <a:gd name="T97" fmla="*/ 300 h 414"/>
                    <a:gd name="T98" fmla="*/ 556 w 594"/>
                    <a:gd name="T99" fmla="*/ 358 h 414"/>
                    <a:gd name="T100" fmla="*/ 594 w 594"/>
                    <a:gd name="T101" fmla="*/ 394 h 414"/>
                    <a:gd name="T102" fmla="*/ 582 w 594"/>
                    <a:gd name="T103" fmla="*/ 394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94" h="414">
                      <a:moveTo>
                        <a:pt x="568" y="384"/>
                      </a:moveTo>
                      <a:lnTo>
                        <a:pt x="552" y="370"/>
                      </a:lnTo>
                      <a:lnTo>
                        <a:pt x="542" y="362"/>
                      </a:lnTo>
                      <a:lnTo>
                        <a:pt x="540" y="354"/>
                      </a:lnTo>
                      <a:lnTo>
                        <a:pt x="530" y="342"/>
                      </a:lnTo>
                      <a:lnTo>
                        <a:pt x="522" y="336"/>
                      </a:lnTo>
                      <a:lnTo>
                        <a:pt x="518" y="330"/>
                      </a:lnTo>
                      <a:lnTo>
                        <a:pt x="510" y="318"/>
                      </a:lnTo>
                      <a:lnTo>
                        <a:pt x="506" y="322"/>
                      </a:lnTo>
                      <a:lnTo>
                        <a:pt x="510" y="334"/>
                      </a:lnTo>
                      <a:lnTo>
                        <a:pt x="506" y="338"/>
                      </a:lnTo>
                      <a:lnTo>
                        <a:pt x="500" y="332"/>
                      </a:lnTo>
                      <a:lnTo>
                        <a:pt x="496" y="328"/>
                      </a:lnTo>
                      <a:lnTo>
                        <a:pt x="492" y="336"/>
                      </a:lnTo>
                      <a:lnTo>
                        <a:pt x="480" y="332"/>
                      </a:lnTo>
                      <a:lnTo>
                        <a:pt x="464" y="324"/>
                      </a:lnTo>
                      <a:lnTo>
                        <a:pt x="440" y="310"/>
                      </a:lnTo>
                      <a:lnTo>
                        <a:pt x="438" y="302"/>
                      </a:lnTo>
                      <a:lnTo>
                        <a:pt x="426" y="304"/>
                      </a:lnTo>
                      <a:lnTo>
                        <a:pt x="414" y="298"/>
                      </a:lnTo>
                      <a:lnTo>
                        <a:pt x="400" y="296"/>
                      </a:lnTo>
                      <a:lnTo>
                        <a:pt x="378" y="296"/>
                      </a:lnTo>
                      <a:lnTo>
                        <a:pt x="368" y="296"/>
                      </a:lnTo>
                      <a:lnTo>
                        <a:pt x="362" y="288"/>
                      </a:lnTo>
                      <a:lnTo>
                        <a:pt x="348" y="286"/>
                      </a:lnTo>
                      <a:lnTo>
                        <a:pt x="344" y="280"/>
                      </a:lnTo>
                      <a:lnTo>
                        <a:pt x="332" y="274"/>
                      </a:lnTo>
                      <a:lnTo>
                        <a:pt x="318" y="272"/>
                      </a:lnTo>
                      <a:lnTo>
                        <a:pt x="306" y="272"/>
                      </a:lnTo>
                      <a:lnTo>
                        <a:pt x="306" y="280"/>
                      </a:lnTo>
                      <a:lnTo>
                        <a:pt x="310" y="286"/>
                      </a:lnTo>
                      <a:lnTo>
                        <a:pt x="314" y="294"/>
                      </a:lnTo>
                      <a:lnTo>
                        <a:pt x="310" y="296"/>
                      </a:lnTo>
                      <a:lnTo>
                        <a:pt x="294" y="296"/>
                      </a:lnTo>
                      <a:lnTo>
                        <a:pt x="286" y="298"/>
                      </a:lnTo>
                      <a:lnTo>
                        <a:pt x="278" y="304"/>
                      </a:lnTo>
                      <a:lnTo>
                        <a:pt x="268" y="312"/>
                      </a:lnTo>
                      <a:lnTo>
                        <a:pt x="256" y="316"/>
                      </a:lnTo>
                      <a:lnTo>
                        <a:pt x="250" y="308"/>
                      </a:lnTo>
                      <a:lnTo>
                        <a:pt x="252" y="298"/>
                      </a:lnTo>
                      <a:lnTo>
                        <a:pt x="256" y="290"/>
                      </a:lnTo>
                      <a:lnTo>
                        <a:pt x="258" y="280"/>
                      </a:lnTo>
                      <a:lnTo>
                        <a:pt x="262" y="276"/>
                      </a:lnTo>
                      <a:lnTo>
                        <a:pt x="270" y="274"/>
                      </a:lnTo>
                      <a:lnTo>
                        <a:pt x="280" y="272"/>
                      </a:lnTo>
                      <a:lnTo>
                        <a:pt x="284" y="264"/>
                      </a:lnTo>
                      <a:lnTo>
                        <a:pt x="286" y="260"/>
                      </a:lnTo>
                      <a:lnTo>
                        <a:pt x="274" y="266"/>
                      </a:lnTo>
                      <a:lnTo>
                        <a:pt x="264" y="268"/>
                      </a:lnTo>
                      <a:lnTo>
                        <a:pt x="244" y="282"/>
                      </a:lnTo>
                      <a:lnTo>
                        <a:pt x="236" y="290"/>
                      </a:lnTo>
                      <a:lnTo>
                        <a:pt x="236" y="298"/>
                      </a:lnTo>
                      <a:lnTo>
                        <a:pt x="230" y="304"/>
                      </a:lnTo>
                      <a:lnTo>
                        <a:pt x="220" y="306"/>
                      </a:lnTo>
                      <a:lnTo>
                        <a:pt x="216" y="314"/>
                      </a:lnTo>
                      <a:lnTo>
                        <a:pt x="222" y="322"/>
                      </a:lnTo>
                      <a:lnTo>
                        <a:pt x="224" y="326"/>
                      </a:lnTo>
                      <a:lnTo>
                        <a:pt x="218" y="332"/>
                      </a:lnTo>
                      <a:lnTo>
                        <a:pt x="208" y="340"/>
                      </a:lnTo>
                      <a:lnTo>
                        <a:pt x="196" y="348"/>
                      </a:lnTo>
                      <a:lnTo>
                        <a:pt x="176" y="360"/>
                      </a:lnTo>
                      <a:lnTo>
                        <a:pt x="154" y="372"/>
                      </a:lnTo>
                      <a:lnTo>
                        <a:pt x="148" y="378"/>
                      </a:lnTo>
                      <a:lnTo>
                        <a:pt x="146" y="384"/>
                      </a:lnTo>
                      <a:lnTo>
                        <a:pt x="134" y="390"/>
                      </a:lnTo>
                      <a:lnTo>
                        <a:pt x="130" y="394"/>
                      </a:lnTo>
                      <a:lnTo>
                        <a:pt x="116" y="394"/>
                      </a:lnTo>
                      <a:lnTo>
                        <a:pt x="112" y="398"/>
                      </a:lnTo>
                      <a:lnTo>
                        <a:pt x="104" y="402"/>
                      </a:lnTo>
                      <a:lnTo>
                        <a:pt x="98" y="398"/>
                      </a:lnTo>
                      <a:lnTo>
                        <a:pt x="94" y="400"/>
                      </a:lnTo>
                      <a:lnTo>
                        <a:pt x="90" y="408"/>
                      </a:lnTo>
                      <a:lnTo>
                        <a:pt x="84" y="412"/>
                      </a:lnTo>
                      <a:lnTo>
                        <a:pt x="76" y="410"/>
                      </a:lnTo>
                      <a:lnTo>
                        <a:pt x="78" y="402"/>
                      </a:lnTo>
                      <a:lnTo>
                        <a:pt x="84" y="394"/>
                      </a:lnTo>
                      <a:lnTo>
                        <a:pt x="90" y="390"/>
                      </a:lnTo>
                      <a:lnTo>
                        <a:pt x="100" y="388"/>
                      </a:lnTo>
                      <a:lnTo>
                        <a:pt x="110" y="388"/>
                      </a:lnTo>
                      <a:lnTo>
                        <a:pt x="114" y="382"/>
                      </a:lnTo>
                      <a:lnTo>
                        <a:pt x="124" y="378"/>
                      </a:lnTo>
                      <a:lnTo>
                        <a:pt x="140" y="366"/>
                      </a:lnTo>
                      <a:lnTo>
                        <a:pt x="150" y="356"/>
                      </a:lnTo>
                      <a:lnTo>
                        <a:pt x="156" y="354"/>
                      </a:lnTo>
                      <a:lnTo>
                        <a:pt x="160" y="342"/>
                      </a:lnTo>
                      <a:lnTo>
                        <a:pt x="160" y="332"/>
                      </a:lnTo>
                      <a:lnTo>
                        <a:pt x="168" y="328"/>
                      </a:lnTo>
                      <a:lnTo>
                        <a:pt x="170" y="320"/>
                      </a:lnTo>
                      <a:lnTo>
                        <a:pt x="160" y="322"/>
                      </a:lnTo>
                      <a:lnTo>
                        <a:pt x="148" y="328"/>
                      </a:lnTo>
                      <a:lnTo>
                        <a:pt x="142" y="322"/>
                      </a:lnTo>
                      <a:lnTo>
                        <a:pt x="138" y="328"/>
                      </a:lnTo>
                      <a:lnTo>
                        <a:pt x="134" y="330"/>
                      </a:lnTo>
                      <a:lnTo>
                        <a:pt x="126" y="322"/>
                      </a:lnTo>
                      <a:lnTo>
                        <a:pt x="110" y="320"/>
                      </a:lnTo>
                      <a:lnTo>
                        <a:pt x="100" y="328"/>
                      </a:lnTo>
                      <a:lnTo>
                        <a:pt x="90" y="330"/>
                      </a:lnTo>
                      <a:lnTo>
                        <a:pt x="88" y="304"/>
                      </a:lnTo>
                      <a:lnTo>
                        <a:pt x="86" y="296"/>
                      </a:lnTo>
                      <a:lnTo>
                        <a:pt x="86" y="286"/>
                      </a:lnTo>
                      <a:lnTo>
                        <a:pt x="80" y="286"/>
                      </a:lnTo>
                      <a:lnTo>
                        <a:pt x="78" y="296"/>
                      </a:lnTo>
                      <a:lnTo>
                        <a:pt x="74" y="300"/>
                      </a:lnTo>
                      <a:lnTo>
                        <a:pt x="56" y="300"/>
                      </a:lnTo>
                      <a:lnTo>
                        <a:pt x="48" y="292"/>
                      </a:lnTo>
                      <a:lnTo>
                        <a:pt x="40" y="280"/>
                      </a:lnTo>
                      <a:lnTo>
                        <a:pt x="42" y="274"/>
                      </a:lnTo>
                      <a:lnTo>
                        <a:pt x="48" y="274"/>
                      </a:lnTo>
                      <a:lnTo>
                        <a:pt x="40" y="268"/>
                      </a:lnTo>
                      <a:lnTo>
                        <a:pt x="40" y="260"/>
                      </a:lnTo>
                      <a:lnTo>
                        <a:pt x="36" y="268"/>
                      </a:lnTo>
                      <a:lnTo>
                        <a:pt x="24" y="258"/>
                      </a:lnTo>
                      <a:lnTo>
                        <a:pt x="30" y="246"/>
                      </a:lnTo>
                      <a:lnTo>
                        <a:pt x="34" y="242"/>
                      </a:lnTo>
                      <a:lnTo>
                        <a:pt x="46" y="234"/>
                      </a:lnTo>
                      <a:lnTo>
                        <a:pt x="46" y="226"/>
                      </a:lnTo>
                      <a:lnTo>
                        <a:pt x="50" y="220"/>
                      </a:lnTo>
                      <a:lnTo>
                        <a:pt x="58" y="220"/>
                      </a:lnTo>
                      <a:lnTo>
                        <a:pt x="72" y="222"/>
                      </a:lnTo>
                      <a:lnTo>
                        <a:pt x="80" y="214"/>
                      </a:lnTo>
                      <a:lnTo>
                        <a:pt x="88" y="210"/>
                      </a:lnTo>
                      <a:lnTo>
                        <a:pt x="110" y="208"/>
                      </a:lnTo>
                      <a:lnTo>
                        <a:pt x="108" y="194"/>
                      </a:lnTo>
                      <a:lnTo>
                        <a:pt x="102" y="184"/>
                      </a:lnTo>
                      <a:lnTo>
                        <a:pt x="108" y="178"/>
                      </a:lnTo>
                      <a:lnTo>
                        <a:pt x="104" y="174"/>
                      </a:lnTo>
                      <a:lnTo>
                        <a:pt x="94" y="174"/>
                      </a:lnTo>
                      <a:lnTo>
                        <a:pt x="86" y="180"/>
                      </a:lnTo>
                      <a:lnTo>
                        <a:pt x="76" y="186"/>
                      </a:lnTo>
                      <a:lnTo>
                        <a:pt x="22" y="184"/>
                      </a:lnTo>
                      <a:lnTo>
                        <a:pt x="14" y="176"/>
                      </a:lnTo>
                      <a:lnTo>
                        <a:pt x="20" y="168"/>
                      </a:lnTo>
                      <a:lnTo>
                        <a:pt x="20" y="164"/>
                      </a:lnTo>
                      <a:lnTo>
                        <a:pt x="4" y="164"/>
                      </a:lnTo>
                      <a:lnTo>
                        <a:pt x="0" y="156"/>
                      </a:lnTo>
                      <a:lnTo>
                        <a:pt x="10" y="150"/>
                      </a:lnTo>
                      <a:lnTo>
                        <a:pt x="22" y="140"/>
                      </a:lnTo>
                      <a:lnTo>
                        <a:pt x="36" y="136"/>
                      </a:lnTo>
                      <a:lnTo>
                        <a:pt x="52" y="130"/>
                      </a:lnTo>
                      <a:lnTo>
                        <a:pt x="60" y="132"/>
                      </a:lnTo>
                      <a:lnTo>
                        <a:pt x="62" y="140"/>
                      </a:lnTo>
                      <a:lnTo>
                        <a:pt x="72" y="146"/>
                      </a:lnTo>
                      <a:lnTo>
                        <a:pt x="88" y="144"/>
                      </a:lnTo>
                      <a:lnTo>
                        <a:pt x="100" y="142"/>
                      </a:lnTo>
                      <a:lnTo>
                        <a:pt x="114" y="136"/>
                      </a:lnTo>
                      <a:lnTo>
                        <a:pt x="118" y="130"/>
                      </a:lnTo>
                      <a:lnTo>
                        <a:pt x="108" y="128"/>
                      </a:lnTo>
                      <a:lnTo>
                        <a:pt x="102" y="132"/>
                      </a:lnTo>
                      <a:lnTo>
                        <a:pt x="88" y="130"/>
                      </a:lnTo>
                      <a:lnTo>
                        <a:pt x="88" y="122"/>
                      </a:lnTo>
                      <a:lnTo>
                        <a:pt x="92" y="118"/>
                      </a:lnTo>
                      <a:lnTo>
                        <a:pt x="84" y="116"/>
                      </a:lnTo>
                      <a:lnTo>
                        <a:pt x="66" y="120"/>
                      </a:lnTo>
                      <a:lnTo>
                        <a:pt x="60" y="108"/>
                      </a:lnTo>
                      <a:lnTo>
                        <a:pt x="50" y="100"/>
                      </a:lnTo>
                      <a:lnTo>
                        <a:pt x="44" y="94"/>
                      </a:lnTo>
                      <a:lnTo>
                        <a:pt x="38" y="90"/>
                      </a:lnTo>
                      <a:lnTo>
                        <a:pt x="26" y="90"/>
                      </a:lnTo>
                      <a:lnTo>
                        <a:pt x="20" y="82"/>
                      </a:lnTo>
                      <a:lnTo>
                        <a:pt x="22" y="68"/>
                      </a:lnTo>
                      <a:lnTo>
                        <a:pt x="58" y="64"/>
                      </a:lnTo>
                      <a:lnTo>
                        <a:pt x="70" y="54"/>
                      </a:lnTo>
                      <a:lnTo>
                        <a:pt x="74" y="42"/>
                      </a:lnTo>
                      <a:lnTo>
                        <a:pt x="88" y="28"/>
                      </a:lnTo>
                      <a:lnTo>
                        <a:pt x="104" y="28"/>
                      </a:lnTo>
                      <a:lnTo>
                        <a:pt x="120" y="20"/>
                      </a:lnTo>
                      <a:lnTo>
                        <a:pt x="128" y="20"/>
                      </a:lnTo>
                      <a:lnTo>
                        <a:pt x="132" y="12"/>
                      </a:lnTo>
                      <a:lnTo>
                        <a:pt x="158" y="10"/>
                      </a:lnTo>
                      <a:lnTo>
                        <a:pt x="176" y="0"/>
                      </a:lnTo>
                      <a:lnTo>
                        <a:pt x="190" y="2"/>
                      </a:lnTo>
                      <a:lnTo>
                        <a:pt x="186" y="8"/>
                      </a:lnTo>
                      <a:lnTo>
                        <a:pt x="190" y="14"/>
                      </a:lnTo>
                      <a:lnTo>
                        <a:pt x="204" y="8"/>
                      </a:lnTo>
                      <a:lnTo>
                        <a:pt x="212" y="12"/>
                      </a:lnTo>
                      <a:lnTo>
                        <a:pt x="244" y="16"/>
                      </a:lnTo>
                      <a:lnTo>
                        <a:pt x="244" y="22"/>
                      </a:lnTo>
                      <a:lnTo>
                        <a:pt x="268" y="24"/>
                      </a:lnTo>
                      <a:lnTo>
                        <a:pt x="296" y="24"/>
                      </a:lnTo>
                      <a:lnTo>
                        <a:pt x="318" y="30"/>
                      </a:lnTo>
                      <a:lnTo>
                        <a:pt x="344" y="36"/>
                      </a:lnTo>
                      <a:lnTo>
                        <a:pt x="364" y="40"/>
                      </a:lnTo>
                      <a:lnTo>
                        <a:pt x="394" y="36"/>
                      </a:lnTo>
                      <a:lnTo>
                        <a:pt x="400" y="40"/>
                      </a:lnTo>
                      <a:lnTo>
                        <a:pt x="420" y="48"/>
                      </a:lnTo>
                      <a:lnTo>
                        <a:pt x="420" y="288"/>
                      </a:lnTo>
                      <a:lnTo>
                        <a:pt x="430" y="292"/>
                      </a:lnTo>
                      <a:lnTo>
                        <a:pt x="438" y="288"/>
                      </a:lnTo>
                      <a:lnTo>
                        <a:pt x="446" y="286"/>
                      </a:lnTo>
                      <a:lnTo>
                        <a:pt x="454" y="296"/>
                      </a:lnTo>
                      <a:lnTo>
                        <a:pt x="470" y="308"/>
                      </a:lnTo>
                      <a:lnTo>
                        <a:pt x="478" y="316"/>
                      </a:lnTo>
                      <a:lnTo>
                        <a:pt x="488" y="314"/>
                      </a:lnTo>
                      <a:lnTo>
                        <a:pt x="490" y="308"/>
                      </a:lnTo>
                      <a:lnTo>
                        <a:pt x="498" y="304"/>
                      </a:lnTo>
                      <a:lnTo>
                        <a:pt x="508" y="300"/>
                      </a:lnTo>
                      <a:lnTo>
                        <a:pt x="520" y="312"/>
                      </a:lnTo>
                      <a:lnTo>
                        <a:pt x="530" y="322"/>
                      </a:lnTo>
                      <a:lnTo>
                        <a:pt x="546" y="338"/>
                      </a:lnTo>
                      <a:lnTo>
                        <a:pt x="556" y="358"/>
                      </a:lnTo>
                      <a:lnTo>
                        <a:pt x="566" y="370"/>
                      </a:lnTo>
                      <a:lnTo>
                        <a:pt x="578" y="378"/>
                      </a:lnTo>
                      <a:lnTo>
                        <a:pt x="592" y="386"/>
                      </a:lnTo>
                      <a:lnTo>
                        <a:pt x="594" y="394"/>
                      </a:lnTo>
                      <a:lnTo>
                        <a:pt x="590" y="410"/>
                      </a:lnTo>
                      <a:lnTo>
                        <a:pt x="576" y="414"/>
                      </a:lnTo>
                      <a:lnTo>
                        <a:pt x="580" y="404"/>
                      </a:lnTo>
                      <a:lnTo>
                        <a:pt x="582" y="394"/>
                      </a:lnTo>
                      <a:lnTo>
                        <a:pt x="576" y="392"/>
                      </a:lnTo>
                      <a:lnTo>
                        <a:pt x="570" y="386"/>
                      </a:lnTo>
                      <a:lnTo>
                        <a:pt x="568" y="38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7" name="Freeform 786"/>
                <p:cNvSpPr>
                  <a:spLocks/>
                </p:cNvSpPr>
                <p:nvPr/>
              </p:nvSpPr>
              <p:spPr bwMode="auto">
                <a:xfrm>
                  <a:off x="250" y="1527"/>
                  <a:ext cx="38" cy="26"/>
                </a:xfrm>
                <a:custGeom>
                  <a:avLst/>
                  <a:gdLst>
                    <a:gd name="T0" fmla="*/ 28 w 38"/>
                    <a:gd name="T1" fmla="*/ 2 h 26"/>
                    <a:gd name="T2" fmla="*/ 20 w 38"/>
                    <a:gd name="T3" fmla="*/ 4 h 26"/>
                    <a:gd name="T4" fmla="*/ 14 w 38"/>
                    <a:gd name="T5" fmla="*/ 6 h 26"/>
                    <a:gd name="T6" fmla="*/ 14 w 38"/>
                    <a:gd name="T7" fmla="*/ 14 h 26"/>
                    <a:gd name="T8" fmla="*/ 8 w 38"/>
                    <a:gd name="T9" fmla="*/ 12 h 26"/>
                    <a:gd name="T10" fmla="*/ 4 w 38"/>
                    <a:gd name="T11" fmla="*/ 8 h 26"/>
                    <a:gd name="T12" fmla="*/ 0 w 38"/>
                    <a:gd name="T13" fmla="*/ 12 h 26"/>
                    <a:gd name="T14" fmla="*/ 2 w 38"/>
                    <a:gd name="T15" fmla="*/ 20 h 26"/>
                    <a:gd name="T16" fmla="*/ 8 w 38"/>
                    <a:gd name="T17" fmla="*/ 26 h 26"/>
                    <a:gd name="T18" fmla="*/ 26 w 38"/>
                    <a:gd name="T19" fmla="*/ 24 h 26"/>
                    <a:gd name="T20" fmla="*/ 32 w 38"/>
                    <a:gd name="T21" fmla="*/ 16 h 26"/>
                    <a:gd name="T22" fmla="*/ 38 w 38"/>
                    <a:gd name="T23" fmla="*/ 10 h 26"/>
                    <a:gd name="T24" fmla="*/ 34 w 38"/>
                    <a:gd name="T25" fmla="*/ 0 h 26"/>
                    <a:gd name="T26" fmla="*/ 28 w 38"/>
                    <a:gd name="T27" fmla="*/ 2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6">
                      <a:moveTo>
                        <a:pt x="28" y="2"/>
                      </a:moveTo>
                      <a:lnTo>
                        <a:pt x="20" y="4"/>
                      </a:lnTo>
                      <a:lnTo>
                        <a:pt x="14" y="6"/>
                      </a:lnTo>
                      <a:lnTo>
                        <a:pt x="14" y="14"/>
                      </a:lnTo>
                      <a:lnTo>
                        <a:pt x="8" y="12"/>
                      </a:lnTo>
                      <a:lnTo>
                        <a:pt x="4" y="8"/>
                      </a:lnTo>
                      <a:lnTo>
                        <a:pt x="0" y="12"/>
                      </a:lnTo>
                      <a:lnTo>
                        <a:pt x="2" y="20"/>
                      </a:lnTo>
                      <a:lnTo>
                        <a:pt x="8" y="26"/>
                      </a:lnTo>
                      <a:lnTo>
                        <a:pt x="26" y="24"/>
                      </a:lnTo>
                      <a:lnTo>
                        <a:pt x="32" y="16"/>
                      </a:lnTo>
                      <a:lnTo>
                        <a:pt x="38" y="10"/>
                      </a:lnTo>
                      <a:lnTo>
                        <a:pt x="34" y="0"/>
                      </a:lnTo>
                      <a:lnTo>
                        <a:pt x="28" y="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8" name="Freeform 787"/>
                <p:cNvSpPr>
                  <a:spLocks/>
                </p:cNvSpPr>
                <p:nvPr/>
              </p:nvSpPr>
              <p:spPr bwMode="auto">
                <a:xfrm>
                  <a:off x="50" y="1473"/>
                  <a:ext cx="26" cy="16"/>
                </a:xfrm>
                <a:custGeom>
                  <a:avLst/>
                  <a:gdLst>
                    <a:gd name="T0" fmla="*/ 22 w 26"/>
                    <a:gd name="T1" fmla="*/ 0 h 16"/>
                    <a:gd name="T2" fmla="*/ 26 w 26"/>
                    <a:gd name="T3" fmla="*/ 4 h 16"/>
                    <a:gd name="T4" fmla="*/ 26 w 26"/>
                    <a:gd name="T5" fmla="*/ 8 h 16"/>
                    <a:gd name="T6" fmla="*/ 22 w 26"/>
                    <a:gd name="T7" fmla="*/ 16 h 16"/>
                    <a:gd name="T8" fmla="*/ 14 w 26"/>
                    <a:gd name="T9" fmla="*/ 14 h 16"/>
                    <a:gd name="T10" fmla="*/ 10 w 26"/>
                    <a:gd name="T11" fmla="*/ 16 h 16"/>
                    <a:gd name="T12" fmla="*/ 4 w 26"/>
                    <a:gd name="T13" fmla="*/ 10 h 16"/>
                    <a:gd name="T14" fmla="*/ 0 w 26"/>
                    <a:gd name="T15" fmla="*/ 6 h 16"/>
                    <a:gd name="T16" fmla="*/ 2 w 26"/>
                    <a:gd name="T17" fmla="*/ 0 h 16"/>
                    <a:gd name="T18" fmla="*/ 8 w 26"/>
                    <a:gd name="T19" fmla="*/ 0 h 16"/>
                    <a:gd name="T20" fmla="*/ 22 w 26"/>
                    <a:gd name="T2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16">
                      <a:moveTo>
                        <a:pt x="22" y="0"/>
                      </a:moveTo>
                      <a:lnTo>
                        <a:pt x="26" y="4"/>
                      </a:lnTo>
                      <a:lnTo>
                        <a:pt x="26" y="8"/>
                      </a:lnTo>
                      <a:lnTo>
                        <a:pt x="22" y="16"/>
                      </a:lnTo>
                      <a:lnTo>
                        <a:pt x="14" y="14"/>
                      </a:lnTo>
                      <a:lnTo>
                        <a:pt x="10" y="16"/>
                      </a:ln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9" name="Freeform 788"/>
                <p:cNvSpPr>
                  <a:spLocks/>
                </p:cNvSpPr>
                <p:nvPr/>
              </p:nvSpPr>
              <p:spPr bwMode="auto">
                <a:xfrm>
                  <a:off x="540" y="1525"/>
                  <a:ext cx="24" cy="40"/>
                </a:xfrm>
                <a:custGeom>
                  <a:avLst/>
                  <a:gdLst>
                    <a:gd name="T0" fmla="*/ 0 w 24"/>
                    <a:gd name="T1" fmla="*/ 0 h 40"/>
                    <a:gd name="T2" fmla="*/ 10 w 24"/>
                    <a:gd name="T3" fmla="*/ 2 h 40"/>
                    <a:gd name="T4" fmla="*/ 16 w 24"/>
                    <a:gd name="T5" fmla="*/ 6 h 40"/>
                    <a:gd name="T6" fmla="*/ 18 w 24"/>
                    <a:gd name="T7" fmla="*/ 20 h 40"/>
                    <a:gd name="T8" fmla="*/ 24 w 24"/>
                    <a:gd name="T9" fmla="*/ 30 h 40"/>
                    <a:gd name="T10" fmla="*/ 24 w 24"/>
                    <a:gd name="T11" fmla="*/ 40 h 40"/>
                    <a:gd name="T12" fmla="*/ 16 w 24"/>
                    <a:gd name="T13" fmla="*/ 32 h 40"/>
                    <a:gd name="T14" fmla="*/ 8 w 24"/>
                    <a:gd name="T15" fmla="*/ 22 h 40"/>
                    <a:gd name="T16" fmla="*/ 4 w 24"/>
                    <a:gd name="T17" fmla="*/ 16 h 40"/>
                    <a:gd name="T18" fmla="*/ 0 w 24"/>
                    <a:gd name="T19" fmla="*/ 8 h 40"/>
                    <a:gd name="T20" fmla="*/ 0 w 24"/>
                    <a:gd name="T21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40">
                      <a:moveTo>
                        <a:pt x="0" y="0"/>
                      </a:moveTo>
                      <a:lnTo>
                        <a:pt x="10" y="2"/>
                      </a:lnTo>
                      <a:lnTo>
                        <a:pt x="16" y="6"/>
                      </a:lnTo>
                      <a:lnTo>
                        <a:pt x="18" y="20"/>
                      </a:lnTo>
                      <a:lnTo>
                        <a:pt x="24" y="30"/>
                      </a:lnTo>
                      <a:lnTo>
                        <a:pt x="24" y="40"/>
                      </a:lnTo>
                      <a:lnTo>
                        <a:pt x="16" y="32"/>
                      </a:lnTo>
                      <a:lnTo>
                        <a:pt x="8" y="22"/>
                      </a:lnTo>
                      <a:lnTo>
                        <a:pt x="4" y="16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0" name="Freeform 789"/>
                <p:cNvSpPr>
                  <a:spLocks/>
                </p:cNvSpPr>
                <p:nvPr/>
              </p:nvSpPr>
              <p:spPr bwMode="auto">
                <a:xfrm>
                  <a:off x="584" y="1565"/>
                  <a:ext cx="22" cy="38"/>
                </a:xfrm>
                <a:custGeom>
                  <a:avLst/>
                  <a:gdLst>
                    <a:gd name="T0" fmla="*/ 0 w 22"/>
                    <a:gd name="T1" fmla="*/ 8 h 38"/>
                    <a:gd name="T2" fmla="*/ 0 w 22"/>
                    <a:gd name="T3" fmla="*/ 0 h 38"/>
                    <a:gd name="T4" fmla="*/ 8 w 22"/>
                    <a:gd name="T5" fmla="*/ 2 h 38"/>
                    <a:gd name="T6" fmla="*/ 14 w 22"/>
                    <a:gd name="T7" fmla="*/ 14 h 38"/>
                    <a:gd name="T8" fmla="*/ 22 w 22"/>
                    <a:gd name="T9" fmla="*/ 24 h 38"/>
                    <a:gd name="T10" fmla="*/ 22 w 22"/>
                    <a:gd name="T11" fmla="*/ 32 h 38"/>
                    <a:gd name="T12" fmla="*/ 18 w 22"/>
                    <a:gd name="T13" fmla="*/ 38 h 38"/>
                    <a:gd name="T14" fmla="*/ 12 w 22"/>
                    <a:gd name="T15" fmla="*/ 30 h 38"/>
                    <a:gd name="T16" fmla="*/ 6 w 22"/>
                    <a:gd name="T17" fmla="*/ 24 h 38"/>
                    <a:gd name="T18" fmla="*/ 4 w 22"/>
                    <a:gd name="T19" fmla="*/ 16 h 38"/>
                    <a:gd name="T20" fmla="*/ 0 w 22"/>
                    <a:gd name="T21" fmla="*/ 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" h="38">
                      <a:moveTo>
                        <a:pt x="0" y="8"/>
                      </a:moveTo>
                      <a:lnTo>
                        <a:pt x="0" y="0"/>
                      </a:lnTo>
                      <a:lnTo>
                        <a:pt x="8" y="2"/>
                      </a:lnTo>
                      <a:lnTo>
                        <a:pt x="14" y="14"/>
                      </a:lnTo>
                      <a:lnTo>
                        <a:pt x="22" y="24"/>
                      </a:lnTo>
                      <a:lnTo>
                        <a:pt x="22" y="32"/>
                      </a:lnTo>
                      <a:lnTo>
                        <a:pt x="18" y="38"/>
                      </a:lnTo>
                      <a:lnTo>
                        <a:pt x="12" y="30"/>
                      </a:lnTo>
                      <a:lnTo>
                        <a:pt x="6" y="24"/>
                      </a:lnTo>
                      <a:lnTo>
                        <a:pt x="4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1" name="Freeform 790"/>
                <p:cNvSpPr>
                  <a:spLocks/>
                </p:cNvSpPr>
                <p:nvPr/>
              </p:nvSpPr>
              <p:spPr bwMode="auto">
                <a:xfrm>
                  <a:off x="588" y="1615"/>
                  <a:ext cx="26" cy="34"/>
                </a:xfrm>
                <a:custGeom>
                  <a:avLst/>
                  <a:gdLst>
                    <a:gd name="T0" fmla="*/ 0 w 26"/>
                    <a:gd name="T1" fmla="*/ 0 h 34"/>
                    <a:gd name="T2" fmla="*/ 10 w 26"/>
                    <a:gd name="T3" fmla="*/ 4 h 34"/>
                    <a:gd name="T4" fmla="*/ 18 w 26"/>
                    <a:gd name="T5" fmla="*/ 4 h 34"/>
                    <a:gd name="T6" fmla="*/ 20 w 26"/>
                    <a:gd name="T7" fmla="*/ 8 h 34"/>
                    <a:gd name="T8" fmla="*/ 18 w 26"/>
                    <a:gd name="T9" fmla="*/ 16 h 34"/>
                    <a:gd name="T10" fmla="*/ 22 w 26"/>
                    <a:gd name="T11" fmla="*/ 22 h 34"/>
                    <a:gd name="T12" fmla="*/ 26 w 26"/>
                    <a:gd name="T13" fmla="*/ 34 h 34"/>
                    <a:gd name="T14" fmla="*/ 18 w 26"/>
                    <a:gd name="T15" fmla="*/ 32 h 34"/>
                    <a:gd name="T16" fmla="*/ 8 w 26"/>
                    <a:gd name="T17" fmla="*/ 20 h 34"/>
                    <a:gd name="T18" fmla="*/ 2 w 26"/>
                    <a:gd name="T19" fmla="*/ 12 h 34"/>
                    <a:gd name="T20" fmla="*/ 0 w 26"/>
                    <a:gd name="T21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6" h="34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18" y="4"/>
                      </a:lnTo>
                      <a:lnTo>
                        <a:pt x="20" y="8"/>
                      </a:lnTo>
                      <a:lnTo>
                        <a:pt x="18" y="16"/>
                      </a:lnTo>
                      <a:lnTo>
                        <a:pt x="22" y="22"/>
                      </a:lnTo>
                      <a:lnTo>
                        <a:pt x="26" y="34"/>
                      </a:lnTo>
                      <a:lnTo>
                        <a:pt x="18" y="32"/>
                      </a:lnTo>
                      <a:lnTo>
                        <a:pt x="8" y="20"/>
                      </a:lnTo>
                      <a:lnTo>
                        <a:pt x="2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2" name="Freeform 791"/>
                <p:cNvSpPr>
                  <a:spLocks/>
                </p:cNvSpPr>
                <p:nvPr/>
              </p:nvSpPr>
              <p:spPr bwMode="auto">
                <a:xfrm>
                  <a:off x="84" y="1591"/>
                  <a:ext cx="32" cy="20"/>
                </a:xfrm>
                <a:custGeom>
                  <a:avLst/>
                  <a:gdLst>
                    <a:gd name="T0" fmla="*/ 32 w 32"/>
                    <a:gd name="T1" fmla="*/ 4 h 20"/>
                    <a:gd name="T2" fmla="*/ 28 w 32"/>
                    <a:gd name="T3" fmla="*/ 10 h 20"/>
                    <a:gd name="T4" fmla="*/ 22 w 32"/>
                    <a:gd name="T5" fmla="*/ 12 h 20"/>
                    <a:gd name="T6" fmla="*/ 12 w 32"/>
                    <a:gd name="T7" fmla="*/ 14 h 20"/>
                    <a:gd name="T8" fmla="*/ 6 w 32"/>
                    <a:gd name="T9" fmla="*/ 20 h 20"/>
                    <a:gd name="T10" fmla="*/ 0 w 32"/>
                    <a:gd name="T11" fmla="*/ 18 h 20"/>
                    <a:gd name="T12" fmla="*/ 6 w 32"/>
                    <a:gd name="T13" fmla="*/ 8 h 20"/>
                    <a:gd name="T14" fmla="*/ 14 w 32"/>
                    <a:gd name="T15" fmla="*/ 4 h 20"/>
                    <a:gd name="T16" fmla="*/ 26 w 32"/>
                    <a:gd name="T17" fmla="*/ 0 h 20"/>
                    <a:gd name="T18" fmla="*/ 32 w 32"/>
                    <a:gd name="T19" fmla="*/ 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20">
                      <a:moveTo>
                        <a:pt x="32" y="4"/>
                      </a:moveTo>
                      <a:lnTo>
                        <a:pt x="28" y="10"/>
                      </a:lnTo>
                      <a:lnTo>
                        <a:pt x="22" y="12"/>
                      </a:lnTo>
                      <a:lnTo>
                        <a:pt x="12" y="14"/>
                      </a:lnTo>
                      <a:lnTo>
                        <a:pt x="6" y="20"/>
                      </a:lnTo>
                      <a:lnTo>
                        <a:pt x="0" y="18"/>
                      </a:lnTo>
                      <a:lnTo>
                        <a:pt x="6" y="8"/>
                      </a:lnTo>
                      <a:lnTo>
                        <a:pt x="14" y="4"/>
                      </a:lnTo>
                      <a:lnTo>
                        <a:pt x="26" y="0"/>
                      </a:lnTo>
                      <a:lnTo>
                        <a:pt x="32" y="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3" name="Freeform 792"/>
                <p:cNvSpPr>
                  <a:spLocks/>
                </p:cNvSpPr>
                <p:nvPr/>
              </p:nvSpPr>
              <p:spPr bwMode="auto">
                <a:xfrm>
                  <a:off x="560" y="1523"/>
                  <a:ext cx="16" cy="30"/>
                </a:xfrm>
                <a:custGeom>
                  <a:avLst/>
                  <a:gdLst>
                    <a:gd name="T0" fmla="*/ 0 w 16"/>
                    <a:gd name="T1" fmla="*/ 0 h 30"/>
                    <a:gd name="T2" fmla="*/ 10 w 16"/>
                    <a:gd name="T3" fmla="*/ 4 h 30"/>
                    <a:gd name="T4" fmla="*/ 16 w 16"/>
                    <a:gd name="T5" fmla="*/ 16 h 30"/>
                    <a:gd name="T6" fmla="*/ 14 w 16"/>
                    <a:gd name="T7" fmla="*/ 24 h 30"/>
                    <a:gd name="T8" fmla="*/ 10 w 16"/>
                    <a:gd name="T9" fmla="*/ 30 h 30"/>
                    <a:gd name="T10" fmla="*/ 4 w 16"/>
                    <a:gd name="T11" fmla="*/ 22 h 30"/>
                    <a:gd name="T12" fmla="*/ 4 w 16"/>
                    <a:gd name="T13" fmla="*/ 16 h 30"/>
                    <a:gd name="T14" fmla="*/ 0 w 16"/>
                    <a:gd name="T15" fmla="*/ 8 h 30"/>
                    <a:gd name="T16" fmla="*/ 0 w 16"/>
                    <a:gd name="T1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30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16" y="16"/>
                      </a:lnTo>
                      <a:lnTo>
                        <a:pt x="14" y="24"/>
                      </a:lnTo>
                      <a:lnTo>
                        <a:pt x="10" y="30"/>
                      </a:lnTo>
                      <a:lnTo>
                        <a:pt x="4" y="22"/>
                      </a:lnTo>
                      <a:lnTo>
                        <a:pt x="4" y="16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4" name="Freeform 793"/>
                <p:cNvSpPr>
                  <a:spLocks/>
                </p:cNvSpPr>
                <p:nvPr/>
              </p:nvSpPr>
              <p:spPr bwMode="auto">
                <a:xfrm>
                  <a:off x="608" y="1575"/>
                  <a:ext cx="14" cy="20"/>
                </a:xfrm>
                <a:custGeom>
                  <a:avLst/>
                  <a:gdLst>
                    <a:gd name="T0" fmla="*/ 0 w 14"/>
                    <a:gd name="T1" fmla="*/ 0 h 20"/>
                    <a:gd name="T2" fmla="*/ 6 w 14"/>
                    <a:gd name="T3" fmla="*/ 4 h 20"/>
                    <a:gd name="T4" fmla="*/ 14 w 14"/>
                    <a:gd name="T5" fmla="*/ 6 h 20"/>
                    <a:gd name="T6" fmla="*/ 12 w 14"/>
                    <a:gd name="T7" fmla="*/ 16 h 20"/>
                    <a:gd name="T8" fmla="*/ 6 w 14"/>
                    <a:gd name="T9" fmla="*/ 20 h 20"/>
                    <a:gd name="T10" fmla="*/ 0 w 14"/>
                    <a:gd name="T11" fmla="*/ 12 h 20"/>
                    <a:gd name="T12" fmla="*/ 0 w 14"/>
                    <a:gd name="T1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0">
                      <a:moveTo>
                        <a:pt x="0" y="0"/>
                      </a:moveTo>
                      <a:lnTo>
                        <a:pt x="6" y="4"/>
                      </a:lnTo>
                      <a:lnTo>
                        <a:pt x="14" y="6"/>
                      </a:lnTo>
                      <a:lnTo>
                        <a:pt x="12" y="16"/>
                      </a:lnTo>
                      <a:lnTo>
                        <a:pt x="6" y="20"/>
                      </a:lnTo>
                      <a:lnTo>
                        <a:pt x="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5" name="Freeform 794"/>
                <p:cNvSpPr>
                  <a:spLocks/>
                </p:cNvSpPr>
                <p:nvPr/>
              </p:nvSpPr>
              <p:spPr bwMode="auto">
                <a:xfrm>
                  <a:off x="560" y="1523"/>
                  <a:ext cx="16" cy="30"/>
                </a:xfrm>
                <a:custGeom>
                  <a:avLst/>
                  <a:gdLst>
                    <a:gd name="T0" fmla="*/ 0 w 16"/>
                    <a:gd name="T1" fmla="*/ 0 h 30"/>
                    <a:gd name="T2" fmla="*/ 10 w 16"/>
                    <a:gd name="T3" fmla="*/ 4 h 30"/>
                    <a:gd name="T4" fmla="*/ 16 w 16"/>
                    <a:gd name="T5" fmla="*/ 16 h 30"/>
                    <a:gd name="T6" fmla="*/ 14 w 16"/>
                    <a:gd name="T7" fmla="*/ 24 h 30"/>
                    <a:gd name="T8" fmla="*/ 10 w 16"/>
                    <a:gd name="T9" fmla="*/ 30 h 30"/>
                    <a:gd name="T10" fmla="*/ 4 w 16"/>
                    <a:gd name="T11" fmla="*/ 22 h 30"/>
                    <a:gd name="T12" fmla="*/ 4 w 16"/>
                    <a:gd name="T13" fmla="*/ 16 h 30"/>
                    <a:gd name="T14" fmla="*/ 0 w 16"/>
                    <a:gd name="T15" fmla="*/ 8 h 30"/>
                    <a:gd name="T16" fmla="*/ 0 w 16"/>
                    <a:gd name="T1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30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16" y="16"/>
                      </a:lnTo>
                      <a:lnTo>
                        <a:pt x="14" y="24"/>
                      </a:lnTo>
                      <a:lnTo>
                        <a:pt x="10" y="30"/>
                      </a:lnTo>
                      <a:lnTo>
                        <a:pt x="4" y="22"/>
                      </a:lnTo>
                      <a:lnTo>
                        <a:pt x="4" y="16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6" name="Freeform 795"/>
                <p:cNvSpPr>
                  <a:spLocks/>
                </p:cNvSpPr>
                <p:nvPr/>
              </p:nvSpPr>
              <p:spPr bwMode="auto">
                <a:xfrm>
                  <a:off x="608" y="1575"/>
                  <a:ext cx="14" cy="20"/>
                </a:xfrm>
                <a:custGeom>
                  <a:avLst/>
                  <a:gdLst>
                    <a:gd name="T0" fmla="*/ 0 w 14"/>
                    <a:gd name="T1" fmla="*/ 0 h 20"/>
                    <a:gd name="T2" fmla="*/ 6 w 14"/>
                    <a:gd name="T3" fmla="*/ 4 h 20"/>
                    <a:gd name="T4" fmla="*/ 14 w 14"/>
                    <a:gd name="T5" fmla="*/ 6 h 20"/>
                    <a:gd name="T6" fmla="*/ 12 w 14"/>
                    <a:gd name="T7" fmla="*/ 16 h 20"/>
                    <a:gd name="T8" fmla="*/ 6 w 14"/>
                    <a:gd name="T9" fmla="*/ 20 h 20"/>
                    <a:gd name="T10" fmla="*/ 0 w 14"/>
                    <a:gd name="T11" fmla="*/ 12 h 20"/>
                    <a:gd name="T12" fmla="*/ 0 w 14"/>
                    <a:gd name="T1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0">
                      <a:moveTo>
                        <a:pt x="0" y="0"/>
                      </a:moveTo>
                      <a:lnTo>
                        <a:pt x="6" y="4"/>
                      </a:lnTo>
                      <a:lnTo>
                        <a:pt x="14" y="6"/>
                      </a:lnTo>
                      <a:lnTo>
                        <a:pt x="12" y="16"/>
                      </a:lnTo>
                      <a:lnTo>
                        <a:pt x="6" y="20"/>
                      </a:lnTo>
                      <a:lnTo>
                        <a:pt x="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47" name="Freeform 796"/>
                <p:cNvSpPr>
                  <a:spLocks/>
                </p:cNvSpPr>
                <p:nvPr/>
              </p:nvSpPr>
              <p:spPr bwMode="auto">
                <a:xfrm>
                  <a:off x="576" y="1551"/>
                  <a:ext cx="14" cy="14"/>
                </a:xfrm>
                <a:custGeom>
                  <a:avLst/>
                  <a:gdLst>
                    <a:gd name="T0" fmla="*/ 4 w 14"/>
                    <a:gd name="T1" fmla="*/ 0 h 14"/>
                    <a:gd name="T2" fmla="*/ 8 w 14"/>
                    <a:gd name="T3" fmla="*/ 0 h 14"/>
                    <a:gd name="T4" fmla="*/ 14 w 14"/>
                    <a:gd name="T5" fmla="*/ 6 h 14"/>
                    <a:gd name="T6" fmla="*/ 8 w 14"/>
                    <a:gd name="T7" fmla="*/ 10 h 14"/>
                    <a:gd name="T8" fmla="*/ 2 w 14"/>
                    <a:gd name="T9" fmla="*/ 14 h 14"/>
                    <a:gd name="T10" fmla="*/ 0 w 14"/>
                    <a:gd name="T11" fmla="*/ 6 h 14"/>
                    <a:gd name="T12" fmla="*/ 4 w 14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14">
                      <a:moveTo>
                        <a:pt x="4" y="0"/>
                      </a:moveTo>
                      <a:lnTo>
                        <a:pt x="8" y="0"/>
                      </a:lnTo>
                      <a:lnTo>
                        <a:pt x="14" y="6"/>
                      </a:lnTo>
                      <a:lnTo>
                        <a:pt x="8" y="10"/>
                      </a:lnTo>
                      <a:lnTo>
                        <a:pt x="2" y="14"/>
                      </a:lnTo>
                      <a:lnTo>
                        <a:pt x="0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828" name="Freeform 797"/>
              <p:cNvSpPr>
                <a:spLocks/>
              </p:cNvSpPr>
              <p:nvPr/>
            </p:nvSpPr>
            <p:spPr bwMode="auto">
              <a:xfrm>
                <a:off x="724" y="1715"/>
                <a:ext cx="912" cy="448"/>
              </a:xfrm>
              <a:custGeom>
                <a:avLst/>
                <a:gdLst>
                  <a:gd name="T0" fmla="*/ 24 w 912"/>
                  <a:gd name="T1" fmla="*/ 30 h 448"/>
                  <a:gd name="T2" fmla="*/ 30 w 912"/>
                  <a:gd name="T3" fmla="*/ 20 h 448"/>
                  <a:gd name="T4" fmla="*/ 472 w 912"/>
                  <a:gd name="T5" fmla="*/ 8 h 448"/>
                  <a:gd name="T6" fmla="*/ 550 w 912"/>
                  <a:gd name="T7" fmla="*/ 28 h 448"/>
                  <a:gd name="T8" fmla="*/ 516 w 912"/>
                  <a:gd name="T9" fmla="*/ 52 h 448"/>
                  <a:gd name="T10" fmla="*/ 562 w 912"/>
                  <a:gd name="T11" fmla="*/ 48 h 448"/>
                  <a:gd name="T12" fmla="*/ 604 w 912"/>
                  <a:gd name="T13" fmla="*/ 56 h 448"/>
                  <a:gd name="T14" fmla="*/ 636 w 912"/>
                  <a:gd name="T15" fmla="*/ 68 h 448"/>
                  <a:gd name="T16" fmla="*/ 600 w 912"/>
                  <a:gd name="T17" fmla="*/ 68 h 448"/>
                  <a:gd name="T18" fmla="*/ 588 w 912"/>
                  <a:gd name="T19" fmla="*/ 94 h 448"/>
                  <a:gd name="T20" fmla="*/ 584 w 912"/>
                  <a:gd name="T21" fmla="*/ 154 h 448"/>
                  <a:gd name="T22" fmla="*/ 608 w 912"/>
                  <a:gd name="T23" fmla="*/ 112 h 448"/>
                  <a:gd name="T24" fmla="*/ 620 w 912"/>
                  <a:gd name="T25" fmla="*/ 84 h 448"/>
                  <a:gd name="T26" fmla="*/ 654 w 912"/>
                  <a:gd name="T27" fmla="*/ 90 h 448"/>
                  <a:gd name="T28" fmla="*/ 652 w 912"/>
                  <a:gd name="T29" fmla="*/ 112 h 448"/>
                  <a:gd name="T30" fmla="*/ 662 w 912"/>
                  <a:gd name="T31" fmla="*/ 134 h 448"/>
                  <a:gd name="T32" fmla="*/ 690 w 912"/>
                  <a:gd name="T33" fmla="*/ 148 h 448"/>
                  <a:gd name="T34" fmla="*/ 720 w 912"/>
                  <a:gd name="T35" fmla="*/ 124 h 448"/>
                  <a:gd name="T36" fmla="*/ 766 w 912"/>
                  <a:gd name="T37" fmla="*/ 100 h 448"/>
                  <a:gd name="T38" fmla="*/ 858 w 912"/>
                  <a:gd name="T39" fmla="*/ 74 h 448"/>
                  <a:gd name="T40" fmla="*/ 900 w 912"/>
                  <a:gd name="T41" fmla="*/ 44 h 448"/>
                  <a:gd name="T42" fmla="*/ 912 w 912"/>
                  <a:gd name="T43" fmla="*/ 90 h 448"/>
                  <a:gd name="T44" fmla="*/ 864 w 912"/>
                  <a:gd name="T45" fmla="*/ 110 h 448"/>
                  <a:gd name="T46" fmla="*/ 862 w 912"/>
                  <a:gd name="T47" fmla="*/ 148 h 448"/>
                  <a:gd name="T48" fmla="*/ 804 w 912"/>
                  <a:gd name="T49" fmla="*/ 166 h 448"/>
                  <a:gd name="T50" fmla="*/ 782 w 912"/>
                  <a:gd name="T51" fmla="*/ 198 h 448"/>
                  <a:gd name="T52" fmla="*/ 770 w 912"/>
                  <a:gd name="T53" fmla="*/ 220 h 448"/>
                  <a:gd name="T54" fmla="*/ 760 w 912"/>
                  <a:gd name="T55" fmla="*/ 214 h 448"/>
                  <a:gd name="T56" fmla="*/ 762 w 912"/>
                  <a:gd name="T57" fmla="*/ 234 h 448"/>
                  <a:gd name="T58" fmla="*/ 762 w 912"/>
                  <a:gd name="T59" fmla="*/ 270 h 448"/>
                  <a:gd name="T60" fmla="*/ 724 w 912"/>
                  <a:gd name="T61" fmla="*/ 298 h 448"/>
                  <a:gd name="T62" fmla="*/ 682 w 912"/>
                  <a:gd name="T63" fmla="*/ 350 h 448"/>
                  <a:gd name="T64" fmla="*/ 704 w 912"/>
                  <a:gd name="T65" fmla="*/ 424 h 448"/>
                  <a:gd name="T66" fmla="*/ 680 w 912"/>
                  <a:gd name="T67" fmla="*/ 428 h 448"/>
                  <a:gd name="T68" fmla="*/ 664 w 912"/>
                  <a:gd name="T69" fmla="*/ 382 h 448"/>
                  <a:gd name="T70" fmla="*/ 626 w 912"/>
                  <a:gd name="T71" fmla="*/ 372 h 448"/>
                  <a:gd name="T72" fmla="*/ 566 w 912"/>
                  <a:gd name="T73" fmla="*/ 354 h 448"/>
                  <a:gd name="T74" fmla="*/ 560 w 912"/>
                  <a:gd name="T75" fmla="*/ 374 h 448"/>
                  <a:gd name="T76" fmla="*/ 516 w 912"/>
                  <a:gd name="T77" fmla="*/ 368 h 448"/>
                  <a:gd name="T78" fmla="*/ 484 w 912"/>
                  <a:gd name="T79" fmla="*/ 372 h 448"/>
                  <a:gd name="T80" fmla="*/ 454 w 912"/>
                  <a:gd name="T81" fmla="*/ 388 h 448"/>
                  <a:gd name="T82" fmla="*/ 430 w 912"/>
                  <a:gd name="T83" fmla="*/ 420 h 448"/>
                  <a:gd name="T84" fmla="*/ 390 w 912"/>
                  <a:gd name="T85" fmla="*/ 400 h 448"/>
                  <a:gd name="T86" fmla="*/ 344 w 912"/>
                  <a:gd name="T87" fmla="*/ 368 h 448"/>
                  <a:gd name="T88" fmla="*/ 302 w 912"/>
                  <a:gd name="T89" fmla="*/ 346 h 448"/>
                  <a:gd name="T90" fmla="*/ 192 w 912"/>
                  <a:gd name="T91" fmla="*/ 334 h 448"/>
                  <a:gd name="T92" fmla="*/ 104 w 912"/>
                  <a:gd name="T93" fmla="*/ 298 h 448"/>
                  <a:gd name="T94" fmla="*/ 58 w 912"/>
                  <a:gd name="T95" fmla="*/ 272 h 448"/>
                  <a:gd name="T96" fmla="*/ 32 w 912"/>
                  <a:gd name="T97" fmla="*/ 228 h 448"/>
                  <a:gd name="T98" fmla="*/ 10 w 912"/>
                  <a:gd name="T99" fmla="*/ 186 h 448"/>
                  <a:gd name="T100" fmla="*/ 6 w 912"/>
                  <a:gd name="T101" fmla="*/ 112 h 448"/>
                  <a:gd name="T102" fmla="*/ 8 w 912"/>
                  <a:gd name="T103" fmla="*/ 42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12" h="448">
                    <a:moveTo>
                      <a:pt x="4" y="38"/>
                    </a:moveTo>
                    <a:lnTo>
                      <a:pt x="0" y="28"/>
                    </a:lnTo>
                    <a:lnTo>
                      <a:pt x="8" y="24"/>
                    </a:lnTo>
                    <a:lnTo>
                      <a:pt x="18" y="28"/>
                    </a:lnTo>
                    <a:lnTo>
                      <a:pt x="24" y="30"/>
                    </a:lnTo>
                    <a:lnTo>
                      <a:pt x="26" y="38"/>
                    </a:lnTo>
                    <a:lnTo>
                      <a:pt x="28" y="44"/>
                    </a:lnTo>
                    <a:lnTo>
                      <a:pt x="34" y="38"/>
                    </a:lnTo>
                    <a:lnTo>
                      <a:pt x="36" y="28"/>
                    </a:lnTo>
                    <a:lnTo>
                      <a:pt x="30" y="20"/>
                    </a:lnTo>
                    <a:lnTo>
                      <a:pt x="30" y="8"/>
                    </a:lnTo>
                    <a:lnTo>
                      <a:pt x="460" y="8"/>
                    </a:lnTo>
                    <a:lnTo>
                      <a:pt x="462" y="0"/>
                    </a:lnTo>
                    <a:lnTo>
                      <a:pt x="470" y="0"/>
                    </a:lnTo>
                    <a:lnTo>
                      <a:pt x="472" y="8"/>
                    </a:lnTo>
                    <a:lnTo>
                      <a:pt x="476" y="12"/>
                    </a:lnTo>
                    <a:lnTo>
                      <a:pt x="488" y="16"/>
                    </a:lnTo>
                    <a:lnTo>
                      <a:pt x="512" y="20"/>
                    </a:lnTo>
                    <a:lnTo>
                      <a:pt x="526" y="24"/>
                    </a:lnTo>
                    <a:lnTo>
                      <a:pt x="550" y="28"/>
                    </a:lnTo>
                    <a:lnTo>
                      <a:pt x="548" y="32"/>
                    </a:lnTo>
                    <a:lnTo>
                      <a:pt x="536" y="36"/>
                    </a:lnTo>
                    <a:lnTo>
                      <a:pt x="528" y="40"/>
                    </a:lnTo>
                    <a:lnTo>
                      <a:pt x="520" y="48"/>
                    </a:lnTo>
                    <a:lnTo>
                      <a:pt x="516" y="52"/>
                    </a:lnTo>
                    <a:lnTo>
                      <a:pt x="526" y="56"/>
                    </a:lnTo>
                    <a:lnTo>
                      <a:pt x="540" y="56"/>
                    </a:lnTo>
                    <a:lnTo>
                      <a:pt x="552" y="56"/>
                    </a:lnTo>
                    <a:lnTo>
                      <a:pt x="558" y="52"/>
                    </a:lnTo>
                    <a:lnTo>
                      <a:pt x="562" y="48"/>
                    </a:lnTo>
                    <a:lnTo>
                      <a:pt x="570" y="42"/>
                    </a:lnTo>
                    <a:lnTo>
                      <a:pt x="574" y="48"/>
                    </a:lnTo>
                    <a:lnTo>
                      <a:pt x="584" y="54"/>
                    </a:lnTo>
                    <a:lnTo>
                      <a:pt x="594" y="58"/>
                    </a:lnTo>
                    <a:lnTo>
                      <a:pt x="604" y="56"/>
                    </a:lnTo>
                    <a:lnTo>
                      <a:pt x="612" y="56"/>
                    </a:lnTo>
                    <a:lnTo>
                      <a:pt x="622" y="54"/>
                    </a:lnTo>
                    <a:lnTo>
                      <a:pt x="628" y="58"/>
                    </a:lnTo>
                    <a:lnTo>
                      <a:pt x="636" y="64"/>
                    </a:lnTo>
                    <a:lnTo>
                      <a:pt x="636" y="68"/>
                    </a:lnTo>
                    <a:lnTo>
                      <a:pt x="628" y="64"/>
                    </a:lnTo>
                    <a:lnTo>
                      <a:pt x="618" y="64"/>
                    </a:lnTo>
                    <a:lnTo>
                      <a:pt x="610" y="70"/>
                    </a:lnTo>
                    <a:lnTo>
                      <a:pt x="604" y="72"/>
                    </a:lnTo>
                    <a:lnTo>
                      <a:pt x="600" y="68"/>
                    </a:lnTo>
                    <a:lnTo>
                      <a:pt x="596" y="72"/>
                    </a:lnTo>
                    <a:lnTo>
                      <a:pt x="588" y="80"/>
                    </a:lnTo>
                    <a:lnTo>
                      <a:pt x="578" y="88"/>
                    </a:lnTo>
                    <a:lnTo>
                      <a:pt x="580" y="96"/>
                    </a:lnTo>
                    <a:lnTo>
                      <a:pt x="588" y="94"/>
                    </a:lnTo>
                    <a:lnTo>
                      <a:pt x="592" y="86"/>
                    </a:lnTo>
                    <a:lnTo>
                      <a:pt x="584" y="104"/>
                    </a:lnTo>
                    <a:lnTo>
                      <a:pt x="580" y="128"/>
                    </a:lnTo>
                    <a:lnTo>
                      <a:pt x="580" y="140"/>
                    </a:lnTo>
                    <a:lnTo>
                      <a:pt x="584" y="154"/>
                    </a:lnTo>
                    <a:lnTo>
                      <a:pt x="594" y="152"/>
                    </a:lnTo>
                    <a:lnTo>
                      <a:pt x="604" y="144"/>
                    </a:lnTo>
                    <a:lnTo>
                      <a:pt x="608" y="134"/>
                    </a:lnTo>
                    <a:lnTo>
                      <a:pt x="608" y="122"/>
                    </a:lnTo>
                    <a:lnTo>
                      <a:pt x="608" y="112"/>
                    </a:lnTo>
                    <a:lnTo>
                      <a:pt x="608" y="100"/>
                    </a:lnTo>
                    <a:lnTo>
                      <a:pt x="608" y="92"/>
                    </a:lnTo>
                    <a:lnTo>
                      <a:pt x="610" y="88"/>
                    </a:lnTo>
                    <a:lnTo>
                      <a:pt x="616" y="88"/>
                    </a:lnTo>
                    <a:lnTo>
                      <a:pt x="620" y="84"/>
                    </a:lnTo>
                    <a:lnTo>
                      <a:pt x="624" y="78"/>
                    </a:lnTo>
                    <a:lnTo>
                      <a:pt x="632" y="76"/>
                    </a:lnTo>
                    <a:lnTo>
                      <a:pt x="640" y="80"/>
                    </a:lnTo>
                    <a:lnTo>
                      <a:pt x="650" y="82"/>
                    </a:lnTo>
                    <a:lnTo>
                      <a:pt x="654" y="90"/>
                    </a:lnTo>
                    <a:lnTo>
                      <a:pt x="652" y="100"/>
                    </a:lnTo>
                    <a:lnTo>
                      <a:pt x="648" y="108"/>
                    </a:lnTo>
                    <a:lnTo>
                      <a:pt x="644" y="112"/>
                    </a:lnTo>
                    <a:lnTo>
                      <a:pt x="646" y="116"/>
                    </a:lnTo>
                    <a:lnTo>
                      <a:pt x="652" y="112"/>
                    </a:lnTo>
                    <a:lnTo>
                      <a:pt x="658" y="108"/>
                    </a:lnTo>
                    <a:lnTo>
                      <a:pt x="664" y="110"/>
                    </a:lnTo>
                    <a:lnTo>
                      <a:pt x="664" y="120"/>
                    </a:lnTo>
                    <a:lnTo>
                      <a:pt x="662" y="126"/>
                    </a:lnTo>
                    <a:lnTo>
                      <a:pt x="662" y="134"/>
                    </a:lnTo>
                    <a:lnTo>
                      <a:pt x="656" y="140"/>
                    </a:lnTo>
                    <a:lnTo>
                      <a:pt x="652" y="148"/>
                    </a:lnTo>
                    <a:lnTo>
                      <a:pt x="660" y="154"/>
                    </a:lnTo>
                    <a:lnTo>
                      <a:pt x="678" y="154"/>
                    </a:lnTo>
                    <a:lnTo>
                      <a:pt x="690" y="148"/>
                    </a:lnTo>
                    <a:lnTo>
                      <a:pt x="702" y="144"/>
                    </a:lnTo>
                    <a:lnTo>
                      <a:pt x="714" y="138"/>
                    </a:lnTo>
                    <a:lnTo>
                      <a:pt x="720" y="136"/>
                    </a:lnTo>
                    <a:lnTo>
                      <a:pt x="722" y="130"/>
                    </a:lnTo>
                    <a:lnTo>
                      <a:pt x="720" y="124"/>
                    </a:lnTo>
                    <a:lnTo>
                      <a:pt x="722" y="120"/>
                    </a:lnTo>
                    <a:lnTo>
                      <a:pt x="744" y="122"/>
                    </a:lnTo>
                    <a:lnTo>
                      <a:pt x="756" y="120"/>
                    </a:lnTo>
                    <a:lnTo>
                      <a:pt x="766" y="112"/>
                    </a:lnTo>
                    <a:lnTo>
                      <a:pt x="766" y="100"/>
                    </a:lnTo>
                    <a:lnTo>
                      <a:pt x="774" y="94"/>
                    </a:lnTo>
                    <a:lnTo>
                      <a:pt x="782" y="88"/>
                    </a:lnTo>
                    <a:lnTo>
                      <a:pt x="840" y="88"/>
                    </a:lnTo>
                    <a:lnTo>
                      <a:pt x="852" y="82"/>
                    </a:lnTo>
                    <a:lnTo>
                      <a:pt x="858" y="74"/>
                    </a:lnTo>
                    <a:lnTo>
                      <a:pt x="862" y="58"/>
                    </a:lnTo>
                    <a:lnTo>
                      <a:pt x="870" y="44"/>
                    </a:lnTo>
                    <a:lnTo>
                      <a:pt x="878" y="36"/>
                    </a:lnTo>
                    <a:lnTo>
                      <a:pt x="886" y="40"/>
                    </a:lnTo>
                    <a:lnTo>
                      <a:pt x="900" y="44"/>
                    </a:lnTo>
                    <a:lnTo>
                      <a:pt x="902" y="52"/>
                    </a:lnTo>
                    <a:lnTo>
                      <a:pt x="900" y="68"/>
                    </a:lnTo>
                    <a:lnTo>
                      <a:pt x="902" y="76"/>
                    </a:lnTo>
                    <a:lnTo>
                      <a:pt x="908" y="82"/>
                    </a:lnTo>
                    <a:lnTo>
                      <a:pt x="912" y="90"/>
                    </a:lnTo>
                    <a:lnTo>
                      <a:pt x="908" y="96"/>
                    </a:lnTo>
                    <a:lnTo>
                      <a:pt x="896" y="96"/>
                    </a:lnTo>
                    <a:lnTo>
                      <a:pt x="884" y="98"/>
                    </a:lnTo>
                    <a:lnTo>
                      <a:pt x="874" y="104"/>
                    </a:lnTo>
                    <a:lnTo>
                      <a:pt x="864" y="110"/>
                    </a:lnTo>
                    <a:lnTo>
                      <a:pt x="858" y="124"/>
                    </a:lnTo>
                    <a:lnTo>
                      <a:pt x="850" y="134"/>
                    </a:lnTo>
                    <a:lnTo>
                      <a:pt x="850" y="142"/>
                    </a:lnTo>
                    <a:lnTo>
                      <a:pt x="854" y="146"/>
                    </a:lnTo>
                    <a:lnTo>
                      <a:pt x="862" y="148"/>
                    </a:lnTo>
                    <a:lnTo>
                      <a:pt x="854" y="154"/>
                    </a:lnTo>
                    <a:lnTo>
                      <a:pt x="848" y="154"/>
                    </a:lnTo>
                    <a:lnTo>
                      <a:pt x="838" y="158"/>
                    </a:lnTo>
                    <a:lnTo>
                      <a:pt x="822" y="162"/>
                    </a:lnTo>
                    <a:lnTo>
                      <a:pt x="804" y="166"/>
                    </a:lnTo>
                    <a:lnTo>
                      <a:pt x="800" y="170"/>
                    </a:lnTo>
                    <a:lnTo>
                      <a:pt x="802" y="182"/>
                    </a:lnTo>
                    <a:lnTo>
                      <a:pt x="796" y="190"/>
                    </a:lnTo>
                    <a:lnTo>
                      <a:pt x="790" y="200"/>
                    </a:lnTo>
                    <a:lnTo>
                      <a:pt x="782" y="198"/>
                    </a:lnTo>
                    <a:lnTo>
                      <a:pt x="786" y="210"/>
                    </a:lnTo>
                    <a:lnTo>
                      <a:pt x="782" y="218"/>
                    </a:lnTo>
                    <a:lnTo>
                      <a:pt x="774" y="228"/>
                    </a:lnTo>
                    <a:lnTo>
                      <a:pt x="770" y="234"/>
                    </a:lnTo>
                    <a:lnTo>
                      <a:pt x="770" y="220"/>
                    </a:lnTo>
                    <a:lnTo>
                      <a:pt x="766" y="208"/>
                    </a:lnTo>
                    <a:lnTo>
                      <a:pt x="768" y="198"/>
                    </a:lnTo>
                    <a:lnTo>
                      <a:pt x="764" y="194"/>
                    </a:lnTo>
                    <a:lnTo>
                      <a:pt x="762" y="202"/>
                    </a:lnTo>
                    <a:lnTo>
                      <a:pt x="760" y="214"/>
                    </a:lnTo>
                    <a:lnTo>
                      <a:pt x="754" y="212"/>
                    </a:lnTo>
                    <a:lnTo>
                      <a:pt x="750" y="214"/>
                    </a:lnTo>
                    <a:lnTo>
                      <a:pt x="758" y="222"/>
                    </a:lnTo>
                    <a:lnTo>
                      <a:pt x="764" y="228"/>
                    </a:lnTo>
                    <a:lnTo>
                      <a:pt x="762" y="234"/>
                    </a:lnTo>
                    <a:lnTo>
                      <a:pt x="764" y="244"/>
                    </a:lnTo>
                    <a:lnTo>
                      <a:pt x="770" y="246"/>
                    </a:lnTo>
                    <a:lnTo>
                      <a:pt x="774" y="256"/>
                    </a:lnTo>
                    <a:lnTo>
                      <a:pt x="770" y="264"/>
                    </a:lnTo>
                    <a:lnTo>
                      <a:pt x="762" y="270"/>
                    </a:lnTo>
                    <a:lnTo>
                      <a:pt x="762" y="278"/>
                    </a:lnTo>
                    <a:lnTo>
                      <a:pt x="752" y="280"/>
                    </a:lnTo>
                    <a:lnTo>
                      <a:pt x="738" y="292"/>
                    </a:lnTo>
                    <a:lnTo>
                      <a:pt x="734" y="296"/>
                    </a:lnTo>
                    <a:lnTo>
                      <a:pt x="724" y="298"/>
                    </a:lnTo>
                    <a:lnTo>
                      <a:pt x="714" y="314"/>
                    </a:lnTo>
                    <a:lnTo>
                      <a:pt x="702" y="318"/>
                    </a:lnTo>
                    <a:lnTo>
                      <a:pt x="696" y="326"/>
                    </a:lnTo>
                    <a:lnTo>
                      <a:pt x="686" y="338"/>
                    </a:lnTo>
                    <a:lnTo>
                      <a:pt x="682" y="350"/>
                    </a:lnTo>
                    <a:lnTo>
                      <a:pt x="686" y="364"/>
                    </a:lnTo>
                    <a:lnTo>
                      <a:pt x="692" y="378"/>
                    </a:lnTo>
                    <a:lnTo>
                      <a:pt x="696" y="392"/>
                    </a:lnTo>
                    <a:lnTo>
                      <a:pt x="702" y="406"/>
                    </a:lnTo>
                    <a:lnTo>
                      <a:pt x="704" y="424"/>
                    </a:lnTo>
                    <a:lnTo>
                      <a:pt x="704" y="440"/>
                    </a:lnTo>
                    <a:lnTo>
                      <a:pt x="702" y="448"/>
                    </a:lnTo>
                    <a:lnTo>
                      <a:pt x="694" y="448"/>
                    </a:lnTo>
                    <a:lnTo>
                      <a:pt x="686" y="440"/>
                    </a:lnTo>
                    <a:lnTo>
                      <a:pt x="680" y="428"/>
                    </a:lnTo>
                    <a:lnTo>
                      <a:pt x="672" y="422"/>
                    </a:lnTo>
                    <a:lnTo>
                      <a:pt x="664" y="416"/>
                    </a:lnTo>
                    <a:lnTo>
                      <a:pt x="662" y="404"/>
                    </a:lnTo>
                    <a:lnTo>
                      <a:pt x="662" y="392"/>
                    </a:lnTo>
                    <a:lnTo>
                      <a:pt x="664" y="382"/>
                    </a:lnTo>
                    <a:lnTo>
                      <a:pt x="656" y="374"/>
                    </a:lnTo>
                    <a:lnTo>
                      <a:pt x="650" y="366"/>
                    </a:lnTo>
                    <a:lnTo>
                      <a:pt x="640" y="362"/>
                    </a:lnTo>
                    <a:lnTo>
                      <a:pt x="634" y="364"/>
                    </a:lnTo>
                    <a:lnTo>
                      <a:pt x="626" y="372"/>
                    </a:lnTo>
                    <a:lnTo>
                      <a:pt x="618" y="362"/>
                    </a:lnTo>
                    <a:lnTo>
                      <a:pt x="606" y="360"/>
                    </a:lnTo>
                    <a:lnTo>
                      <a:pt x="592" y="358"/>
                    </a:lnTo>
                    <a:lnTo>
                      <a:pt x="582" y="354"/>
                    </a:lnTo>
                    <a:lnTo>
                      <a:pt x="566" y="354"/>
                    </a:lnTo>
                    <a:lnTo>
                      <a:pt x="552" y="356"/>
                    </a:lnTo>
                    <a:lnTo>
                      <a:pt x="542" y="358"/>
                    </a:lnTo>
                    <a:lnTo>
                      <a:pt x="548" y="364"/>
                    </a:lnTo>
                    <a:lnTo>
                      <a:pt x="554" y="368"/>
                    </a:lnTo>
                    <a:lnTo>
                      <a:pt x="560" y="374"/>
                    </a:lnTo>
                    <a:lnTo>
                      <a:pt x="552" y="376"/>
                    </a:lnTo>
                    <a:lnTo>
                      <a:pt x="544" y="376"/>
                    </a:lnTo>
                    <a:lnTo>
                      <a:pt x="534" y="378"/>
                    </a:lnTo>
                    <a:lnTo>
                      <a:pt x="526" y="372"/>
                    </a:lnTo>
                    <a:lnTo>
                      <a:pt x="516" y="368"/>
                    </a:lnTo>
                    <a:lnTo>
                      <a:pt x="512" y="370"/>
                    </a:lnTo>
                    <a:lnTo>
                      <a:pt x="508" y="372"/>
                    </a:lnTo>
                    <a:lnTo>
                      <a:pt x="498" y="366"/>
                    </a:lnTo>
                    <a:lnTo>
                      <a:pt x="488" y="366"/>
                    </a:lnTo>
                    <a:lnTo>
                      <a:pt x="484" y="372"/>
                    </a:lnTo>
                    <a:lnTo>
                      <a:pt x="476" y="374"/>
                    </a:lnTo>
                    <a:lnTo>
                      <a:pt x="470" y="370"/>
                    </a:lnTo>
                    <a:lnTo>
                      <a:pt x="466" y="378"/>
                    </a:lnTo>
                    <a:lnTo>
                      <a:pt x="460" y="384"/>
                    </a:lnTo>
                    <a:lnTo>
                      <a:pt x="454" y="388"/>
                    </a:lnTo>
                    <a:lnTo>
                      <a:pt x="442" y="388"/>
                    </a:lnTo>
                    <a:lnTo>
                      <a:pt x="438" y="394"/>
                    </a:lnTo>
                    <a:lnTo>
                      <a:pt x="432" y="400"/>
                    </a:lnTo>
                    <a:lnTo>
                      <a:pt x="428" y="408"/>
                    </a:lnTo>
                    <a:lnTo>
                      <a:pt x="430" y="420"/>
                    </a:lnTo>
                    <a:lnTo>
                      <a:pt x="434" y="432"/>
                    </a:lnTo>
                    <a:lnTo>
                      <a:pt x="422" y="430"/>
                    </a:lnTo>
                    <a:lnTo>
                      <a:pt x="406" y="424"/>
                    </a:lnTo>
                    <a:lnTo>
                      <a:pt x="398" y="412"/>
                    </a:lnTo>
                    <a:lnTo>
                      <a:pt x="390" y="400"/>
                    </a:lnTo>
                    <a:lnTo>
                      <a:pt x="380" y="388"/>
                    </a:lnTo>
                    <a:lnTo>
                      <a:pt x="374" y="374"/>
                    </a:lnTo>
                    <a:lnTo>
                      <a:pt x="360" y="368"/>
                    </a:lnTo>
                    <a:lnTo>
                      <a:pt x="352" y="364"/>
                    </a:lnTo>
                    <a:lnTo>
                      <a:pt x="344" y="368"/>
                    </a:lnTo>
                    <a:lnTo>
                      <a:pt x="342" y="378"/>
                    </a:lnTo>
                    <a:lnTo>
                      <a:pt x="330" y="380"/>
                    </a:lnTo>
                    <a:lnTo>
                      <a:pt x="314" y="370"/>
                    </a:lnTo>
                    <a:lnTo>
                      <a:pt x="312" y="354"/>
                    </a:lnTo>
                    <a:lnTo>
                      <a:pt x="302" y="346"/>
                    </a:lnTo>
                    <a:lnTo>
                      <a:pt x="282" y="330"/>
                    </a:lnTo>
                    <a:lnTo>
                      <a:pt x="262" y="334"/>
                    </a:lnTo>
                    <a:lnTo>
                      <a:pt x="254" y="340"/>
                    </a:lnTo>
                    <a:lnTo>
                      <a:pt x="208" y="340"/>
                    </a:lnTo>
                    <a:lnTo>
                      <a:pt x="192" y="334"/>
                    </a:lnTo>
                    <a:lnTo>
                      <a:pt x="166" y="322"/>
                    </a:lnTo>
                    <a:lnTo>
                      <a:pt x="148" y="316"/>
                    </a:lnTo>
                    <a:lnTo>
                      <a:pt x="116" y="318"/>
                    </a:lnTo>
                    <a:lnTo>
                      <a:pt x="112" y="306"/>
                    </a:lnTo>
                    <a:lnTo>
                      <a:pt x="104" y="298"/>
                    </a:lnTo>
                    <a:lnTo>
                      <a:pt x="98" y="294"/>
                    </a:lnTo>
                    <a:lnTo>
                      <a:pt x="84" y="290"/>
                    </a:lnTo>
                    <a:lnTo>
                      <a:pt x="74" y="282"/>
                    </a:lnTo>
                    <a:lnTo>
                      <a:pt x="60" y="286"/>
                    </a:lnTo>
                    <a:lnTo>
                      <a:pt x="58" y="272"/>
                    </a:lnTo>
                    <a:lnTo>
                      <a:pt x="48" y="258"/>
                    </a:lnTo>
                    <a:lnTo>
                      <a:pt x="38" y="248"/>
                    </a:lnTo>
                    <a:lnTo>
                      <a:pt x="42" y="242"/>
                    </a:lnTo>
                    <a:lnTo>
                      <a:pt x="36" y="238"/>
                    </a:lnTo>
                    <a:lnTo>
                      <a:pt x="32" y="228"/>
                    </a:lnTo>
                    <a:lnTo>
                      <a:pt x="38" y="218"/>
                    </a:lnTo>
                    <a:lnTo>
                      <a:pt x="26" y="218"/>
                    </a:lnTo>
                    <a:lnTo>
                      <a:pt x="18" y="210"/>
                    </a:lnTo>
                    <a:lnTo>
                      <a:pt x="10" y="198"/>
                    </a:lnTo>
                    <a:lnTo>
                      <a:pt x="10" y="186"/>
                    </a:lnTo>
                    <a:lnTo>
                      <a:pt x="2" y="178"/>
                    </a:lnTo>
                    <a:lnTo>
                      <a:pt x="2" y="170"/>
                    </a:lnTo>
                    <a:lnTo>
                      <a:pt x="6" y="148"/>
                    </a:lnTo>
                    <a:lnTo>
                      <a:pt x="2" y="122"/>
                    </a:lnTo>
                    <a:lnTo>
                      <a:pt x="6" y="112"/>
                    </a:lnTo>
                    <a:lnTo>
                      <a:pt x="10" y="64"/>
                    </a:lnTo>
                    <a:lnTo>
                      <a:pt x="16" y="64"/>
                    </a:lnTo>
                    <a:lnTo>
                      <a:pt x="10" y="54"/>
                    </a:lnTo>
                    <a:lnTo>
                      <a:pt x="6" y="48"/>
                    </a:lnTo>
                    <a:lnTo>
                      <a:pt x="8" y="42"/>
                    </a:lnTo>
                    <a:lnTo>
                      <a:pt x="4" y="3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829" name="Group 798"/>
              <p:cNvGrpSpPr>
                <a:grpSpLocks/>
              </p:cNvGrpSpPr>
              <p:nvPr/>
            </p:nvGrpSpPr>
            <p:grpSpPr bwMode="auto">
              <a:xfrm>
                <a:off x="170" y="2211"/>
                <a:ext cx="76" cy="54"/>
                <a:chOff x="170" y="2211"/>
                <a:chExt cx="76" cy="54"/>
              </a:xfrm>
              <a:grpFill/>
            </p:grpSpPr>
            <p:sp>
              <p:nvSpPr>
                <p:cNvPr id="830" name="Freeform 799"/>
                <p:cNvSpPr>
                  <a:spLocks/>
                </p:cNvSpPr>
                <p:nvPr/>
              </p:nvSpPr>
              <p:spPr bwMode="auto">
                <a:xfrm>
                  <a:off x="214" y="2231"/>
                  <a:ext cx="12" cy="10"/>
                </a:xfrm>
                <a:custGeom>
                  <a:avLst/>
                  <a:gdLst>
                    <a:gd name="T0" fmla="*/ 12 w 12"/>
                    <a:gd name="T1" fmla="*/ 6 h 10"/>
                    <a:gd name="T2" fmla="*/ 10 w 12"/>
                    <a:gd name="T3" fmla="*/ 2 h 10"/>
                    <a:gd name="T4" fmla="*/ 4 w 12"/>
                    <a:gd name="T5" fmla="*/ 0 h 10"/>
                    <a:gd name="T6" fmla="*/ 0 w 12"/>
                    <a:gd name="T7" fmla="*/ 4 h 10"/>
                    <a:gd name="T8" fmla="*/ 4 w 12"/>
                    <a:gd name="T9" fmla="*/ 6 h 10"/>
                    <a:gd name="T10" fmla="*/ 10 w 12"/>
                    <a:gd name="T11" fmla="*/ 10 h 10"/>
                    <a:gd name="T12" fmla="*/ 12 w 12"/>
                    <a:gd name="T13" fmla="*/ 6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10">
                      <a:moveTo>
                        <a:pt x="12" y="6"/>
                      </a:move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4" y="6"/>
                      </a:lnTo>
                      <a:lnTo>
                        <a:pt x="10" y="10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1" name="Freeform 800"/>
                <p:cNvSpPr>
                  <a:spLocks/>
                </p:cNvSpPr>
                <p:nvPr/>
              </p:nvSpPr>
              <p:spPr bwMode="auto">
                <a:xfrm>
                  <a:off x="230" y="2245"/>
                  <a:ext cx="16" cy="20"/>
                </a:xfrm>
                <a:custGeom>
                  <a:avLst/>
                  <a:gdLst>
                    <a:gd name="T0" fmla="*/ 16 w 16"/>
                    <a:gd name="T1" fmla="*/ 14 h 20"/>
                    <a:gd name="T2" fmla="*/ 8 w 16"/>
                    <a:gd name="T3" fmla="*/ 16 h 20"/>
                    <a:gd name="T4" fmla="*/ 4 w 16"/>
                    <a:gd name="T5" fmla="*/ 20 h 20"/>
                    <a:gd name="T6" fmla="*/ 0 w 16"/>
                    <a:gd name="T7" fmla="*/ 12 h 20"/>
                    <a:gd name="T8" fmla="*/ 0 w 16"/>
                    <a:gd name="T9" fmla="*/ 6 h 20"/>
                    <a:gd name="T10" fmla="*/ 4 w 16"/>
                    <a:gd name="T11" fmla="*/ 0 h 20"/>
                    <a:gd name="T12" fmla="*/ 8 w 16"/>
                    <a:gd name="T13" fmla="*/ 2 h 20"/>
                    <a:gd name="T14" fmla="*/ 14 w 16"/>
                    <a:gd name="T15" fmla="*/ 6 h 20"/>
                    <a:gd name="T16" fmla="*/ 16 w 16"/>
                    <a:gd name="T17" fmla="*/ 1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20">
                      <a:moveTo>
                        <a:pt x="16" y="14"/>
                      </a:moveTo>
                      <a:lnTo>
                        <a:pt x="8" y="16"/>
                      </a:lnTo>
                      <a:lnTo>
                        <a:pt x="4" y="20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4" y="0"/>
                      </a:lnTo>
                      <a:lnTo>
                        <a:pt x="8" y="2"/>
                      </a:lnTo>
                      <a:lnTo>
                        <a:pt x="14" y="6"/>
                      </a:lnTo>
                      <a:lnTo>
                        <a:pt x="16" y="1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2" name="Freeform 801"/>
                <p:cNvSpPr>
                  <a:spLocks/>
                </p:cNvSpPr>
                <p:nvPr/>
              </p:nvSpPr>
              <p:spPr bwMode="auto">
                <a:xfrm>
                  <a:off x="194" y="2219"/>
                  <a:ext cx="6" cy="8"/>
                </a:xfrm>
                <a:custGeom>
                  <a:avLst/>
                  <a:gdLst>
                    <a:gd name="T0" fmla="*/ 6 w 6"/>
                    <a:gd name="T1" fmla="*/ 6 h 8"/>
                    <a:gd name="T2" fmla="*/ 4 w 6"/>
                    <a:gd name="T3" fmla="*/ 0 h 8"/>
                    <a:gd name="T4" fmla="*/ 0 w 6"/>
                    <a:gd name="T5" fmla="*/ 0 h 8"/>
                    <a:gd name="T6" fmla="*/ 0 w 6"/>
                    <a:gd name="T7" fmla="*/ 4 h 8"/>
                    <a:gd name="T8" fmla="*/ 2 w 6"/>
                    <a:gd name="T9" fmla="*/ 8 h 8"/>
                    <a:gd name="T10" fmla="*/ 6 w 6"/>
                    <a:gd name="T11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8">
                      <a:moveTo>
                        <a:pt x="6" y="6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3" name="Freeform 802"/>
                <p:cNvSpPr>
                  <a:spLocks/>
                </p:cNvSpPr>
                <p:nvPr/>
              </p:nvSpPr>
              <p:spPr bwMode="auto">
                <a:xfrm>
                  <a:off x="194" y="2219"/>
                  <a:ext cx="6" cy="8"/>
                </a:xfrm>
                <a:custGeom>
                  <a:avLst/>
                  <a:gdLst>
                    <a:gd name="T0" fmla="*/ 6 w 6"/>
                    <a:gd name="T1" fmla="*/ 6 h 8"/>
                    <a:gd name="T2" fmla="*/ 4 w 6"/>
                    <a:gd name="T3" fmla="*/ 0 h 8"/>
                    <a:gd name="T4" fmla="*/ 0 w 6"/>
                    <a:gd name="T5" fmla="*/ 0 h 8"/>
                    <a:gd name="T6" fmla="*/ 0 w 6"/>
                    <a:gd name="T7" fmla="*/ 4 h 8"/>
                    <a:gd name="T8" fmla="*/ 2 w 6"/>
                    <a:gd name="T9" fmla="*/ 8 h 8"/>
                    <a:gd name="T10" fmla="*/ 6 w 6"/>
                    <a:gd name="T11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8">
                      <a:moveTo>
                        <a:pt x="6" y="6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2" y="8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4" name="Freeform 803"/>
                <p:cNvSpPr>
                  <a:spLocks/>
                </p:cNvSpPr>
                <p:nvPr/>
              </p:nvSpPr>
              <p:spPr bwMode="auto">
                <a:xfrm>
                  <a:off x="170" y="2211"/>
                  <a:ext cx="6" cy="4"/>
                </a:xfrm>
                <a:custGeom>
                  <a:avLst/>
                  <a:gdLst>
                    <a:gd name="T0" fmla="*/ 4 w 6"/>
                    <a:gd name="T1" fmla="*/ 0 h 4"/>
                    <a:gd name="T2" fmla="*/ 0 w 6"/>
                    <a:gd name="T3" fmla="*/ 0 h 4"/>
                    <a:gd name="T4" fmla="*/ 2 w 6"/>
                    <a:gd name="T5" fmla="*/ 4 h 4"/>
                    <a:gd name="T6" fmla="*/ 6 w 6"/>
                    <a:gd name="T7" fmla="*/ 4 h 4"/>
                    <a:gd name="T8" fmla="*/ 4 w 6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6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835" name="Freeform 804"/>
                <p:cNvSpPr>
                  <a:spLocks/>
                </p:cNvSpPr>
                <p:nvPr/>
              </p:nvSpPr>
              <p:spPr bwMode="auto">
                <a:xfrm>
                  <a:off x="170" y="2211"/>
                  <a:ext cx="6" cy="4"/>
                </a:xfrm>
                <a:custGeom>
                  <a:avLst/>
                  <a:gdLst>
                    <a:gd name="T0" fmla="*/ 4 w 6"/>
                    <a:gd name="T1" fmla="*/ 0 h 4"/>
                    <a:gd name="T2" fmla="*/ 0 w 6"/>
                    <a:gd name="T3" fmla="*/ 0 h 4"/>
                    <a:gd name="T4" fmla="*/ 2 w 6"/>
                    <a:gd name="T5" fmla="*/ 4 h 4"/>
                    <a:gd name="T6" fmla="*/ 6 w 6"/>
                    <a:gd name="T7" fmla="*/ 4 h 4"/>
                    <a:gd name="T8" fmla="*/ 4 w 6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6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</p:grpSp>
        <p:grpSp>
          <p:nvGrpSpPr>
            <p:cNvPr id="590" name="Group 805"/>
            <p:cNvGrpSpPr>
              <a:grpSpLocks/>
            </p:cNvGrpSpPr>
            <p:nvPr/>
          </p:nvGrpSpPr>
          <p:grpSpPr bwMode="auto">
            <a:xfrm>
              <a:off x="840" y="2031"/>
              <a:ext cx="818" cy="424"/>
              <a:chOff x="840" y="2031"/>
              <a:chExt cx="818" cy="424"/>
            </a:xfrm>
            <a:grpFill/>
          </p:grpSpPr>
          <p:sp>
            <p:nvSpPr>
              <p:cNvPr id="813" name="Freeform 806"/>
              <p:cNvSpPr>
                <a:spLocks/>
              </p:cNvSpPr>
              <p:nvPr/>
            </p:nvSpPr>
            <p:spPr bwMode="auto">
              <a:xfrm>
                <a:off x="840" y="2031"/>
                <a:ext cx="482" cy="306"/>
              </a:xfrm>
              <a:custGeom>
                <a:avLst/>
                <a:gdLst>
                  <a:gd name="T0" fmla="*/ 76 w 482"/>
                  <a:gd name="T1" fmla="*/ 18 h 306"/>
                  <a:gd name="T2" fmla="*/ 146 w 482"/>
                  <a:gd name="T3" fmla="*/ 18 h 306"/>
                  <a:gd name="T4" fmla="*/ 196 w 482"/>
                  <a:gd name="T5" fmla="*/ 38 h 306"/>
                  <a:gd name="T6" fmla="*/ 226 w 482"/>
                  <a:gd name="T7" fmla="*/ 62 h 306"/>
                  <a:gd name="T8" fmla="*/ 258 w 482"/>
                  <a:gd name="T9" fmla="*/ 58 h 306"/>
                  <a:gd name="T10" fmla="*/ 282 w 482"/>
                  <a:gd name="T11" fmla="*/ 96 h 306"/>
                  <a:gd name="T12" fmla="*/ 318 w 482"/>
                  <a:gd name="T13" fmla="*/ 116 h 306"/>
                  <a:gd name="T14" fmla="*/ 308 w 482"/>
                  <a:gd name="T15" fmla="*/ 152 h 306"/>
                  <a:gd name="T16" fmla="*/ 312 w 482"/>
                  <a:gd name="T17" fmla="*/ 192 h 306"/>
                  <a:gd name="T18" fmla="*/ 338 w 482"/>
                  <a:gd name="T19" fmla="*/ 234 h 306"/>
                  <a:gd name="T20" fmla="*/ 376 w 482"/>
                  <a:gd name="T21" fmla="*/ 244 h 306"/>
                  <a:gd name="T22" fmla="*/ 424 w 482"/>
                  <a:gd name="T23" fmla="*/ 220 h 306"/>
                  <a:gd name="T24" fmla="*/ 442 w 482"/>
                  <a:gd name="T25" fmla="*/ 192 h 306"/>
                  <a:gd name="T26" fmla="*/ 482 w 482"/>
                  <a:gd name="T27" fmla="*/ 194 h 306"/>
                  <a:gd name="T28" fmla="*/ 470 w 482"/>
                  <a:gd name="T29" fmla="*/ 220 h 306"/>
                  <a:gd name="T30" fmla="*/ 464 w 482"/>
                  <a:gd name="T31" fmla="*/ 246 h 306"/>
                  <a:gd name="T32" fmla="*/ 452 w 482"/>
                  <a:gd name="T33" fmla="*/ 246 h 306"/>
                  <a:gd name="T34" fmla="*/ 416 w 482"/>
                  <a:gd name="T35" fmla="*/ 254 h 306"/>
                  <a:gd name="T36" fmla="*/ 424 w 482"/>
                  <a:gd name="T37" fmla="*/ 272 h 306"/>
                  <a:gd name="T38" fmla="*/ 412 w 482"/>
                  <a:gd name="T39" fmla="*/ 282 h 306"/>
                  <a:gd name="T40" fmla="*/ 402 w 482"/>
                  <a:gd name="T41" fmla="*/ 288 h 306"/>
                  <a:gd name="T42" fmla="*/ 392 w 482"/>
                  <a:gd name="T43" fmla="*/ 300 h 306"/>
                  <a:gd name="T44" fmla="*/ 364 w 482"/>
                  <a:gd name="T45" fmla="*/ 280 h 306"/>
                  <a:gd name="T46" fmla="*/ 338 w 482"/>
                  <a:gd name="T47" fmla="*/ 284 h 306"/>
                  <a:gd name="T48" fmla="*/ 298 w 482"/>
                  <a:gd name="T49" fmla="*/ 276 h 306"/>
                  <a:gd name="T50" fmla="*/ 254 w 482"/>
                  <a:gd name="T51" fmla="*/ 260 h 306"/>
                  <a:gd name="T52" fmla="*/ 218 w 482"/>
                  <a:gd name="T53" fmla="*/ 240 h 306"/>
                  <a:gd name="T54" fmla="*/ 186 w 482"/>
                  <a:gd name="T55" fmla="*/ 212 h 306"/>
                  <a:gd name="T56" fmla="*/ 192 w 482"/>
                  <a:gd name="T57" fmla="*/ 186 h 306"/>
                  <a:gd name="T58" fmla="*/ 156 w 482"/>
                  <a:gd name="T59" fmla="*/ 146 h 306"/>
                  <a:gd name="T60" fmla="*/ 126 w 482"/>
                  <a:gd name="T61" fmla="*/ 120 h 306"/>
                  <a:gd name="T62" fmla="*/ 100 w 482"/>
                  <a:gd name="T63" fmla="*/ 86 h 306"/>
                  <a:gd name="T64" fmla="*/ 72 w 482"/>
                  <a:gd name="T65" fmla="*/ 48 h 306"/>
                  <a:gd name="T66" fmla="*/ 50 w 482"/>
                  <a:gd name="T67" fmla="*/ 20 h 306"/>
                  <a:gd name="T68" fmla="*/ 40 w 482"/>
                  <a:gd name="T69" fmla="*/ 38 h 306"/>
                  <a:gd name="T70" fmla="*/ 64 w 482"/>
                  <a:gd name="T71" fmla="*/ 76 h 306"/>
                  <a:gd name="T72" fmla="*/ 90 w 482"/>
                  <a:gd name="T73" fmla="*/ 108 h 306"/>
                  <a:gd name="T74" fmla="*/ 106 w 482"/>
                  <a:gd name="T75" fmla="*/ 146 h 306"/>
                  <a:gd name="T76" fmla="*/ 120 w 482"/>
                  <a:gd name="T77" fmla="*/ 156 h 306"/>
                  <a:gd name="T78" fmla="*/ 108 w 482"/>
                  <a:gd name="T79" fmla="*/ 158 h 306"/>
                  <a:gd name="T80" fmla="*/ 84 w 482"/>
                  <a:gd name="T81" fmla="*/ 134 h 306"/>
                  <a:gd name="T82" fmla="*/ 72 w 482"/>
                  <a:gd name="T83" fmla="*/ 108 h 306"/>
                  <a:gd name="T84" fmla="*/ 48 w 482"/>
                  <a:gd name="T85" fmla="*/ 98 h 306"/>
                  <a:gd name="T86" fmla="*/ 42 w 482"/>
                  <a:gd name="T87" fmla="*/ 84 h 306"/>
                  <a:gd name="T88" fmla="*/ 46 w 482"/>
                  <a:gd name="T89" fmla="*/ 74 h 306"/>
                  <a:gd name="T90" fmla="*/ 30 w 482"/>
                  <a:gd name="T91" fmla="*/ 56 h 306"/>
                  <a:gd name="T92" fmla="*/ 12 w 482"/>
                  <a:gd name="T93" fmla="*/ 24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2" h="306">
                    <a:moveTo>
                      <a:pt x="0" y="2"/>
                    </a:moveTo>
                    <a:lnTo>
                      <a:pt x="32" y="0"/>
                    </a:lnTo>
                    <a:lnTo>
                      <a:pt x="76" y="18"/>
                    </a:lnTo>
                    <a:lnTo>
                      <a:pt x="92" y="24"/>
                    </a:lnTo>
                    <a:lnTo>
                      <a:pt x="138" y="24"/>
                    </a:lnTo>
                    <a:lnTo>
                      <a:pt x="146" y="18"/>
                    </a:lnTo>
                    <a:lnTo>
                      <a:pt x="166" y="14"/>
                    </a:lnTo>
                    <a:lnTo>
                      <a:pt x="186" y="30"/>
                    </a:lnTo>
                    <a:lnTo>
                      <a:pt x="196" y="38"/>
                    </a:lnTo>
                    <a:lnTo>
                      <a:pt x="198" y="54"/>
                    </a:lnTo>
                    <a:lnTo>
                      <a:pt x="214" y="64"/>
                    </a:lnTo>
                    <a:lnTo>
                      <a:pt x="226" y="62"/>
                    </a:lnTo>
                    <a:lnTo>
                      <a:pt x="228" y="52"/>
                    </a:lnTo>
                    <a:lnTo>
                      <a:pt x="236" y="48"/>
                    </a:lnTo>
                    <a:lnTo>
                      <a:pt x="258" y="58"/>
                    </a:lnTo>
                    <a:lnTo>
                      <a:pt x="264" y="72"/>
                    </a:lnTo>
                    <a:lnTo>
                      <a:pt x="274" y="84"/>
                    </a:lnTo>
                    <a:lnTo>
                      <a:pt x="282" y="96"/>
                    </a:lnTo>
                    <a:lnTo>
                      <a:pt x="290" y="108"/>
                    </a:lnTo>
                    <a:lnTo>
                      <a:pt x="306" y="114"/>
                    </a:lnTo>
                    <a:lnTo>
                      <a:pt x="318" y="116"/>
                    </a:lnTo>
                    <a:lnTo>
                      <a:pt x="314" y="124"/>
                    </a:lnTo>
                    <a:lnTo>
                      <a:pt x="310" y="136"/>
                    </a:lnTo>
                    <a:lnTo>
                      <a:pt x="308" y="152"/>
                    </a:lnTo>
                    <a:lnTo>
                      <a:pt x="308" y="162"/>
                    </a:lnTo>
                    <a:lnTo>
                      <a:pt x="308" y="174"/>
                    </a:lnTo>
                    <a:lnTo>
                      <a:pt x="312" y="192"/>
                    </a:lnTo>
                    <a:lnTo>
                      <a:pt x="322" y="210"/>
                    </a:lnTo>
                    <a:lnTo>
                      <a:pt x="330" y="222"/>
                    </a:lnTo>
                    <a:lnTo>
                      <a:pt x="338" y="234"/>
                    </a:lnTo>
                    <a:lnTo>
                      <a:pt x="348" y="240"/>
                    </a:lnTo>
                    <a:lnTo>
                      <a:pt x="360" y="244"/>
                    </a:lnTo>
                    <a:lnTo>
                      <a:pt x="376" y="244"/>
                    </a:lnTo>
                    <a:lnTo>
                      <a:pt x="396" y="240"/>
                    </a:lnTo>
                    <a:lnTo>
                      <a:pt x="416" y="236"/>
                    </a:lnTo>
                    <a:lnTo>
                      <a:pt x="424" y="220"/>
                    </a:lnTo>
                    <a:lnTo>
                      <a:pt x="424" y="210"/>
                    </a:lnTo>
                    <a:lnTo>
                      <a:pt x="428" y="200"/>
                    </a:lnTo>
                    <a:lnTo>
                      <a:pt x="442" y="192"/>
                    </a:lnTo>
                    <a:lnTo>
                      <a:pt x="452" y="192"/>
                    </a:lnTo>
                    <a:lnTo>
                      <a:pt x="470" y="192"/>
                    </a:lnTo>
                    <a:lnTo>
                      <a:pt x="482" y="194"/>
                    </a:lnTo>
                    <a:lnTo>
                      <a:pt x="478" y="206"/>
                    </a:lnTo>
                    <a:lnTo>
                      <a:pt x="472" y="214"/>
                    </a:lnTo>
                    <a:lnTo>
                      <a:pt x="470" y="220"/>
                    </a:lnTo>
                    <a:lnTo>
                      <a:pt x="468" y="232"/>
                    </a:lnTo>
                    <a:lnTo>
                      <a:pt x="468" y="244"/>
                    </a:lnTo>
                    <a:lnTo>
                      <a:pt x="464" y="246"/>
                    </a:lnTo>
                    <a:lnTo>
                      <a:pt x="460" y="240"/>
                    </a:lnTo>
                    <a:lnTo>
                      <a:pt x="456" y="242"/>
                    </a:lnTo>
                    <a:lnTo>
                      <a:pt x="452" y="246"/>
                    </a:lnTo>
                    <a:lnTo>
                      <a:pt x="446" y="252"/>
                    </a:lnTo>
                    <a:lnTo>
                      <a:pt x="434" y="252"/>
                    </a:lnTo>
                    <a:lnTo>
                      <a:pt x="416" y="254"/>
                    </a:lnTo>
                    <a:lnTo>
                      <a:pt x="414" y="258"/>
                    </a:lnTo>
                    <a:lnTo>
                      <a:pt x="416" y="266"/>
                    </a:lnTo>
                    <a:lnTo>
                      <a:pt x="424" y="272"/>
                    </a:lnTo>
                    <a:lnTo>
                      <a:pt x="428" y="278"/>
                    </a:lnTo>
                    <a:lnTo>
                      <a:pt x="424" y="280"/>
                    </a:lnTo>
                    <a:lnTo>
                      <a:pt x="412" y="282"/>
                    </a:lnTo>
                    <a:lnTo>
                      <a:pt x="408" y="280"/>
                    </a:lnTo>
                    <a:lnTo>
                      <a:pt x="406" y="284"/>
                    </a:lnTo>
                    <a:lnTo>
                      <a:pt x="402" y="288"/>
                    </a:lnTo>
                    <a:lnTo>
                      <a:pt x="400" y="294"/>
                    </a:lnTo>
                    <a:lnTo>
                      <a:pt x="398" y="306"/>
                    </a:lnTo>
                    <a:lnTo>
                      <a:pt x="392" y="300"/>
                    </a:lnTo>
                    <a:lnTo>
                      <a:pt x="382" y="290"/>
                    </a:lnTo>
                    <a:lnTo>
                      <a:pt x="372" y="284"/>
                    </a:lnTo>
                    <a:lnTo>
                      <a:pt x="364" y="280"/>
                    </a:lnTo>
                    <a:lnTo>
                      <a:pt x="356" y="278"/>
                    </a:lnTo>
                    <a:lnTo>
                      <a:pt x="346" y="280"/>
                    </a:lnTo>
                    <a:lnTo>
                      <a:pt x="338" y="284"/>
                    </a:lnTo>
                    <a:lnTo>
                      <a:pt x="328" y="286"/>
                    </a:lnTo>
                    <a:lnTo>
                      <a:pt x="312" y="282"/>
                    </a:lnTo>
                    <a:lnTo>
                      <a:pt x="298" y="276"/>
                    </a:lnTo>
                    <a:lnTo>
                      <a:pt x="282" y="270"/>
                    </a:lnTo>
                    <a:lnTo>
                      <a:pt x="264" y="264"/>
                    </a:lnTo>
                    <a:lnTo>
                      <a:pt x="254" y="260"/>
                    </a:lnTo>
                    <a:lnTo>
                      <a:pt x="246" y="248"/>
                    </a:lnTo>
                    <a:lnTo>
                      <a:pt x="232" y="248"/>
                    </a:lnTo>
                    <a:lnTo>
                      <a:pt x="218" y="240"/>
                    </a:lnTo>
                    <a:lnTo>
                      <a:pt x="204" y="232"/>
                    </a:lnTo>
                    <a:lnTo>
                      <a:pt x="192" y="222"/>
                    </a:lnTo>
                    <a:lnTo>
                      <a:pt x="186" y="212"/>
                    </a:lnTo>
                    <a:lnTo>
                      <a:pt x="186" y="202"/>
                    </a:lnTo>
                    <a:lnTo>
                      <a:pt x="192" y="196"/>
                    </a:lnTo>
                    <a:lnTo>
                      <a:pt x="192" y="186"/>
                    </a:lnTo>
                    <a:lnTo>
                      <a:pt x="178" y="168"/>
                    </a:lnTo>
                    <a:lnTo>
                      <a:pt x="168" y="156"/>
                    </a:lnTo>
                    <a:lnTo>
                      <a:pt x="156" y="146"/>
                    </a:lnTo>
                    <a:lnTo>
                      <a:pt x="146" y="134"/>
                    </a:lnTo>
                    <a:lnTo>
                      <a:pt x="134" y="126"/>
                    </a:lnTo>
                    <a:lnTo>
                      <a:pt x="126" y="120"/>
                    </a:lnTo>
                    <a:lnTo>
                      <a:pt x="126" y="106"/>
                    </a:lnTo>
                    <a:lnTo>
                      <a:pt x="110" y="96"/>
                    </a:lnTo>
                    <a:lnTo>
                      <a:pt x="100" y="86"/>
                    </a:lnTo>
                    <a:lnTo>
                      <a:pt x="88" y="70"/>
                    </a:lnTo>
                    <a:lnTo>
                      <a:pt x="78" y="60"/>
                    </a:lnTo>
                    <a:lnTo>
                      <a:pt x="72" y="48"/>
                    </a:lnTo>
                    <a:lnTo>
                      <a:pt x="66" y="34"/>
                    </a:lnTo>
                    <a:lnTo>
                      <a:pt x="64" y="28"/>
                    </a:lnTo>
                    <a:lnTo>
                      <a:pt x="50" y="20"/>
                    </a:lnTo>
                    <a:lnTo>
                      <a:pt x="38" y="20"/>
                    </a:lnTo>
                    <a:lnTo>
                      <a:pt x="36" y="26"/>
                    </a:lnTo>
                    <a:lnTo>
                      <a:pt x="40" y="38"/>
                    </a:lnTo>
                    <a:lnTo>
                      <a:pt x="46" y="52"/>
                    </a:lnTo>
                    <a:lnTo>
                      <a:pt x="56" y="62"/>
                    </a:lnTo>
                    <a:lnTo>
                      <a:pt x="64" y="76"/>
                    </a:lnTo>
                    <a:lnTo>
                      <a:pt x="72" y="86"/>
                    </a:lnTo>
                    <a:lnTo>
                      <a:pt x="80" y="96"/>
                    </a:lnTo>
                    <a:lnTo>
                      <a:pt x="90" y="108"/>
                    </a:lnTo>
                    <a:lnTo>
                      <a:pt x="98" y="124"/>
                    </a:lnTo>
                    <a:lnTo>
                      <a:pt x="104" y="136"/>
                    </a:lnTo>
                    <a:lnTo>
                      <a:pt x="106" y="146"/>
                    </a:lnTo>
                    <a:lnTo>
                      <a:pt x="114" y="146"/>
                    </a:lnTo>
                    <a:lnTo>
                      <a:pt x="118" y="152"/>
                    </a:lnTo>
                    <a:lnTo>
                      <a:pt x="120" y="156"/>
                    </a:lnTo>
                    <a:lnTo>
                      <a:pt x="122" y="166"/>
                    </a:lnTo>
                    <a:lnTo>
                      <a:pt x="114" y="170"/>
                    </a:lnTo>
                    <a:lnTo>
                      <a:pt x="108" y="158"/>
                    </a:lnTo>
                    <a:lnTo>
                      <a:pt x="100" y="152"/>
                    </a:lnTo>
                    <a:lnTo>
                      <a:pt x="92" y="144"/>
                    </a:lnTo>
                    <a:lnTo>
                      <a:pt x="84" y="134"/>
                    </a:lnTo>
                    <a:lnTo>
                      <a:pt x="82" y="126"/>
                    </a:lnTo>
                    <a:lnTo>
                      <a:pt x="80" y="116"/>
                    </a:lnTo>
                    <a:lnTo>
                      <a:pt x="72" y="108"/>
                    </a:lnTo>
                    <a:lnTo>
                      <a:pt x="66" y="104"/>
                    </a:lnTo>
                    <a:lnTo>
                      <a:pt x="56" y="102"/>
                    </a:lnTo>
                    <a:lnTo>
                      <a:pt x="48" y="98"/>
                    </a:lnTo>
                    <a:lnTo>
                      <a:pt x="40" y="90"/>
                    </a:lnTo>
                    <a:lnTo>
                      <a:pt x="38" y="86"/>
                    </a:lnTo>
                    <a:lnTo>
                      <a:pt x="42" y="84"/>
                    </a:lnTo>
                    <a:lnTo>
                      <a:pt x="46" y="84"/>
                    </a:lnTo>
                    <a:lnTo>
                      <a:pt x="48" y="80"/>
                    </a:lnTo>
                    <a:lnTo>
                      <a:pt x="46" y="74"/>
                    </a:lnTo>
                    <a:lnTo>
                      <a:pt x="42" y="64"/>
                    </a:lnTo>
                    <a:lnTo>
                      <a:pt x="38" y="60"/>
                    </a:lnTo>
                    <a:lnTo>
                      <a:pt x="30" y="56"/>
                    </a:lnTo>
                    <a:lnTo>
                      <a:pt x="22" y="46"/>
                    </a:lnTo>
                    <a:lnTo>
                      <a:pt x="16" y="32"/>
                    </a:lnTo>
                    <a:lnTo>
                      <a:pt x="12" y="24"/>
                    </a:lnTo>
                    <a:lnTo>
                      <a:pt x="8" y="14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4" name="Freeform 807"/>
              <p:cNvSpPr>
                <a:spLocks/>
              </p:cNvSpPr>
              <p:nvPr/>
            </p:nvSpPr>
            <p:spPr bwMode="auto">
              <a:xfrm>
                <a:off x="1238" y="2283"/>
                <a:ext cx="58" cy="64"/>
              </a:xfrm>
              <a:custGeom>
                <a:avLst/>
                <a:gdLst>
                  <a:gd name="T0" fmla="*/ 34 w 58"/>
                  <a:gd name="T1" fmla="*/ 64 h 64"/>
                  <a:gd name="T2" fmla="*/ 42 w 58"/>
                  <a:gd name="T3" fmla="*/ 56 h 64"/>
                  <a:gd name="T4" fmla="*/ 48 w 58"/>
                  <a:gd name="T5" fmla="*/ 50 h 64"/>
                  <a:gd name="T6" fmla="*/ 52 w 58"/>
                  <a:gd name="T7" fmla="*/ 46 h 64"/>
                  <a:gd name="T8" fmla="*/ 58 w 58"/>
                  <a:gd name="T9" fmla="*/ 38 h 64"/>
                  <a:gd name="T10" fmla="*/ 54 w 58"/>
                  <a:gd name="T11" fmla="*/ 34 h 64"/>
                  <a:gd name="T12" fmla="*/ 48 w 58"/>
                  <a:gd name="T13" fmla="*/ 34 h 64"/>
                  <a:gd name="T14" fmla="*/ 48 w 58"/>
                  <a:gd name="T15" fmla="*/ 0 h 64"/>
                  <a:gd name="T16" fmla="*/ 18 w 58"/>
                  <a:gd name="T17" fmla="*/ 2 h 64"/>
                  <a:gd name="T18" fmla="*/ 16 w 58"/>
                  <a:gd name="T19" fmla="*/ 6 h 64"/>
                  <a:gd name="T20" fmla="*/ 18 w 58"/>
                  <a:gd name="T21" fmla="*/ 14 h 64"/>
                  <a:gd name="T22" fmla="*/ 26 w 58"/>
                  <a:gd name="T23" fmla="*/ 20 h 64"/>
                  <a:gd name="T24" fmla="*/ 30 w 58"/>
                  <a:gd name="T25" fmla="*/ 26 h 64"/>
                  <a:gd name="T26" fmla="*/ 26 w 58"/>
                  <a:gd name="T27" fmla="*/ 28 h 64"/>
                  <a:gd name="T28" fmla="*/ 14 w 58"/>
                  <a:gd name="T29" fmla="*/ 30 h 64"/>
                  <a:gd name="T30" fmla="*/ 10 w 58"/>
                  <a:gd name="T31" fmla="*/ 28 h 64"/>
                  <a:gd name="T32" fmla="*/ 4 w 58"/>
                  <a:gd name="T33" fmla="*/ 36 h 64"/>
                  <a:gd name="T34" fmla="*/ 2 w 58"/>
                  <a:gd name="T35" fmla="*/ 42 h 64"/>
                  <a:gd name="T36" fmla="*/ 0 w 58"/>
                  <a:gd name="T37" fmla="*/ 54 h 64"/>
                  <a:gd name="T38" fmla="*/ 6 w 58"/>
                  <a:gd name="T39" fmla="*/ 58 h 64"/>
                  <a:gd name="T40" fmla="*/ 12 w 58"/>
                  <a:gd name="T41" fmla="*/ 62 h 64"/>
                  <a:gd name="T42" fmla="*/ 22 w 58"/>
                  <a:gd name="T43" fmla="*/ 64 h 64"/>
                  <a:gd name="T44" fmla="*/ 34 w 58"/>
                  <a:gd name="T4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64">
                    <a:moveTo>
                      <a:pt x="34" y="64"/>
                    </a:moveTo>
                    <a:lnTo>
                      <a:pt x="42" y="56"/>
                    </a:lnTo>
                    <a:lnTo>
                      <a:pt x="48" y="50"/>
                    </a:lnTo>
                    <a:lnTo>
                      <a:pt x="52" y="46"/>
                    </a:lnTo>
                    <a:lnTo>
                      <a:pt x="58" y="38"/>
                    </a:lnTo>
                    <a:lnTo>
                      <a:pt x="54" y="34"/>
                    </a:lnTo>
                    <a:lnTo>
                      <a:pt x="48" y="34"/>
                    </a:lnTo>
                    <a:lnTo>
                      <a:pt x="48" y="0"/>
                    </a:lnTo>
                    <a:lnTo>
                      <a:pt x="18" y="2"/>
                    </a:lnTo>
                    <a:lnTo>
                      <a:pt x="16" y="6"/>
                    </a:lnTo>
                    <a:lnTo>
                      <a:pt x="18" y="14"/>
                    </a:lnTo>
                    <a:lnTo>
                      <a:pt x="26" y="20"/>
                    </a:lnTo>
                    <a:lnTo>
                      <a:pt x="30" y="26"/>
                    </a:lnTo>
                    <a:lnTo>
                      <a:pt x="26" y="28"/>
                    </a:lnTo>
                    <a:lnTo>
                      <a:pt x="14" y="3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2" y="42"/>
                    </a:lnTo>
                    <a:lnTo>
                      <a:pt x="0" y="54"/>
                    </a:lnTo>
                    <a:lnTo>
                      <a:pt x="6" y="58"/>
                    </a:lnTo>
                    <a:lnTo>
                      <a:pt x="12" y="62"/>
                    </a:lnTo>
                    <a:lnTo>
                      <a:pt x="22" y="64"/>
                    </a:lnTo>
                    <a:lnTo>
                      <a:pt x="34" y="6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5" name="Freeform 808"/>
              <p:cNvSpPr>
                <a:spLocks/>
              </p:cNvSpPr>
              <p:nvPr/>
            </p:nvSpPr>
            <p:spPr bwMode="auto">
              <a:xfrm>
                <a:off x="1286" y="2273"/>
                <a:ext cx="12" cy="44"/>
              </a:xfrm>
              <a:custGeom>
                <a:avLst/>
                <a:gdLst>
                  <a:gd name="T0" fmla="*/ 10 w 12"/>
                  <a:gd name="T1" fmla="*/ 0 h 44"/>
                  <a:gd name="T2" fmla="*/ 12 w 12"/>
                  <a:gd name="T3" fmla="*/ 6 h 44"/>
                  <a:gd name="T4" fmla="*/ 10 w 12"/>
                  <a:gd name="T5" fmla="*/ 12 h 44"/>
                  <a:gd name="T6" fmla="*/ 10 w 12"/>
                  <a:gd name="T7" fmla="*/ 26 h 44"/>
                  <a:gd name="T8" fmla="*/ 10 w 12"/>
                  <a:gd name="T9" fmla="*/ 34 h 44"/>
                  <a:gd name="T10" fmla="*/ 6 w 12"/>
                  <a:gd name="T11" fmla="*/ 38 h 44"/>
                  <a:gd name="T12" fmla="*/ 0 w 12"/>
                  <a:gd name="T13" fmla="*/ 44 h 44"/>
                  <a:gd name="T14" fmla="*/ 0 w 12"/>
                  <a:gd name="T15" fmla="*/ 10 h 44"/>
                  <a:gd name="T16" fmla="*/ 6 w 12"/>
                  <a:gd name="T17" fmla="*/ 4 h 44"/>
                  <a:gd name="T18" fmla="*/ 10 w 12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44">
                    <a:moveTo>
                      <a:pt x="10" y="0"/>
                    </a:moveTo>
                    <a:lnTo>
                      <a:pt x="12" y="6"/>
                    </a:lnTo>
                    <a:lnTo>
                      <a:pt x="10" y="12"/>
                    </a:lnTo>
                    <a:lnTo>
                      <a:pt x="10" y="26"/>
                    </a:lnTo>
                    <a:lnTo>
                      <a:pt x="10" y="34"/>
                    </a:lnTo>
                    <a:lnTo>
                      <a:pt x="6" y="38"/>
                    </a:lnTo>
                    <a:lnTo>
                      <a:pt x="0" y="44"/>
                    </a:lnTo>
                    <a:lnTo>
                      <a:pt x="0" y="10"/>
                    </a:lnTo>
                    <a:lnTo>
                      <a:pt x="6" y="4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6" name="Freeform 809"/>
              <p:cNvSpPr>
                <a:spLocks/>
              </p:cNvSpPr>
              <p:nvPr/>
            </p:nvSpPr>
            <p:spPr bwMode="auto">
              <a:xfrm>
                <a:off x="1272" y="2337"/>
                <a:ext cx="34" cy="22"/>
              </a:xfrm>
              <a:custGeom>
                <a:avLst/>
                <a:gdLst>
                  <a:gd name="T0" fmla="*/ 0 w 34"/>
                  <a:gd name="T1" fmla="*/ 10 h 22"/>
                  <a:gd name="T2" fmla="*/ 12 w 34"/>
                  <a:gd name="T3" fmla="*/ 0 h 22"/>
                  <a:gd name="T4" fmla="*/ 18 w 34"/>
                  <a:gd name="T5" fmla="*/ 4 h 22"/>
                  <a:gd name="T6" fmla="*/ 24 w 34"/>
                  <a:gd name="T7" fmla="*/ 8 h 22"/>
                  <a:gd name="T8" fmla="*/ 32 w 34"/>
                  <a:gd name="T9" fmla="*/ 10 h 22"/>
                  <a:gd name="T10" fmla="*/ 34 w 34"/>
                  <a:gd name="T11" fmla="*/ 14 h 22"/>
                  <a:gd name="T12" fmla="*/ 30 w 34"/>
                  <a:gd name="T13" fmla="*/ 20 h 22"/>
                  <a:gd name="T14" fmla="*/ 26 w 34"/>
                  <a:gd name="T15" fmla="*/ 22 h 22"/>
                  <a:gd name="T16" fmla="*/ 16 w 34"/>
                  <a:gd name="T17" fmla="*/ 18 h 22"/>
                  <a:gd name="T18" fmla="*/ 8 w 34"/>
                  <a:gd name="T19" fmla="*/ 14 h 22"/>
                  <a:gd name="T20" fmla="*/ 0 w 34"/>
                  <a:gd name="T21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2">
                    <a:moveTo>
                      <a:pt x="0" y="10"/>
                    </a:moveTo>
                    <a:lnTo>
                      <a:pt x="12" y="0"/>
                    </a:lnTo>
                    <a:lnTo>
                      <a:pt x="18" y="4"/>
                    </a:lnTo>
                    <a:lnTo>
                      <a:pt x="24" y="8"/>
                    </a:lnTo>
                    <a:lnTo>
                      <a:pt x="32" y="10"/>
                    </a:lnTo>
                    <a:lnTo>
                      <a:pt x="34" y="14"/>
                    </a:lnTo>
                    <a:lnTo>
                      <a:pt x="30" y="20"/>
                    </a:lnTo>
                    <a:lnTo>
                      <a:pt x="26" y="22"/>
                    </a:lnTo>
                    <a:lnTo>
                      <a:pt x="16" y="18"/>
                    </a:lnTo>
                    <a:lnTo>
                      <a:pt x="8" y="14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7" name="Freeform 810"/>
              <p:cNvSpPr>
                <a:spLocks/>
              </p:cNvSpPr>
              <p:nvPr/>
            </p:nvSpPr>
            <p:spPr bwMode="auto">
              <a:xfrm>
                <a:off x="1284" y="2315"/>
                <a:ext cx="96" cy="48"/>
              </a:xfrm>
              <a:custGeom>
                <a:avLst/>
                <a:gdLst>
                  <a:gd name="T0" fmla="*/ 12 w 96"/>
                  <a:gd name="T1" fmla="*/ 6 h 48"/>
                  <a:gd name="T2" fmla="*/ 26 w 96"/>
                  <a:gd name="T3" fmla="*/ 2 h 48"/>
                  <a:gd name="T4" fmla="*/ 34 w 96"/>
                  <a:gd name="T5" fmla="*/ 2 h 48"/>
                  <a:gd name="T6" fmla="*/ 42 w 96"/>
                  <a:gd name="T7" fmla="*/ 4 h 48"/>
                  <a:gd name="T8" fmla="*/ 52 w 96"/>
                  <a:gd name="T9" fmla="*/ 2 h 48"/>
                  <a:gd name="T10" fmla="*/ 64 w 96"/>
                  <a:gd name="T11" fmla="*/ 0 h 48"/>
                  <a:gd name="T12" fmla="*/ 74 w 96"/>
                  <a:gd name="T13" fmla="*/ 0 h 48"/>
                  <a:gd name="T14" fmla="*/ 80 w 96"/>
                  <a:gd name="T15" fmla="*/ 0 h 48"/>
                  <a:gd name="T16" fmla="*/ 84 w 96"/>
                  <a:gd name="T17" fmla="*/ 4 h 48"/>
                  <a:gd name="T18" fmla="*/ 96 w 96"/>
                  <a:gd name="T19" fmla="*/ 12 h 48"/>
                  <a:gd name="T20" fmla="*/ 94 w 96"/>
                  <a:gd name="T21" fmla="*/ 16 h 48"/>
                  <a:gd name="T22" fmla="*/ 88 w 96"/>
                  <a:gd name="T23" fmla="*/ 18 h 48"/>
                  <a:gd name="T24" fmla="*/ 80 w 96"/>
                  <a:gd name="T25" fmla="*/ 18 h 48"/>
                  <a:gd name="T26" fmla="*/ 70 w 96"/>
                  <a:gd name="T27" fmla="*/ 18 h 48"/>
                  <a:gd name="T28" fmla="*/ 64 w 96"/>
                  <a:gd name="T29" fmla="*/ 22 h 48"/>
                  <a:gd name="T30" fmla="*/ 56 w 96"/>
                  <a:gd name="T31" fmla="*/ 30 h 48"/>
                  <a:gd name="T32" fmla="*/ 48 w 96"/>
                  <a:gd name="T33" fmla="*/ 32 h 48"/>
                  <a:gd name="T34" fmla="*/ 42 w 96"/>
                  <a:gd name="T35" fmla="*/ 34 h 48"/>
                  <a:gd name="T36" fmla="*/ 40 w 96"/>
                  <a:gd name="T37" fmla="*/ 42 h 48"/>
                  <a:gd name="T38" fmla="*/ 36 w 96"/>
                  <a:gd name="T39" fmla="*/ 46 h 48"/>
                  <a:gd name="T40" fmla="*/ 30 w 96"/>
                  <a:gd name="T41" fmla="*/ 48 h 48"/>
                  <a:gd name="T42" fmla="*/ 30 w 96"/>
                  <a:gd name="T43" fmla="*/ 42 h 48"/>
                  <a:gd name="T44" fmla="*/ 28 w 96"/>
                  <a:gd name="T45" fmla="*/ 36 h 48"/>
                  <a:gd name="T46" fmla="*/ 22 w 96"/>
                  <a:gd name="T47" fmla="*/ 36 h 48"/>
                  <a:gd name="T48" fmla="*/ 20 w 96"/>
                  <a:gd name="T49" fmla="*/ 32 h 48"/>
                  <a:gd name="T50" fmla="*/ 6 w 96"/>
                  <a:gd name="T51" fmla="*/ 26 h 48"/>
                  <a:gd name="T52" fmla="*/ 0 w 96"/>
                  <a:gd name="T53" fmla="*/ 22 h 48"/>
                  <a:gd name="T54" fmla="*/ 12 w 96"/>
                  <a:gd name="T55" fmla="*/ 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6" h="48">
                    <a:moveTo>
                      <a:pt x="12" y="6"/>
                    </a:moveTo>
                    <a:lnTo>
                      <a:pt x="26" y="2"/>
                    </a:lnTo>
                    <a:lnTo>
                      <a:pt x="34" y="2"/>
                    </a:lnTo>
                    <a:lnTo>
                      <a:pt x="42" y="4"/>
                    </a:lnTo>
                    <a:lnTo>
                      <a:pt x="52" y="2"/>
                    </a:lnTo>
                    <a:lnTo>
                      <a:pt x="64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4" y="4"/>
                    </a:lnTo>
                    <a:lnTo>
                      <a:pt x="96" y="12"/>
                    </a:lnTo>
                    <a:lnTo>
                      <a:pt x="94" y="16"/>
                    </a:lnTo>
                    <a:lnTo>
                      <a:pt x="88" y="18"/>
                    </a:lnTo>
                    <a:lnTo>
                      <a:pt x="80" y="18"/>
                    </a:lnTo>
                    <a:lnTo>
                      <a:pt x="70" y="18"/>
                    </a:lnTo>
                    <a:lnTo>
                      <a:pt x="64" y="22"/>
                    </a:lnTo>
                    <a:lnTo>
                      <a:pt x="56" y="30"/>
                    </a:lnTo>
                    <a:lnTo>
                      <a:pt x="48" y="32"/>
                    </a:lnTo>
                    <a:lnTo>
                      <a:pt x="42" y="34"/>
                    </a:lnTo>
                    <a:lnTo>
                      <a:pt x="40" y="42"/>
                    </a:lnTo>
                    <a:lnTo>
                      <a:pt x="36" y="46"/>
                    </a:lnTo>
                    <a:lnTo>
                      <a:pt x="30" y="48"/>
                    </a:lnTo>
                    <a:lnTo>
                      <a:pt x="30" y="42"/>
                    </a:lnTo>
                    <a:lnTo>
                      <a:pt x="28" y="36"/>
                    </a:lnTo>
                    <a:lnTo>
                      <a:pt x="22" y="36"/>
                    </a:lnTo>
                    <a:lnTo>
                      <a:pt x="20" y="32"/>
                    </a:lnTo>
                    <a:lnTo>
                      <a:pt x="6" y="26"/>
                    </a:lnTo>
                    <a:lnTo>
                      <a:pt x="0" y="22"/>
                    </a:lnTo>
                    <a:lnTo>
                      <a:pt x="12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8" name="Freeform 811"/>
              <p:cNvSpPr>
                <a:spLocks/>
              </p:cNvSpPr>
              <p:nvPr/>
            </p:nvSpPr>
            <p:spPr bwMode="auto">
              <a:xfrm>
                <a:off x="1314" y="2331"/>
                <a:ext cx="64" cy="66"/>
              </a:xfrm>
              <a:custGeom>
                <a:avLst/>
                <a:gdLst>
                  <a:gd name="T0" fmla="*/ 54 w 64"/>
                  <a:gd name="T1" fmla="*/ 66 h 66"/>
                  <a:gd name="T2" fmla="*/ 44 w 64"/>
                  <a:gd name="T3" fmla="*/ 62 h 66"/>
                  <a:gd name="T4" fmla="*/ 26 w 64"/>
                  <a:gd name="T5" fmla="*/ 60 h 66"/>
                  <a:gd name="T6" fmla="*/ 14 w 64"/>
                  <a:gd name="T7" fmla="*/ 50 h 66"/>
                  <a:gd name="T8" fmla="*/ 6 w 64"/>
                  <a:gd name="T9" fmla="*/ 42 h 66"/>
                  <a:gd name="T10" fmla="*/ 0 w 64"/>
                  <a:gd name="T11" fmla="*/ 32 h 66"/>
                  <a:gd name="T12" fmla="*/ 10 w 64"/>
                  <a:gd name="T13" fmla="*/ 26 h 66"/>
                  <a:gd name="T14" fmla="*/ 12 w 64"/>
                  <a:gd name="T15" fmla="*/ 18 h 66"/>
                  <a:gd name="T16" fmla="*/ 26 w 64"/>
                  <a:gd name="T17" fmla="*/ 14 h 66"/>
                  <a:gd name="T18" fmla="*/ 34 w 64"/>
                  <a:gd name="T19" fmla="*/ 6 h 66"/>
                  <a:gd name="T20" fmla="*/ 40 w 64"/>
                  <a:gd name="T21" fmla="*/ 2 h 66"/>
                  <a:gd name="T22" fmla="*/ 50 w 64"/>
                  <a:gd name="T23" fmla="*/ 2 h 66"/>
                  <a:gd name="T24" fmla="*/ 58 w 64"/>
                  <a:gd name="T25" fmla="*/ 2 h 66"/>
                  <a:gd name="T26" fmla="*/ 64 w 64"/>
                  <a:gd name="T27" fmla="*/ 0 h 66"/>
                  <a:gd name="T28" fmla="*/ 64 w 64"/>
                  <a:gd name="T29" fmla="*/ 6 h 66"/>
                  <a:gd name="T30" fmla="*/ 62 w 64"/>
                  <a:gd name="T31" fmla="*/ 18 h 66"/>
                  <a:gd name="T32" fmla="*/ 58 w 64"/>
                  <a:gd name="T33" fmla="*/ 30 h 66"/>
                  <a:gd name="T34" fmla="*/ 56 w 64"/>
                  <a:gd name="T35" fmla="*/ 42 h 66"/>
                  <a:gd name="T36" fmla="*/ 56 w 64"/>
                  <a:gd name="T37" fmla="*/ 52 h 66"/>
                  <a:gd name="T38" fmla="*/ 54 w 64"/>
                  <a:gd name="T3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4" h="66">
                    <a:moveTo>
                      <a:pt x="54" y="66"/>
                    </a:moveTo>
                    <a:lnTo>
                      <a:pt x="44" y="62"/>
                    </a:lnTo>
                    <a:lnTo>
                      <a:pt x="26" y="60"/>
                    </a:lnTo>
                    <a:lnTo>
                      <a:pt x="14" y="50"/>
                    </a:lnTo>
                    <a:lnTo>
                      <a:pt x="6" y="42"/>
                    </a:lnTo>
                    <a:lnTo>
                      <a:pt x="0" y="32"/>
                    </a:lnTo>
                    <a:lnTo>
                      <a:pt x="10" y="26"/>
                    </a:lnTo>
                    <a:lnTo>
                      <a:pt x="12" y="18"/>
                    </a:lnTo>
                    <a:lnTo>
                      <a:pt x="26" y="14"/>
                    </a:lnTo>
                    <a:lnTo>
                      <a:pt x="34" y="6"/>
                    </a:lnTo>
                    <a:lnTo>
                      <a:pt x="40" y="2"/>
                    </a:lnTo>
                    <a:lnTo>
                      <a:pt x="50" y="2"/>
                    </a:lnTo>
                    <a:lnTo>
                      <a:pt x="58" y="2"/>
                    </a:lnTo>
                    <a:lnTo>
                      <a:pt x="64" y="0"/>
                    </a:lnTo>
                    <a:lnTo>
                      <a:pt x="64" y="6"/>
                    </a:lnTo>
                    <a:lnTo>
                      <a:pt x="62" y="18"/>
                    </a:lnTo>
                    <a:lnTo>
                      <a:pt x="58" y="30"/>
                    </a:lnTo>
                    <a:lnTo>
                      <a:pt x="56" y="42"/>
                    </a:lnTo>
                    <a:lnTo>
                      <a:pt x="56" y="52"/>
                    </a:lnTo>
                    <a:lnTo>
                      <a:pt x="54" y="6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9" name="Freeform 812"/>
              <p:cNvSpPr>
                <a:spLocks/>
              </p:cNvSpPr>
              <p:nvPr/>
            </p:nvSpPr>
            <p:spPr bwMode="auto">
              <a:xfrm>
                <a:off x="1338" y="2391"/>
                <a:ext cx="50" cy="44"/>
              </a:xfrm>
              <a:custGeom>
                <a:avLst/>
                <a:gdLst>
                  <a:gd name="T0" fmla="*/ 18 w 50"/>
                  <a:gd name="T1" fmla="*/ 20 h 44"/>
                  <a:gd name="T2" fmla="*/ 12 w 50"/>
                  <a:gd name="T3" fmla="*/ 16 h 44"/>
                  <a:gd name="T4" fmla="*/ 10 w 50"/>
                  <a:gd name="T5" fmla="*/ 22 h 44"/>
                  <a:gd name="T6" fmla="*/ 8 w 50"/>
                  <a:gd name="T7" fmla="*/ 24 h 44"/>
                  <a:gd name="T8" fmla="*/ 2 w 50"/>
                  <a:gd name="T9" fmla="*/ 20 h 44"/>
                  <a:gd name="T10" fmla="*/ 0 w 50"/>
                  <a:gd name="T11" fmla="*/ 16 h 44"/>
                  <a:gd name="T12" fmla="*/ 0 w 50"/>
                  <a:gd name="T13" fmla="*/ 10 h 44"/>
                  <a:gd name="T14" fmla="*/ 2 w 50"/>
                  <a:gd name="T15" fmla="*/ 6 h 44"/>
                  <a:gd name="T16" fmla="*/ 2 w 50"/>
                  <a:gd name="T17" fmla="*/ 0 h 44"/>
                  <a:gd name="T18" fmla="*/ 18 w 50"/>
                  <a:gd name="T19" fmla="*/ 2 h 44"/>
                  <a:gd name="T20" fmla="*/ 30 w 50"/>
                  <a:gd name="T21" fmla="*/ 6 h 44"/>
                  <a:gd name="T22" fmla="*/ 34 w 50"/>
                  <a:gd name="T23" fmla="*/ 10 h 44"/>
                  <a:gd name="T24" fmla="*/ 42 w 50"/>
                  <a:gd name="T25" fmla="*/ 18 h 44"/>
                  <a:gd name="T26" fmla="*/ 48 w 50"/>
                  <a:gd name="T27" fmla="*/ 24 h 44"/>
                  <a:gd name="T28" fmla="*/ 50 w 50"/>
                  <a:gd name="T29" fmla="*/ 28 h 44"/>
                  <a:gd name="T30" fmla="*/ 46 w 50"/>
                  <a:gd name="T31" fmla="*/ 30 h 44"/>
                  <a:gd name="T32" fmla="*/ 44 w 50"/>
                  <a:gd name="T33" fmla="*/ 36 h 44"/>
                  <a:gd name="T34" fmla="*/ 42 w 50"/>
                  <a:gd name="T35" fmla="*/ 42 h 44"/>
                  <a:gd name="T36" fmla="*/ 38 w 50"/>
                  <a:gd name="T37" fmla="*/ 44 h 44"/>
                  <a:gd name="T38" fmla="*/ 34 w 50"/>
                  <a:gd name="T39" fmla="*/ 32 h 44"/>
                  <a:gd name="T40" fmla="*/ 28 w 50"/>
                  <a:gd name="T41" fmla="*/ 26 h 44"/>
                  <a:gd name="T42" fmla="*/ 24 w 50"/>
                  <a:gd name="T43" fmla="*/ 24 h 44"/>
                  <a:gd name="T44" fmla="*/ 18 w 50"/>
                  <a:gd name="T45" fmla="*/ 2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" h="44">
                    <a:moveTo>
                      <a:pt x="18" y="20"/>
                    </a:moveTo>
                    <a:lnTo>
                      <a:pt x="12" y="16"/>
                    </a:lnTo>
                    <a:lnTo>
                      <a:pt x="10" y="22"/>
                    </a:lnTo>
                    <a:lnTo>
                      <a:pt x="8" y="24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18" y="2"/>
                    </a:lnTo>
                    <a:lnTo>
                      <a:pt x="30" y="6"/>
                    </a:lnTo>
                    <a:lnTo>
                      <a:pt x="34" y="10"/>
                    </a:lnTo>
                    <a:lnTo>
                      <a:pt x="42" y="18"/>
                    </a:lnTo>
                    <a:lnTo>
                      <a:pt x="48" y="24"/>
                    </a:lnTo>
                    <a:lnTo>
                      <a:pt x="50" y="28"/>
                    </a:lnTo>
                    <a:lnTo>
                      <a:pt x="46" y="30"/>
                    </a:lnTo>
                    <a:lnTo>
                      <a:pt x="44" y="36"/>
                    </a:lnTo>
                    <a:lnTo>
                      <a:pt x="42" y="42"/>
                    </a:lnTo>
                    <a:lnTo>
                      <a:pt x="38" y="44"/>
                    </a:lnTo>
                    <a:lnTo>
                      <a:pt x="34" y="32"/>
                    </a:lnTo>
                    <a:lnTo>
                      <a:pt x="28" y="26"/>
                    </a:lnTo>
                    <a:lnTo>
                      <a:pt x="24" y="24"/>
                    </a:lnTo>
                    <a:lnTo>
                      <a:pt x="18" y="2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0" name="Freeform 813"/>
              <p:cNvSpPr>
                <a:spLocks/>
              </p:cNvSpPr>
              <p:nvPr/>
            </p:nvSpPr>
            <p:spPr bwMode="auto">
              <a:xfrm>
                <a:off x="1376" y="2417"/>
                <a:ext cx="102" cy="38"/>
              </a:xfrm>
              <a:custGeom>
                <a:avLst/>
                <a:gdLst>
                  <a:gd name="T0" fmla="*/ 88 w 102"/>
                  <a:gd name="T1" fmla="*/ 34 h 38"/>
                  <a:gd name="T2" fmla="*/ 82 w 102"/>
                  <a:gd name="T3" fmla="*/ 32 h 38"/>
                  <a:gd name="T4" fmla="*/ 80 w 102"/>
                  <a:gd name="T5" fmla="*/ 28 h 38"/>
                  <a:gd name="T6" fmla="*/ 80 w 102"/>
                  <a:gd name="T7" fmla="*/ 22 h 38"/>
                  <a:gd name="T8" fmla="*/ 80 w 102"/>
                  <a:gd name="T9" fmla="*/ 16 h 38"/>
                  <a:gd name="T10" fmla="*/ 78 w 102"/>
                  <a:gd name="T11" fmla="*/ 12 h 38"/>
                  <a:gd name="T12" fmla="*/ 72 w 102"/>
                  <a:gd name="T13" fmla="*/ 10 h 38"/>
                  <a:gd name="T14" fmla="*/ 66 w 102"/>
                  <a:gd name="T15" fmla="*/ 10 h 38"/>
                  <a:gd name="T16" fmla="*/ 62 w 102"/>
                  <a:gd name="T17" fmla="*/ 12 h 38"/>
                  <a:gd name="T18" fmla="*/ 60 w 102"/>
                  <a:gd name="T19" fmla="*/ 16 h 38"/>
                  <a:gd name="T20" fmla="*/ 52 w 102"/>
                  <a:gd name="T21" fmla="*/ 18 h 38"/>
                  <a:gd name="T22" fmla="*/ 48 w 102"/>
                  <a:gd name="T23" fmla="*/ 22 h 38"/>
                  <a:gd name="T24" fmla="*/ 50 w 102"/>
                  <a:gd name="T25" fmla="*/ 26 h 38"/>
                  <a:gd name="T26" fmla="*/ 52 w 102"/>
                  <a:gd name="T27" fmla="*/ 30 h 38"/>
                  <a:gd name="T28" fmla="*/ 52 w 102"/>
                  <a:gd name="T29" fmla="*/ 36 h 38"/>
                  <a:gd name="T30" fmla="*/ 44 w 102"/>
                  <a:gd name="T31" fmla="*/ 38 h 38"/>
                  <a:gd name="T32" fmla="*/ 38 w 102"/>
                  <a:gd name="T33" fmla="*/ 32 h 38"/>
                  <a:gd name="T34" fmla="*/ 32 w 102"/>
                  <a:gd name="T35" fmla="*/ 26 h 38"/>
                  <a:gd name="T36" fmla="*/ 26 w 102"/>
                  <a:gd name="T37" fmla="*/ 22 h 38"/>
                  <a:gd name="T38" fmla="*/ 18 w 102"/>
                  <a:gd name="T39" fmla="*/ 20 h 38"/>
                  <a:gd name="T40" fmla="*/ 14 w 102"/>
                  <a:gd name="T41" fmla="*/ 18 h 38"/>
                  <a:gd name="T42" fmla="*/ 8 w 102"/>
                  <a:gd name="T43" fmla="*/ 20 h 38"/>
                  <a:gd name="T44" fmla="*/ 0 w 102"/>
                  <a:gd name="T45" fmla="*/ 18 h 38"/>
                  <a:gd name="T46" fmla="*/ 4 w 102"/>
                  <a:gd name="T47" fmla="*/ 14 h 38"/>
                  <a:gd name="T48" fmla="*/ 6 w 102"/>
                  <a:gd name="T49" fmla="*/ 8 h 38"/>
                  <a:gd name="T50" fmla="*/ 12 w 102"/>
                  <a:gd name="T51" fmla="*/ 2 h 38"/>
                  <a:gd name="T52" fmla="*/ 18 w 102"/>
                  <a:gd name="T53" fmla="*/ 4 h 38"/>
                  <a:gd name="T54" fmla="*/ 22 w 102"/>
                  <a:gd name="T55" fmla="*/ 8 h 38"/>
                  <a:gd name="T56" fmla="*/ 30 w 102"/>
                  <a:gd name="T57" fmla="*/ 12 h 38"/>
                  <a:gd name="T58" fmla="*/ 38 w 102"/>
                  <a:gd name="T59" fmla="*/ 12 h 38"/>
                  <a:gd name="T60" fmla="*/ 44 w 102"/>
                  <a:gd name="T61" fmla="*/ 10 h 38"/>
                  <a:gd name="T62" fmla="*/ 52 w 102"/>
                  <a:gd name="T63" fmla="*/ 6 h 38"/>
                  <a:gd name="T64" fmla="*/ 62 w 102"/>
                  <a:gd name="T65" fmla="*/ 2 h 38"/>
                  <a:gd name="T66" fmla="*/ 72 w 102"/>
                  <a:gd name="T67" fmla="*/ 0 h 38"/>
                  <a:gd name="T68" fmla="*/ 82 w 102"/>
                  <a:gd name="T69" fmla="*/ 2 h 38"/>
                  <a:gd name="T70" fmla="*/ 88 w 102"/>
                  <a:gd name="T71" fmla="*/ 6 h 38"/>
                  <a:gd name="T72" fmla="*/ 94 w 102"/>
                  <a:gd name="T73" fmla="*/ 10 h 38"/>
                  <a:gd name="T74" fmla="*/ 98 w 102"/>
                  <a:gd name="T75" fmla="*/ 16 h 38"/>
                  <a:gd name="T76" fmla="*/ 102 w 102"/>
                  <a:gd name="T77" fmla="*/ 20 h 38"/>
                  <a:gd name="T78" fmla="*/ 100 w 102"/>
                  <a:gd name="T79" fmla="*/ 26 h 38"/>
                  <a:gd name="T80" fmla="*/ 94 w 102"/>
                  <a:gd name="T81" fmla="*/ 30 h 38"/>
                  <a:gd name="T82" fmla="*/ 88 w 102"/>
                  <a:gd name="T83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2" h="38">
                    <a:moveTo>
                      <a:pt x="88" y="34"/>
                    </a:moveTo>
                    <a:lnTo>
                      <a:pt x="82" y="32"/>
                    </a:lnTo>
                    <a:lnTo>
                      <a:pt x="80" y="28"/>
                    </a:lnTo>
                    <a:lnTo>
                      <a:pt x="80" y="22"/>
                    </a:lnTo>
                    <a:lnTo>
                      <a:pt x="80" y="16"/>
                    </a:lnTo>
                    <a:lnTo>
                      <a:pt x="78" y="12"/>
                    </a:lnTo>
                    <a:lnTo>
                      <a:pt x="72" y="10"/>
                    </a:lnTo>
                    <a:lnTo>
                      <a:pt x="66" y="10"/>
                    </a:lnTo>
                    <a:lnTo>
                      <a:pt x="62" y="12"/>
                    </a:lnTo>
                    <a:lnTo>
                      <a:pt x="60" y="16"/>
                    </a:lnTo>
                    <a:lnTo>
                      <a:pt x="52" y="18"/>
                    </a:lnTo>
                    <a:lnTo>
                      <a:pt x="48" y="22"/>
                    </a:lnTo>
                    <a:lnTo>
                      <a:pt x="50" y="26"/>
                    </a:lnTo>
                    <a:lnTo>
                      <a:pt x="52" y="30"/>
                    </a:lnTo>
                    <a:lnTo>
                      <a:pt x="52" y="36"/>
                    </a:lnTo>
                    <a:lnTo>
                      <a:pt x="44" y="38"/>
                    </a:lnTo>
                    <a:lnTo>
                      <a:pt x="38" y="32"/>
                    </a:lnTo>
                    <a:lnTo>
                      <a:pt x="32" y="26"/>
                    </a:lnTo>
                    <a:lnTo>
                      <a:pt x="26" y="22"/>
                    </a:lnTo>
                    <a:lnTo>
                      <a:pt x="18" y="20"/>
                    </a:lnTo>
                    <a:lnTo>
                      <a:pt x="14" y="18"/>
                    </a:lnTo>
                    <a:lnTo>
                      <a:pt x="8" y="20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6" y="8"/>
                    </a:lnTo>
                    <a:lnTo>
                      <a:pt x="12" y="2"/>
                    </a:lnTo>
                    <a:lnTo>
                      <a:pt x="18" y="4"/>
                    </a:lnTo>
                    <a:lnTo>
                      <a:pt x="22" y="8"/>
                    </a:lnTo>
                    <a:lnTo>
                      <a:pt x="30" y="12"/>
                    </a:lnTo>
                    <a:lnTo>
                      <a:pt x="38" y="12"/>
                    </a:lnTo>
                    <a:lnTo>
                      <a:pt x="44" y="10"/>
                    </a:lnTo>
                    <a:lnTo>
                      <a:pt x="52" y="6"/>
                    </a:lnTo>
                    <a:lnTo>
                      <a:pt x="62" y="2"/>
                    </a:lnTo>
                    <a:lnTo>
                      <a:pt x="72" y="0"/>
                    </a:lnTo>
                    <a:lnTo>
                      <a:pt x="82" y="2"/>
                    </a:lnTo>
                    <a:lnTo>
                      <a:pt x="88" y="6"/>
                    </a:lnTo>
                    <a:lnTo>
                      <a:pt x="94" y="10"/>
                    </a:lnTo>
                    <a:lnTo>
                      <a:pt x="98" y="16"/>
                    </a:lnTo>
                    <a:lnTo>
                      <a:pt x="102" y="20"/>
                    </a:lnTo>
                    <a:lnTo>
                      <a:pt x="100" y="26"/>
                    </a:lnTo>
                    <a:lnTo>
                      <a:pt x="94" y="30"/>
                    </a:lnTo>
                    <a:lnTo>
                      <a:pt x="88" y="3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1" name="Freeform 814"/>
              <p:cNvSpPr>
                <a:spLocks/>
              </p:cNvSpPr>
              <p:nvPr/>
            </p:nvSpPr>
            <p:spPr bwMode="auto">
              <a:xfrm>
                <a:off x="1354" y="2195"/>
                <a:ext cx="166" cy="56"/>
              </a:xfrm>
              <a:custGeom>
                <a:avLst/>
                <a:gdLst>
                  <a:gd name="T0" fmla="*/ 148 w 166"/>
                  <a:gd name="T1" fmla="*/ 56 h 56"/>
                  <a:gd name="T2" fmla="*/ 140 w 166"/>
                  <a:gd name="T3" fmla="*/ 52 h 56"/>
                  <a:gd name="T4" fmla="*/ 130 w 166"/>
                  <a:gd name="T5" fmla="*/ 52 h 56"/>
                  <a:gd name="T6" fmla="*/ 124 w 166"/>
                  <a:gd name="T7" fmla="*/ 56 h 56"/>
                  <a:gd name="T8" fmla="*/ 116 w 166"/>
                  <a:gd name="T9" fmla="*/ 54 h 56"/>
                  <a:gd name="T10" fmla="*/ 118 w 166"/>
                  <a:gd name="T11" fmla="*/ 46 h 56"/>
                  <a:gd name="T12" fmla="*/ 116 w 166"/>
                  <a:gd name="T13" fmla="*/ 40 h 56"/>
                  <a:gd name="T14" fmla="*/ 104 w 166"/>
                  <a:gd name="T15" fmla="*/ 40 h 56"/>
                  <a:gd name="T16" fmla="*/ 100 w 166"/>
                  <a:gd name="T17" fmla="*/ 32 h 56"/>
                  <a:gd name="T18" fmla="*/ 94 w 166"/>
                  <a:gd name="T19" fmla="*/ 30 h 56"/>
                  <a:gd name="T20" fmla="*/ 80 w 166"/>
                  <a:gd name="T21" fmla="*/ 26 h 56"/>
                  <a:gd name="T22" fmla="*/ 76 w 166"/>
                  <a:gd name="T23" fmla="*/ 22 h 56"/>
                  <a:gd name="T24" fmla="*/ 62 w 166"/>
                  <a:gd name="T25" fmla="*/ 18 h 56"/>
                  <a:gd name="T26" fmla="*/ 48 w 166"/>
                  <a:gd name="T27" fmla="*/ 16 h 56"/>
                  <a:gd name="T28" fmla="*/ 44 w 166"/>
                  <a:gd name="T29" fmla="*/ 12 h 56"/>
                  <a:gd name="T30" fmla="*/ 34 w 166"/>
                  <a:gd name="T31" fmla="*/ 10 h 56"/>
                  <a:gd name="T32" fmla="*/ 28 w 166"/>
                  <a:gd name="T33" fmla="*/ 14 h 56"/>
                  <a:gd name="T34" fmla="*/ 20 w 166"/>
                  <a:gd name="T35" fmla="*/ 18 h 56"/>
                  <a:gd name="T36" fmla="*/ 12 w 166"/>
                  <a:gd name="T37" fmla="*/ 22 h 56"/>
                  <a:gd name="T38" fmla="*/ 0 w 166"/>
                  <a:gd name="T39" fmla="*/ 22 h 56"/>
                  <a:gd name="T40" fmla="*/ 2 w 166"/>
                  <a:gd name="T41" fmla="*/ 16 h 56"/>
                  <a:gd name="T42" fmla="*/ 10 w 166"/>
                  <a:gd name="T43" fmla="*/ 6 h 56"/>
                  <a:gd name="T44" fmla="*/ 26 w 166"/>
                  <a:gd name="T45" fmla="*/ 2 h 56"/>
                  <a:gd name="T46" fmla="*/ 40 w 166"/>
                  <a:gd name="T47" fmla="*/ 0 h 56"/>
                  <a:gd name="T48" fmla="*/ 58 w 166"/>
                  <a:gd name="T49" fmla="*/ 0 h 56"/>
                  <a:gd name="T50" fmla="*/ 74 w 166"/>
                  <a:gd name="T51" fmla="*/ 4 h 56"/>
                  <a:gd name="T52" fmla="*/ 88 w 166"/>
                  <a:gd name="T53" fmla="*/ 10 h 56"/>
                  <a:gd name="T54" fmla="*/ 104 w 166"/>
                  <a:gd name="T55" fmla="*/ 14 h 56"/>
                  <a:gd name="T56" fmla="*/ 110 w 166"/>
                  <a:gd name="T57" fmla="*/ 20 h 56"/>
                  <a:gd name="T58" fmla="*/ 116 w 166"/>
                  <a:gd name="T59" fmla="*/ 24 h 56"/>
                  <a:gd name="T60" fmla="*/ 130 w 166"/>
                  <a:gd name="T61" fmla="*/ 30 h 56"/>
                  <a:gd name="T62" fmla="*/ 142 w 166"/>
                  <a:gd name="T63" fmla="*/ 34 h 56"/>
                  <a:gd name="T64" fmla="*/ 154 w 166"/>
                  <a:gd name="T65" fmla="*/ 40 h 56"/>
                  <a:gd name="T66" fmla="*/ 166 w 166"/>
                  <a:gd name="T67" fmla="*/ 46 h 56"/>
                  <a:gd name="T68" fmla="*/ 160 w 166"/>
                  <a:gd name="T69" fmla="*/ 50 h 56"/>
                  <a:gd name="T70" fmla="*/ 152 w 166"/>
                  <a:gd name="T71" fmla="*/ 52 h 56"/>
                  <a:gd name="T72" fmla="*/ 150 w 166"/>
                  <a:gd name="T73" fmla="*/ 56 h 56"/>
                  <a:gd name="T74" fmla="*/ 148 w 166"/>
                  <a:gd name="T7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6" h="56">
                    <a:moveTo>
                      <a:pt x="148" y="56"/>
                    </a:moveTo>
                    <a:lnTo>
                      <a:pt x="140" y="52"/>
                    </a:lnTo>
                    <a:lnTo>
                      <a:pt x="130" y="52"/>
                    </a:lnTo>
                    <a:lnTo>
                      <a:pt x="124" y="56"/>
                    </a:lnTo>
                    <a:lnTo>
                      <a:pt x="116" y="54"/>
                    </a:lnTo>
                    <a:lnTo>
                      <a:pt x="118" y="46"/>
                    </a:lnTo>
                    <a:lnTo>
                      <a:pt x="116" y="40"/>
                    </a:lnTo>
                    <a:lnTo>
                      <a:pt x="104" y="40"/>
                    </a:lnTo>
                    <a:lnTo>
                      <a:pt x="100" y="32"/>
                    </a:lnTo>
                    <a:lnTo>
                      <a:pt x="94" y="30"/>
                    </a:lnTo>
                    <a:lnTo>
                      <a:pt x="80" y="26"/>
                    </a:lnTo>
                    <a:lnTo>
                      <a:pt x="76" y="22"/>
                    </a:lnTo>
                    <a:lnTo>
                      <a:pt x="62" y="18"/>
                    </a:lnTo>
                    <a:lnTo>
                      <a:pt x="48" y="16"/>
                    </a:lnTo>
                    <a:lnTo>
                      <a:pt x="44" y="12"/>
                    </a:lnTo>
                    <a:lnTo>
                      <a:pt x="34" y="10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10" y="6"/>
                    </a:lnTo>
                    <a:lnTo>
                      <a:pt x="26" y="2"/>
                    </a:lnTo>
                    <a:lnTo>
                      <a:pt x="40" y="0"/>
                    </a:lnTo>
                    <a:lnTo>
                      <a:pt x="58" y="0"/>
                    </a:lnTo>
                    <a:lnTo>
                      <a:pt x="74" y="4"/>
                    </a:lnTo>
                    <a:lnTo>
                      <a:pt x="88" y="10"/>
                    </a:lnTo>
                    <a:lnTo>
                      <a:pt x="104" y="14"/>
                    </a:lnTo>
                    <a:lnTo>
                      <a:pt x="110" y="20"/>
                    </a:lnTo>
                    <a:lnTo>
                      <a:pt x="116" y="24"/>
                    </a:lnTo>
                    <a:lnTo>
                      <a:pt x="130" y="30"/>
                    </a:lnTo>
                    <a:lnTo>
                      <a:pt x="142" y="34"/>
                    </a:lnTo>
                    <a:lnTo>
                      <a:pt x="154" y="40"/>
                    </a:lnTo>
                    <a:lnTo>
                      <a:pt x="166" y="46"/>
                    </a:lnTo>
                    <a:lnTo>
                      <a:pt x="160" y="50"/>
                    </a:lnTo>
                    <a:lnTo>
                      <a:pt x="152" y="52"/>
                    </a:lnTo>
                    <a:lnTo>
                      <a:pt x="150" y="56"/>
                    </a:lnTo>
                    <a:lnTo>
                      <a:pt x="148" y="5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2" name="Freeform 815"/>
              <p:cNvSpPr>
                <a:spLocks/>
              </p:cNvSpPr>
              <p:nvPr/>
            </p:nvSpPr>
            <p:spPr bwMode="auto">
              <a:xfrm>
                <a:off x="1520" y="2247"/>
                <a:ext cx="44" cy="30"/>
              </a:xfrm>
              <a:custGeom>
                <a:avLst/>
                <a:gdLst>
                  <a:gd name="T0" fmla="*/ 0 w 44"/>
                  <a:gd name="T1" fmla="*/ 28 h 30"/>
                  <a:gd name="T2" fmla="*/ 16 w 44"/>
                  <a:gd name="T3" fmla="*/ 30 h 30"/>
                  <a:gd name="T4" fmla="*/ 32 w 44"/>
                  <a:gd name="T5" fmla="*/ 30 h 30"/>
                  <a:gd name="T6" fmla="*/ 40 w 44"/>
                  <a:gd name="T7" fmla="*/ 30 h 30"/>
                  <a:gd name="T8" fmla="*/ 40 w 44"/>
                  <a:gd name="T9" fmla="*/ 24 h 30"/>
                  <a:gd name="T10" fmla="*/ 36 w 44"/>
                  <a:gd name="T11" fmla="*/ 20 h 30"/>
                  <a:gd name="T12" fmla="*/ 42 w 44"/>
                  <a:gd name="T13" fmla="*/ 18 h 30"/>
                  <a:gd name="T14" fmla="*/ 44 w 44"/>
                  <a:gd name="T15" fmla="*/ 14 h 30"/>
                  <a:gd name="T16" fmla="*/ 42 w 44"/>
                  <a:gd name="T17" fmla="*/ 4 h 30"/>
                  <a:gd name="T18" fmla="*/ 32 w 44"/>
                  <a:gd name="T19" fmla="*/ 2 h 30"/>
                  <a:gd name="T20" fmla="*/ 24 w 44"/>
                  <a:gd name="T21" fmla="*/ 0 h 30"/>
                  <a:gd name="T22" fmla="*/ 16 w 44"/>
                  <a:gd name="T23" fmla="*/ 2 h 30"/>
                  <a:gd name="T24" fmla="*/ 22 w 44"/>
                  <a:gd name="T25" fmla="*/ 6 h 30"/>
                  <a:gd name="T26" fmla="*/ 28 w 44"/>
                  <a:gd name="T27" fmla="*/ 14 h 30"/>
                  <a:gd name="T28" fmla="*/ 28 w 44"/>
                  <a:gd name="T29" fmla="*/ 20 h 30"/>
                  <a:gd name="T30" fmla="*/ 20 w 44"/>
                  <a:gd name="T31" fmla="*/ 20 h 30"/>
                  <a:gd name="T32" fmla="*/ 14 w 44"/>
                  <a:gd name="T33" fmla="*/ 18 h 30"/>
                  <a:gd name="T34" fmla="*/ 6 w 44"/>
                  <a:gd name="T35" fmla="*/ 20 h 30"/>
                  <a:gd name="T36" fmla="*/ 0 w 44"/>
                  <a:gd name="T37" fmla="*/ 20 h 30"/>
                  <a:gd name="T38" fmla="*/ 0 w 44"/>
                  <a:gd name="T39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30">
                    <a:moveTo>
                      <a:pt x="0" y="28"/>
                    </a:moveTo>
                    <a:lnTo>
                      <a:pt x="16" y="30"/>
                    </a:lnTo>
                    <a:lnTo>
                      <a:pt x="32" y="30"/>
                    </a:lnTo>
                    <a:lnTo>
                      <a:pt x="40" y="30"/>
                    </a:lnTo>
                    <a:lnTo>
                      <a:pt x="40" y="24"/>
                    </a:lnTo>
                    <a:lnTo>
                      <a:pt x="36" y="20"/>
                    </a:lnTo>
                    <a:lnTo>
                      <a:pt x="42" y="18"/>
                    </a:lnTo>
                    <a:lnTo>
                      <a:pt x="44" y="14"/>
                    </a:lnTo>
                    <a:lnTo>
                      <a:pt x="42" y="4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22" y="6"/>
                    </a:lnTo>
                    <a:lnTo>
                      <a:pt x="28" y="14"/>
                    </a:lnTo>
                    <a:lnTo>
                      <a:pt x="28" y="20"/>
                    </a:lnTo>
                    <a:lnTo>
                      <a:pt x="20" y="20"/>
                    </a:lnTo>
                    <a:lnTo>
                      <a:pt x="14" y="18"/>
                    </a:lnTo>
                    <a:lnTo>
                      <a:pt x="6" y="20"/>
                    </a:lnTo>
                    <a:lnTo>
                      <a:pt x="0" y="2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3" name="Freeform 816"/>
              <p:cNvSpPr>
                <a:spLocks/>
              </p:cNvSpPr>
              <p:nvPr/>
            </p:nvSpPr>
            <p:spPr bwMode="auto">
              <a:xfrm>
                <a:off x="1458" y="2269"/>
                <a:ext cx="32" cy="18"/>
              </a:xfrm>
              <a:custGeom>
                <a:avLst/>
                <a:gdLst>
                  <a:gd name="T0" fmla="*/ 0 w 32"/>
                  <a:gd name="T1" fmla="*/ 6 h 18"/>
                  <a:gd name="T2" fmla="*/ 6 w 32"/>
                  <a:gd name="T3" fmla="*/ 0 h 18"/>
                  <a:gd name="T4" fmla="*/ 14 w 32"/>
                  <a:gd name="T5" fmla="*/ 0 h 18"/>
                  <a:gd name="T6" fmla="*/ 20 w 32"/>
                  <a:gd name="T7" fmla="*/ 2 h 18"/>
                  <a:gd name="T8" fmla="*/ 28 w 32"/>
                  <a:gd name="T9" fmla="*/ 6 h 18"/>
                  <a:gd name="T10" fmla="*/ 32 w 32"/>
                  <a:gd name="T11" fmla="*/ 10 h 18"/>
                  <a:gd name="T12" fmla="*/ 24 w 32"/>
                  <a:gd name="T13" fmla="*/ 14 h 18"/>
                  <a:gd name="T14" fmla="*/ 18 w 32"/>
                  <a:gd name="T15" fmla="*/ 14 h 18"/>
                  <a:gd name="T16" fmla="*/ 14 w 32"/>
                  <a:gd name="T17" fmla="*/ 18 h 18"/>
                  <a:gd name="T18" fmla="*/ 10 w 32"/>
                  <a:gd name="T19" fmla="*/ 12 h 18"/>
                  <a:gd name="T20" fmla="*/ 6 w 32"/>
                  <a:gd name="T21" fmla="*/ 8 h 18"/>
                  <a:gd name="T22" fmla="*/ 0 w 32"/>
                  <a:gd name="T2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8">
                    <a:moveTo>
                      <a:pt x="0" y="6"/>
                    </a:moveTo>
                    <a:lnTo>
                      <a:pt x="6" y="0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24" y="14"/>
                    </a:lnTo>
                    <a:lnTo>
                      <a:pt x="18" y="14"/>
                    </a:lnTo>
                    <a:lnTo>
                      <a:pt x="14" y="18"/>
                    </a:lnTo>
                    <a:lnTo>
                      <a:pt x="10" y="12"/>
                    </a:lnTo>
                    <a:lnTo>
                      <a:pt x="6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4" name="Freeform 817"/>
              <p:cNvSpPr>
                <a:spLocks/>
              </p:cNvSpPr>
              <p:nvPr/>
            </p:nvSpPr>
            <p:spPr bwMode="auto">
              <a:xfrm>
                <a:off x="1556" y="2251"/>
                <a:ext cx="58" cy="36"/>
              </a:xfrm>
              <a:custGeom>
                <a:avLst/>
                <a:gdLst>
                  <a:gd name="T0" fmla="*/ 6 w 58"/>
                  <a:gd name="T1" fmla="*/ 0 h 36"/>
                  <a:gd name="T2" fmla="*/ 16 w 58"/>
                  <a:gd name="T3" fmla="*/ 2 h 36"/>
                  <a:gd name="T4" fmla="*/ 24 w 58"/>
                  <a:gd name="T5" fmla="*/ 2 h 36"/>
                  <a:gd name="T6" fmla="*/ 34 w 58"/>
                  <a:gd name="T7" fmla="*/ 4 h 36"/>
                  <a:gd name="T8" fmla="*/ 40 w 58"/>
                  <a:gd name="T9" fmla="*/ 6 h 36"/>
                  <a:gd name="T10" fmla="*/ 46 w 58"/>
                  <a:gd name="T11" fmla="*/ 10 h 36"/>
                  <a:gd name="T12" fmla="*/ 56 w 58"/>
                  <a:gd name="T13" fmla="*/ 16 h 36"/>
                  <a:gd name="T14" fmla="*/ 58 w 58"/>
                  <a:gd name="T15" fmla="*/ 20 h 36"/>
                  <a:gd name="T16" fmla="*/ 54 w 58"/>
                  <a:gd name="T17" fmla="*/ 24 h 36"/>
                  <a:gd name="T18" fmla="*/ 44 w 58"/>
                  <a:gd name="T19" fmla="*/ 22 h 36"/>
                  <a:gd name="T20" fmla="*/ 38 w 58"/>
                  <a:gd name="T21" fmla="*/ 22 h 36"/>
                  <a:gd name="T22" fmla="*/ 30 w 58"/>
                  <a:gd name="T23" fmla="*/ 24 h 36"/>
                  <a:gd name="T24" fmla="*/ 24 w 58"/>
                  <a:gd name="T25" fmla="*/ 24 h 36"/>
                  <a:gd name="T26" fmla="*/ 20 w 58"/>
                  <a:gd name="T27" fmla="*/ 20 h 36"/>
                  <a:gd name="T28" fmla="*/ 14 w 58"/>
                  <a:gd name="T29" fmla="*/ 22 h 36"/>
                  <a:gd name="T30" fmla="*/ 12 w 58"/>
                  <a:gd name="T31" fmla="*/ 28 h 36"/>
                  <a:gd name="T32" fmla="*/ 12 w 58"/>
                  <a:gd name="T33" fmla="*/ 34 h 36"/>
                  <a:gd name="T34" fmla="*/ 8 w 58"/>
                  <a:gd name="T35" fmla="*/ 36 h 36"/>
                  <a:gd name="T36" fmla="*/ 4 w 58"/>
                  <a:gd name="T37" fmla="*/ 30 h 36"/>
                  <a:gd name="T38" fmla="*/ 4 w 58"/>
                  <a:gd name="T39" fmla="*/ 26 h 36"/>
                  <a:gd name="T40" fmla="*/ 4 w 58"/>
                  <a:gd name="T41" fmla="*/ 20 h 36"/>
                  <a:gd name="T42" fmla="*/ 0 w 58"/>
                  <a:gd name="T43" fmla="*/ 16 h 36"/>
                  <a:gd name="T44" fmla="*/ 6 w 58"/>
                  <a:gd name="T45" fmla="*/ 14 h 36"/>
                  <a:gd name="T46" fmla="*/ 8 w 58"/>
                  <a:gd name="T47" fmla="*/ 10 h 36"/>
                  <a:gd name="T48" fmla="*/ 6 w 58"/>
                  <a:gd name="T4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8" h="36">
                    <a:moveTo>
                      <a:pt x="6" y="0"/>
                    </a:moveTo>
                    <a:lnTo>
                      <a:pt x="16" y="2"/>
                    </a:lnTo>
                    <a:lnTo>
                      <a:pt x="24" y="2"/>
                    </a:lnTo>
                    <a:lnTo>
                      <a:pt x="34" y="4"/>
                    </a:lnTo>
                    <a:lnTo>
                      <a:pt x="40" y="6"/>
                    </a:lnTo>
                    <a:lnTo>
                      <a:pt x="46" y="10"/>
                    </a:lnTo>
                    <a:lnTo>
                      <a:pt x="56" y="16"/>
                    </a:lnTo>
                    <a:lnTo>
                      <a:pt x="58" y="20"/>
                    </a:lnTo>
                    <a:lnTo>
                      <a:pt x="54" y="24"/>
                    </a:lnTo>
                    <a:lnTo>
                      <a:pt x="44" y="22"/>
                    </a:lnTo>
                    <a:lnTo>
                      <a:pt x="38" y="22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20" y="20"/>
                    </a:lnTo>
                    <a:lnTo>
                      <a:pt x="14" y="22"/>
                    </a:lnTo>
                    <a:lnTo>
                      <a:pt x="12" y="28"/>
                    </a:lnTo>
                    <a:lnTo>
                      <a:pt x="12" y="34"/>
                    </a:lnTo>
                    <a:lnTo>
                      <a:pt x="8" y="36"/>
                    </a:lnTo>
                    <a:lnTo>
                      <a:pt x="4" y="30"/>
                    </a:lnTo>
                    <a:lnTo>
                      <a:pt x="4" y="26"/>
                    </a:lnTo>
                    <a:lnTo>
                      <a:pt x="4" y="20"/>
                    </a:lnTo>
                    <a:lnTo>
                      <a:pt x="0" y="16"/>
                    </a:lnTo>
                    <a:lnTo>
                      <a:pt x="6" y="14"/>
                    </a:lnTo>
                    <a:lnTo>
                      <a:pt x="8" y="1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5" name="Freeform 818"/>
              <p:cNvSpPr>
                <a:spLocks/>
              </p:cNvSpPr>
              <p:nvPr/>
            </p:nvSpPr>
            <p:spPr bwMode="auto">
              <a:xfrm>
                <a:off x="1632" y="2271"/>
                <a:ext cx="26" cy="10"/>
              </a:xfrm>
              <a:custGeom>
                <a:avLst/>
                <a:gdLst>
                  <a:gd name="T0" fmla="*/ 18 w 26"/>
                  <a:gd name="T1" fmla="*/ 0 h 10"/>
                  <a:gd name="T2" fmla="*/ 8 w 26"/>
                  <a:gd name="T3" fmla="*/ 0 h 10"/>
                  <a:gd name="T4" fmla="*/ 0 w 26"/>
                  <a:gd name="T5" fmla="*/ 4 h 10"/>
                  <a:gd name="T6" fmla="*/ 4 w 26"/>
                  <a:gd name="T7" fmla="*/ 10 h 10"/>
                  <a:gd name="T8" fmla="*/ 12 w 26"/>
                  <a:gd name="T9" fmla="*/ 10 h 10"/>
                  <a:gd name="T10" fmla="*/ 22 w 26"/>
                  <a:gd name="T11" fmla="*/ 10 h 10"/>
                  <a:gd name="T12" fmla="*/ 26 w 26"/>
                  <a:gd name="T13" fmla="*/ 8 h 10"/>
                  <a:gd name="T14" fmla="*/ 26 w 26"/>
                  <a:gd name="T15" fmla="*/ 4 h 10"/>
                  <a:gd name="T16" fmla="*/ 22 w 26"/>
                  <a:gd name="T17" fmla="*/ 0 h 10"/>
                  <a:gd name="T18" fmla="*/ 18 w 26"/>
                  <a:gd name="T1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10">
                    <a:moveTo>
                      <a:pt x="18" y="0"/>
                    </a:moveTo>
                    <a:lnTo>
                      <a:pt x="8" y="0"/>
                    </a:lnTo>
                    <a:lnTo>
                      <a:pt x="0" y="4"/>
                    </a:lnTo>
                    <a:lnTo>
                      <a:pt x="4" y="10"/>
                    </a:lnTo>
                    <a:lnTo>
                      <a:pt x="12" y="10"/>
                    </a:lnTo>
                    <a:lnTo>
                      <a:pt x="22" y="10"/>
                    </a:lnTo>
                    <a:lnTo>
                      <a:pt x="26" y="8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26" name="Freeform 819"/>
              <p:cNvSpPr>
                <a:spLocks/>
              </p:cNvSpPr>
              <p:nvPr/>
            </p:nvSpPr>
            <p:spPr bwMode="auto">
              <a:xfrm>
                <a:off x="1456" y="2161"/>
                <a:ext cx="12" cy="16"/>
              </a:xfrm>
              <a:custGeom>
                <a:avLst/>
                <a:gdLst>
                  <a:gd name="T0" fmla="*/ 8 w 12"/>
                  <a:gd name="T1" fmla="*/ 4 h 16"/>
                  <a:gd name="T2" fmla="*/ 2 w 12"/>
                  <a:gd name="T3" fmla="*/ 0 h 16"/>
                  <a:gd name="T4" fmla="*/ 0 w 12"/>
                  <a:gd name="T5" fmla="*/ 8 h 16"/>
                  <a:gd name="T6" fmla="*/ 6 w 12"/>
                  <a:gd name="T7" fmla="*/ 12 h 16"/>
                  <a:gd name="T8" fmla="*/ 10 w 12"/>
                  <a:gd name="T9" fmla="*/ 16 h 16"/>
                  <a:gd name="T10" fmla="*/ 12 w 12"/>
                  <a:gd name="T11" fmla="*/ 10 h 16"/>
                  <a:gd name="T12" fmla="*/ 8 w 12"/>
                  <a:gd name="T13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6">
                    <a:moveTo>
                      <a:pt x="8" y="4"/>
                    </a:moveTo>
                    <a:lnTo>
                      <a:pt x="2" y="0"/>
                    </a:lnTo>
                    <a:lnTo>
                      <a:pt x="0" y="8"/>
                    </a:lnTo>
                    <a:lnTo>
                      <a:pt x="6" y="12"/>
                    </a:lnTo>
                    <a:lnTo>
                      <a:pt x="10" y="16"/>
                    </a:lnTo>
                    <a:lnTo>
                      <a:pt x="12" y="10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sp>
          <p:nvSpPr>
            <p:cNvPr id="591" name="Freeform 820"/>
            <p:cNvSpPr>
              <a:spLocks/>
            </p:cNvSpPr>
            <p:nvPr/>
          </p:nvSpPr>
          <p:spPr bwMode="auto">
            <a:xfrm>
              <a:off x="1668" y="2033"/>
              <a:ext cx="12" cy="8"/>
            </a:xfrm>
            <a:custGeom>
              <a:avLst/>
              <a:gdLst>
                <a:gd name="T0" fmla="*/ 6 w 12"/>
                <a:gd name="T1" fmla="*/ 0 h 8"/>
                <a:gd name="T2" fmla="*/ 2 w 12"/>
                <a:gd name="T3" fmla="*/ 2 h 8"/>
                <a:gd name="T4" fmla="*/ 0 w 12"/>
                <a:gd name="T5" fmla="*/ 8 h 8"/>
                <a:gd name="T6" fmla="*/ 8 w 12"/>
                <a:gd name="T7" fmla="*/ 8 h 8"/>
                <a:gd name="T8" fmla="*/ 12 w 12"/>
                <a:gd name="T9" fmla="*/ 8 h 8"/>
                <a:gd name="T10" fmla="*/ 6 w 12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8">
                  <a:moveTo>
                    <a:pt x="6" y="0"/>
                  </a:moveTo>
                  <a:lnTo>
                    <a:pt x="2" y="2"/>
                  </a:lnTo>
                  <a:lnTo>
                    <a:pt x="0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990D"/>
            </a:solidFill>
            <a:ln w="7938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grpSp>
          <p:nvGrpSpPr>
            <p:cNvPr id="592" name="Group 821"/>
            <p:cNvGrpSpPr>
              <a:grpSpLocks/>
            </p:cNvGrpSpPr>
            <p:nvPr/>
          </p:nvGrpSpPr>
          <p:grpSpPr bwMode="auto">
            <a:xfrm>
              <a:off x="1410" y="2371"/>
              <a:ext cx="736" cy="1184"/>
              <a:chOff x="1410" y="2371"/>
              <a:chExt cx="736" cy="1184"/>
            </a:xfrm>
            <a:grpFill/>
          </p:grpSpPr>
          <p:sp>
            <p:nvSpPr>
              <p:cNvPr id="795" name="Freeform 822"/>
              <p:cNvSpPr>
                <a:spLocks/>
              </p:cNvSpPr>
              <p:nvPr/>
            </p:nvSpPr>
            <p:spPr bwMode="auto">
              <a:xfrm>
                <a:off x="1450" y="2371"/>
                <a:ext cx="186" cy="266"/>
              </a:xfrm>
              <a:custGeom>
                <a:avLst/>
                <a:gdLst>
                  <a:gd name="T0" fmla="*/ 30 w 186"/>
                  <a:gd name="T1" fmla="*/ 72 h 266"/>
                  <a:gd name="T2" fmla="*/ 34 w 186"/>
                  <a:gd name="T3" fmla="*/ 58 h 266"/>
                  <a:gd name="T4" fmla="*/ 50 w 186"/>
                  <a:gd name="T5" fmla="*/ 42 h 266"/>
                  <a:gd name="T6" fmla="*/ 54 w 186"/>
                  <a:gd name="T7" fmla="*/ 28 h 266"/>
                  <a:gd name="T8" fmla="*/ 74 w 186"/>
                  <a:gd name="T9" fmla="*/ 20 h 266"/>
                  <a:gd name="T10" fmla="*/ 88 w 186"/>
                  <a:gd name="T11" fmla="*/ 16 h 266"/>
                  <a:gd name="T12" fmla="*/ 104 w 186"/>
                  <a:gd name="T13" fmla="*/ 6 h 266"/>
                  <a:gd name="T14" fmla="*/ 116 w 186"/>
                  <a:gd name="T15" fmla="*/ 0 h 266"/>
                  <a:gd name="T16" fmla="*/ 118 w 186"/>
                  <a:gd name="T17" fmla="*/ 10 h 266"/>
                  <a:gd name="T18" fmla="*/ 106 w 186"/>
                  <a:gd name="T19" fmla="*/ 18 h 266"/>
                  <a:gd name="T20" fmla="*/ 92 w 186"/>
                  <a:gd name="T21" fmla="*/ 34 h 266"/>
                  <a:gd name="T22" fmla="*/ 92 w 186"/>
                  <a:gd name="T23" fmla="*/ 54 h 266"/>
                  <a:gd name="T24" fmla="*/ 100 w 186"/>
                  <a:gd name="T25" fmla="*/ 64 h 266"/>
                  <a:gd name="T26" fmla="*/ 102 w 186"/>
                  <a:gd name="T27" fmla="*/ 82 h 266"/>
                  <a:gd name="T28" fmla="*/ 136 w 186"/>
                  <a:gd name="T29" fmla="*/ 84 h 266"/>
                  <a:gd name="T30" fmla="*/ 176 w 186"/>
                  <a:gd name="T31" fmla="*/ 96 h 266"/>
                  <a:gd name="T32" fmla="*/ 176 w 186"/>
                  <a:gd name="T33" fmla="*/ 110 h 266"/>
                  <a:gd name="T34" fmla="*/ 176 w 186"/>
                  <a:gd name="T35" fmla="*/ 128 h 266"/>
                  <a:gd name="T36" fmla="*/ 178 w 186"/>
                  <a:gd name="T37" fmla="*/ 136 h 266"/>
                  <a:gd name="T38" fmla="*/ 180 w 186"/>
                  <a:gd name="T39" fmla="*/ 150 h 266"/>
                  <a:gd name="T40" fmla="*/ 184 w 186"/>
                  <a:gd name="T41" fmla="*/ 162 h 266"/>
                  <a:gd name="T42" fmla="*/ 178 w 186"/>
                  <a:gd name="T43" fmla="*/ 168 h 266"/>
                  <a:gd name="T44" fmla="*/ 168 w 186"/>
                  <a:gd name="T45" fmla="*/ 170 h 266"/>
                  <a:gd name="T46" fmla="*/ 140 w 186"/>
                  <a:gd name="T47" fmla="*/ 172 h 266"/>
                  <a:gd name="T48" fmla="*/ 138 w 186"/>
                  <a:gd name="T49" fmla="*/ 176 h 266"/>
                  <a:gd name="T50" fmla="*/ 146 w 186"/>
                  <a:gd name="T51" fmla="*/ 180 h 266"/>
                  <a:gd name="T52" fmla="*/ 152 w 186"/>
                  <a:gd name="T53" fmla="*/ 188 h 266"/>
                  <a:gd name="T54" fmla="*/ 142 w 186"/>
                  <a:gd name="T55" fmla="*/ 186 h 266"/>
                  <a:gd name="T56" fmla="*/ 140 w 186"/>
                  <a:gd name="T57" fmla="*/ 200 h 266"/>
                  <a:gd name="T58" fmla="*/ 148 w 186"/>
                  <a:gd name="T59" fmla="*/ 220 h 266"/>
                  <a:gd name="T60" fmla="*/ 144 w 186"/>
                  <a:gd name="T61" fmla="*/ 252 h 266"/>
                  <a:gd name="T62" fmla="*/ 132 w 186"/>
                  <a:gd name="T63" fmla="*/ 262 h 266"/>
                  <a:gd name="T64" fmla="*/ 136 w 186"/>
                  <a:gd name="T65" fmla="*/ 246 h 266"/>
                  <a:gd name="T66" fmla="*/ 132 w 186"/>
                  <a:gd name="T67" fmla="*/ 234 h 266"/>
                  <a:gd name="T68" fmla="*/ 86 w 186"/>
                  <a:gd name="T69" fmla="*/ 224 h 266"/>
                  <a:gd name="T70" fmla="*/ 64 w 186"/>
                  <a:gd name="T71" fmla="*/ 200 h 266"/>
                  <a:gd name="T72" fmla="*/ 38 w 186"/>
                  <a:gd name="T73" fmla="*/ 192 h 266"/>
                  <a:gd name="T74" fmla="*/ 16 w 186"/>
                  <a:gd name="T75" fmla="*/ 186 h 266"/>
                  <a:gd name="T76" fmla="*/ 4 w 186"/>
                  <a:gd name="T77" fmla="*/ 168 h 266"/>
                  <a:gd name="T78" fmla="*/ 12 w 186"/>
                  <a:gd name="T79" fmla="*/ 158 h 266"/>
                  <a:gd name="T80" fmla="*/ 24 w 186"/>
                  <a:gd name="T81" fmla="*/ 138 h 266"/>
                  <a:gd name="T82" fmla="*/ 24 w 186"/>
                  <a:gd name="T83" fmla="*/ 110 h 266"/>
                  <a:gd name="T84" fmla="*/ 20 w 186"/>
                  <a:gd name="T85" fmla="*/ 90 h 266"/>
                  <a:gd name="T86" fmla="*/ 26 w 186"/>
                  <a:gd name="T87" fmla="*/ 72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6" h="266">
                    <a:moveTo>
                      <a:pt x="28" y="66"/>
                    </a:moveTo>
                    <a:lnTo>
                      <a:pt x="30" y="72"/>
                    </a:lnTo>
                    <a:lnTo>
                      <a:pt x="34" y="68"/>
                    </a:lnTo>
                    <a:lnTo>
                      <a:pt x="34" y="58"/>
                    </a:lnTo>
                    <a:lnTo>
                      <a:pt x="44" y="50"/>
                    </a:lnTo>
                    <a:lnTo>
                      <a:pt x="50" y="42"/>
                    </a:lnTo>
                    <a:lnTo>
                      <a:pt x="52" y="36"/>
                    </a:lnTo>
                    <a:lnTo>
                      <a:pt x="54" y="28"/>
                    </a:lnTo>
                    <a:lnTo>
                      <a:pt x="68" y="20"/>
                    </a:lnTo>
                    <a:lnTo>
                      <a:pt x="74" y="20"/>
                    </a:lnTo>
                    <a:lnTo>
                      <a:pt x="78" y="16"/>
                    </a:lnTo>
                    <a:lnTo>
                      <a:pt x="88" y="16"/>
                    </a:lnTo>
                    <a:lnTo>
                      <a:pt x="96" y="12"/>
                    </a:lnTo>
                    <a:lnTo>
                      <a:pt x="104" y="6"/>
                    </a:lnTo>
                    <a:lnTo>
                      <a:pt x="110" y="0"/>
                    </a:lnTo>
                    <a:lnTo>
                      <a:pt x="116" y="0"/>
                    </a:lnTo>
                    <a:lnTo>
                      <a:pt x="120" y="2"/>
                    </a:lnTo>
                    <a:lnTo>
                      <a:pt x="118" y="10"/>
                    </a:lnTo>
                    <a:lnTo>
                      <a:pt x="112" y="14"/>
                    </a:lnTo>
                    <a:lnTo>
                      <a:pt x="106" y="18"/>
                    </a:lnTo>
                    <a:lnTo>
                      <a:pt x="96" y="26"/>
                    </a:lnTo>
                    <a:lnTo>
                      <a:pt x="92" y="34"/>
                    </a:lnTo>
                    <a:lnTo>
                      <a:pt x="90" y="48"/>
                    </a:lnTo>
                    <a:lnTo>
                      <a:pt x="92" y="54"/>
                    </a:lnTo>
                    <a:lnTo>
                      <a:pt x="96" y="60"/>
                    </a:lnTo>
                    <a:lnTo>
                      <a:pt x="100" y="64"/>
                    </a:lnTo>
                    <a:lnTo>
                      <a:pt x="102" y="68"/>
                    </a:lnTo>
                    <a:lnTo>
                      <a:pt x="102" y="82"/>
                    </a:lnTo>
                    <a:lnTo>
                      <a:pt x="108" y="86"/>
                    </a:lnTo>
                    <a:lnTo>
                      <a:pt x="136" y="84"/>
                    </a:lnTo>
                    <a:lnTo>
                      <a:pt x="148" y="98"/>
                    </a:lnTo>
                    <a:lnTo>
                      <a:pt x="176" y="96"/>
                    </a:lnTo>
                    <a:lnTo>
                      <a:pt x="182" y="102"/>
                    </a:lnTo>
                    <a:lnTo>
                      <a:pt x="176" y="110"/>
                    </a:lnTo>
                    <a:lnTo>
                      <a:pt x="176" y="120"/>
                    </a:lnTo>
                    <a:lnTo>
                      <a:pt x="176" y="128"/>
                    </a:lnTo>
                    <a:lnTo>
                      <a:pt x="176" y="136"/>
                    </a:lnTo>
                    <a:lnTo>
                      <a:pt x="178" y="136"/>
                    </a:lnTo>
                    <a:lnTo>
                      <a:pt x="180" y="138"/>
                    </a:lnTo>
                    <a:lnTo>
                      <a:pt x="180" y="150"/>
                    </a:lnTo>
                    <a:lnTo>
                      <a:pt x="180" y="160"/>
                    </a:lnTo>
                    <a:lnTo>
                      <a:pt x="184" y="162"/>
                    </a:lnTo>
                    <a:lnTo>
                      <a:pt x="186" y="172"/>
                    </a:lnTo>
                    <a:lnTo>
                      <a:pt x="178" y="168"/>
                    </a:lnTo>
                    <a:lnTo>
                      <a:pt x="174" y="168"/>
                    </a:lnTo>
                    <a:lnTo>
                      <a:pt x="168" y="170"/>
                    </a:lnTo>
                    <a:lnTo>
                      <a:pt x="150" y="170"/>
                    </a:lnTo>
                    <a:lnTo>
                      <a:pt x="140" y="172"/>
                    </a:lnTo>
                    <a:lnTo>
                      <a:pt x="140" y="174"/>
                    </a:lnTo>
                    <a:lnTo>
                      <a:pt x="138" y="176"/>
                    </a:lnTo>
                    <a:lnTo>
                      <a:pt x="140" y="178"/>
                    </a:lnTo>
                    <a:lnTo>
                      <a:pt x="146" y="180"/>
                    </a:lnTo>
                    <a:lnTo>
                      <a:pt x="152" y="182"/>
                    </a:lnTo>
                    <a:lnTo>
                      <a:pt x="152" y="188"/>
                    </a:lnTo>
                    <a:lnTo>
                      <a:pt x="146" y="186"/>
                    </a:lnTo>
                    <a:lnTo>
                      <a:pt x="142" y="186"/>
                    </a:lnTo>
                    <a:lnTo>
                      <a:pt x="140" y="188"/>
                    </a:lnTo>
                    <a:lnTo>
                      <a:pt x="140" y="200"/>
                    </a:lnTo>
                    <a:lnTo>
                      <a:pt x="146" y="208"/>
                    </a:lnTo>
                    <a:lnTo>
                      <a:pt x="148" y="220"/>
                    </a:lnTo>
                    <a:lnTo>
                      <a:pt x="146" y="234"/>
                    </a:lnTo>
                    <a:lnTo>
                      <a:pt x="144" y="252"/>
                    </a:lnTo>
                    <a:lnTo>
                      <a:pt x="138" y="266"/>
                    </a:lnTo>
                    <a:lnTo>
                      <a:pt x="132" y="262"/>
                    </a:lnTo>
                    <a:lnTo>
                      <a:pt x="132" y="252"/>
                    </a:lnTo>
                    <a:lnTo>
                      <a:pt x="136" y="246"/>
                    </a:lnTo>
                    <a:lnTo>
                      <a:pt x="134" y="240"/>
                    </a:lnTo>
                    <a:lnTo>
                      <a:pt x="132" y="234"/>
                    </a:lnTo>
                    <a:lnTo>
                      <a:pt x="90" y="232"/>
                    </a:lnTo>
                    <a:lnTo>
                      <a:pt x="86" y="224"/>
                    </a:lnTo>
                    <a:lnTo>
                      <a:pt x="74" y="212"/>
                    </a:lnTo>
                    <a:lnTo>
                      <a:pt x="64" y="200"/>
                    </a:lnTo>
                    <a:lnTo>
                      <a:pt x="50" y="196"/>
                    </a:lnTo>
                    <a:lnTo>
                      <a:pt x="38" y="192"/>
                    </a:lnTo>
                    <a:lnTo>
                      <a:pt x="26" y="192"/>
                    </a:lnTo>
                    <a:lnTo>
                      <a:pt x="16" y="186"/>
                    </a:lnTo>
                    <a:lnTo>
                      <a:pt x="0" y="176"/>
                    </a:lnTo>
                    <a:lnTo>
                      <a:pt x="4" y="168"/>
                    </a:lnTo>
                    <a:lnTo>
                      <a:pt x="4" y="158"/>
                    </a:lnTo>
                    <a:lnTo>
                      <a:pt x="12" y="158"/>
                    </a:lnTo>
                    <a:lnTo>
                      <a:pt x="20" y="152"/>
                    </a:lnTo>
                    <a:lnTo>
                      <a:pt x="24" y="138"/>
                    </a:lnTo>
                    <a:lnTo>
                      <a:pt x="24" y="124"/>
                    </a:lnTo>
                    <a:lnTo>
                      <a:pt x="24" y="110"/>
                    </a:lnTo>
                    <a:lnTo>
                      <a:pt x="22" y="96"/>
                    </a:lnTo>
                    <a:lnTo>
                      <a:pt x="20" y="90"/>
                    </a:lnTo>
                    <a:lnTo>
                      <a:pt x="14" y="80"/>
                    </a:lnTo>
                    <a:lnTo>
                      <a:pt x="26" y="72"/>
                    </a:lnTo>
                    <a:lnTo>
                      <a:pt x="28" y="6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6" name="Freeform 823"/>
              <p:cNvSpPr>
                <a:spLocks/>
              </p:cNvSpPr>
              <p:nvPr/>
            </p:nvSpPr>
            <p:spPr bwMode="auto">
              <a:xfrm>
                <a:off x="1418" y="2547"/>
                <a:ext cx="88" cy="100"/>
              </a:xfrm>
              <a:custGeom>
                <a:avLst/>
                <a:gdLst>
                  <a:gd name="T0" fmla="*/ 26 w 88"/>
                  <a:gd name="T1" fmla="*/ 100 h 100"/>
                  <a:gd name="T2" fmla="*/ 20 w 88"/>
                  <a:gd name="T3" fmla="*/ 94 h 100"/>
                  <a:gd name="T4" fmla="*/ 8 w 88"/>
                  <a:gd name="T5" fmla="*/ 88 h 100"/>
                  <a:gd name="T6" fmla="*/ 8 w 88"/>
                  <a:gd name="T7" fmla="*/ 76 h 100"/>
                  <a:gd name="T8" fmla="*/ 14 w 88"/>
                  <a:gd name="T9" fmla="*/ 72 h 100"/>
                  <a:gd name="T10" fmla="*/ 18 w 88"/>
                  <a:gd name="T11" fmla="*/ 64 h 100"/>
                  <a:gd name="T12" fmla="*/ 18 w 88"/>
                  <a:gd name="T13" fmla="*/ 58 h 100"/>
                  <a:gd name="T14" fmla="*/ 14 w 88"/>
                  <a:gd name="T15" fmla="*/ 58 h 100"/>
                  <a:gd name="T16" fmla="*/ 10 w 88"/>
                  <a:gd name="T17" fmla="*/ 62 h 100"/>
                  <a:gd name="T18" fmla="*/ 6 w 88"/>
                  <a:gd name="T19" fmla="*/ 62 h 100"/>
                  <a:gd name="T20" fmla="*/ 0 w 88"/>
                  <a:gd name="T21" fmla="*/ 58 h 100"/>
                  <a:gd name="T22" fmla="*/ 0 w 88"/>
                  <a:gd name="T23" fmla="*/ 48 h 100"/>
                  <a:gd name="T24" fmla="*/ 2 w 88"/>
                  <a:gd name="T25" fmla="*/ 38 h 100"/>
                  <a:gd name="T26" fmla="*/ 6 w 88"/>
                  <a:gd name="T27" fmla="*/ 26 h 100"/>
                  <a:gd name="T28" fmla="*/ 10 w 88"/>
                  <a:gd name="T29" fmla="*/ 18 h 100"/>
                  <a:gd name="T30" fmla="*/ 14 w 88"/>
                  <a:gd name="T31" fmla="*/ 12 h 100"/>
                  <a:gd name="T32" fmla="*/ 22 w 88"/>
                  <a:gd name="T33" fmla="*/ 6 h 100"/>
                  <a:gd name="T34" fmla="*/ 32 w 88"/>
                  <a:gd name="T35" fmla="*/ 0 h 100"/>
                  <a:gd name="T36" fmla="*/ 58 w 88"/>
                  <a:gd name="T37" fmla="*/ 16 h 100"/>
                  <a:gd name="T38" fmla="*/ 70 w 88"/>
                  <a:gd name="T39" fmla="*/ 16 h 100"/>
                  <a:gd name="T40" fmla="*/ 88 w 88"/>
                  <a:gd name="T41" fmla="*/ 22 h 100"/>
                  <a:gd name="T42" fmla="*/ 86 w 88"/>
                  <a:gd name="T43" fmla="*/ 30 h 100"/>
                  <a:gd name="T44" fmla="*/ 86 w 88"/>
                  <a:gd name="T45" fmla="*/ 40 h 100"/>
                  <a:gd name="T46" fmla="*/ 82 w 88"/>
                  <a:gd name="T47" fmla="*/ 48 h 100"/>
                  <a:gd name="T48" fmla="*/ 76 w 88"/>
                  <a:gd name="T49" fmla="*/ 56 h 100"/>
                  <a:gd name="T50" fmla="*/ 68 w 88"/>
                  <a:gd name="T51" fmla="*/ 62 h 100"/>
                  <a:gd name="T52" fmla="*/ 52 w 88"/>
                  <a:gd name="T53" fmla="*/ 68 h 100"/>
                  <a:gd name="T54" fmla="*/ 46 w 88"/>
                  <a:gd name="T55" fmla="*/ 74 h 100"/>
                  <a:gd name="T56" fmla="*/ 40 w 88"/>
                  <a:gd name="T57" fmla="*/ 82 h 100"/>
                  <a:gd name="T58" fmla="*/ 36 w 88"/>
                  <a:gd name="T59" fmla="*/ 92 h 100"/>
                  <a:gd name="T60" fmla="*/ 26 w 88"/>
                  <a:gd name="T6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00">
                    <a:moveTo>
                      <a:pt x="26" y="100"/>
                    </a:moveTo>
                    <a:lnTo>
                      <a:pt x="20" y="94"/>
                    </a:lnTo>
                    <a:lnTo>
                      <a:pt x="8" y="88"/>
                    </a:lnTo>
                    <a:lnTo>
                      <a:pt x="8" y="76"/>
                    </a:lnTo>
                    <a:lnTo>
                      <a:pt x="14" y="72"/>
                    </a:lnTo>
                    <a:lnTo>
                      <a:pt x="18" y="64"/>
                    </a:lnTo>
                    <a:lnTo>
                      <a:pt x="18" y="58"/>
                    </a:lnTo>
                    <a:lnTo>
                      <a:pt x="14" y="58"/>
                    </a:lnTo>
                    <a:lnTo>
                      <a:pt x="10" y="62"/>
                    </a:lnTo>
                    <a:lnTo>
                      <a:pt x="6" y="62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2" y="38"/>
                    </a:lnTo>
                    <a:lnTo>
                      <a:pt x="6" y="26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22" y="6"/>
                    </a:lnTo>
                    <a:lnTo>
                      <a:pt x="32" y="0"/>
                    </a:lnTo>
                    <a:lnTo>
                      <a:pt x="58" y="16"/>
                    </a:lnTo>
                    <a:lnTo>
                      <a:pt x="70" y="16"/>
                    </a:lnTo>
                    <a:lnTo>
                      <a:pt x="88" y="22"/>
                    </a:lnTo>
                    <a:lnTo>
                      <a:pt x="86" y="30"/>
                    </a:lnTo>
                    <a:lnTo>
                      <a:pt x="86" y="40"/>
                    </a:lnTo>
                    <a:lnTo>
                      <a:pt x="82" y="48"/>
                    </a:lnTo>
                    <a:lnTo>
                      <a:pt x="76" y="56"/>
                    </a:lnTo>
                    <a:lnTo>
                      <a:pt x="68" y="62"/>
                    </a:lnTo>
                    <a:lnTo>
                      <a:pt x="52" y="68"/>
                    </a:lnTo>
                    <a:lnTo>
                      <a:pt x="46" y="74"/>
                    </a:lnTo>
                    <a:lnTo>
                      <a:pt x="40" y="82"/>
                    </a:lnTo>
                    <a:lnTo>
                      <a:pt x="36" y="92"/>
                    </a:lnTo>
                    <a:lnTo>
                      <a:pt x="26" y="10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7" name="Freeform 824"/>
              <p:cNvSpPr>
                <a:spLocks/>
              </p:cNvSpPr>
              <p:nvPr/>
            </p:nvSpPr>
            <p:spPr bwMode="auto">
              <a:xfrm>
                <a:off x="1716" y="2395"/>
                <a:ext cx="20" cy="16"/>
              </a:xfrm>
              <a:custGeom>
                <a:avLst/>
                <a:gdLst>
                  <a:gd name="T0" fmla="*/ 12 w 20"/>
                  <a:gd name="T1" fmla="*/ 0 h 16"/>
                  <a:gd name="T2" fmla="*/ 20 w 20"/>
                  <a:gd name="T3" fmla="*/ 0 h 16"/>
                  <a:gd name="T4" fmla="*/ 18 w 20"/>
                  <a:gd name="T5" fmla="*/ 10 h 16"/>
                  <a:gd name="T6" fmla="*/ 14 w 20"/>
                  <a:gd name="T7" fmla="*/ 16 h 16"/>
                  <a:gd name="T8" fmla="*/ 0 w 20"/>
                  <a:gd name="T9" fmla="*/ 14 h 16"/>
                  <a:gd name="T10" fmla="*/ 6 w 20"/>
                  <a:gd name="T11" fmla="*/ 6 h 16"/>
                  <a:gd name="T12" fmla="*/ 10 w 20"/>
                  <a:gd name="T13" fmla="*/ 6 h 16"/>
                  <a:gd name="T14" fmla="*/ 12 w 20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6">
                    <a:moveTo>
                      <a:pt x="12" y="0"/>
                    </a:moveTo>
                    <a:lnTo>
                      <a:pt x="20" y="0"/>
                    </a:lnTo>
                    <a:lnTo>
                      <a:pt x="18" y="10"/>
                    </a:lnTo>
                    <a:lnTo>
                      <a:pt x="14" y="16"/>
                    </a:lnTo>
                    <a:lnTo>
                      <a:pt x="0" y="14"/>
                    </a:lnTo>
                    <a:lnTo>
                      <a:pt x="6" y="6"/>
                    </a:lnTo>
                    <a:lnTo>
                      <a:pt x="10" y="6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8" name="Freeform 825"/>
              <p:cNvSpPr>
                <a:spLocks/>
              </p:cNvSpPr>
              <p:nvPr/>
            </p:nvSpPr>
            <p:spPr bwMode="auto">
              <a:xfrm>
                <a:off x="1540" y="2373"/>
                <a:ext cx="210" cy="184"/>
              </a:xfrm>
              <a:custGeom>
                <a:avLst/>
                <a:gdLst>
                  <a:gd name="T0" fmla="*/ 46 w 210"/>
                  <a:gd name="T1" fmla="*/ 8 h 184"/>
                  <a:gd name="T2" fmla="*/ 50 w 210"/>
                  <a:gd name="T3" fmla="*/ 0 h 184"/>
                  <a:gd name="T4" fmla="*/ 52 w 210"/>
                  <a:gd name="T5" fmla="*/ 12 h 184"/>
                  <a:gd name="T6" fmla="*/ 70 w 210"/>
                  <a:gd name="T7" fmla="*/ 16 h 184"/>
                  <a:gd name="T8" fmla="*/ 80 w 210"/>
                  <a:gd name="T9" fmla="*/ 24 h 184"/>
                  <a:gd name="T10" fmla="*/ 108 w 210"/>
                  <a:gd name="T11" fmla="*/ 28 h 184"/>
                  <a:gd name="T12" fmla="*/ 138 w 210"/>
                  <a:gd name="T13" fmla="*/ 32 h 184"/>
                  <a:gd name="T14" fmla="*/ 156 w 210"/>
                  <a:gd name="T15" fmla="*/ 26 h 184"/>
                  <a:gd name="T16" fmla="*/ 174 w 210"/>
                  <a:gd name="T17" fmla="*/ 28 h 184"/>
                  <a:gd name="T18" fmla="*/ 162 w 210"/>
                  <a:gd name="T19" fmla="*/ 32 h 184"/>
                  <a:gd name="T20" fmla="*/ 176 w 210"/>
                  <a:gd name="T21" fmla="*/ 40 h 184"/>
                  <a:gd name="T22" fmla="*/ 192 w 210"/>
                  <a:gd name="T23" fmla="*/ 46 h 184"/>
                  <a:gd name="T24" fmla="*/ 188 w 210"/>
                  <a:gd name="T25" fmla="*/ 56 h 184"/>
                  <a:gd name="T26" fmla="*/ 196 w 210"/>
                  <a:gd name="T27" fmla="*/ 60 h 184"/>
                  <a:gd name="T28" fmla="*/ 210 w 210"/>
                  <a:gd name="T29" fmla="*/ 62 h 184"/>
                  <a:gd name="T30" fmla="*/ 200 w 210"/>
                  <a:gd name="T31" fmla="*/ 76 h 184"/>
                  <a:gd name="T32" fmla="*/ 192 w 210"/>
                  <a:gd name="T33" fmla="*/ 90 h 184"/>
                  <a:gd name="T34" fmla="*/ 190 w 210"/>
                  <a:gd name="T35" fmla="*/ 104 h 184"/>
                  <a:gd name="T36" fmla="*/ 196 w 210"/>
                  <a:gd name="T37" fmla="*/ 116 h 184"/>
                  <a:gd name="T38" fmla="*/ 180 w 210"/>
                  <a:gd name="T39" fmla="*/ 130 h 184"/>
                  <a:gd name="T40" fmla="*/ 164 w 210"/>
                  <a:gd name="T41" fmla="*/ 136 h 184"/>
                  <a:gd name="T42" fmla="*/ 148 w 210"/>
                  <a:gd name="T43" fmla="*/ 134 h 184"/>
                  <a:gd name="T44" fmla="*/ 134 w 210"/>
                  <a:gd name="T45" fmla="*/ 132 h 184"/>
                  <a:gd name="T46" fmla="*/ 142 w 210"/>
                  <a:gd name="T47" fmla="*/ 148 h 184"/>
                  <a:gd name="T48" fmla="*/ 154 w 210"/>
                  <a:gd name="T49" fmla="*/ 156 h 184"/>
                  <a:gd name="T50" fmla="*/ 152 w 210"/>
                  <a:gd name="T51" fmla="*/ 166 h 184"/>
                  <a:gd name="T52" fmla="*/ 140 w 210"/>
                  <a:gd name="T53" fmla="*/ 168 h 184"/>
                  <a:gd name="T54" fmla="*/ 116 w 210"/>
                  <a:gd name="T55" fmla="*/ 184 h 184"/>
                  <a:gd name="T56" fmla="*/ 98 w 210"/>
                  <a:gd name="T57" fmla="*/ 174 h 184"/>
                  <a:gd name="T58" fmla="*/ 94 w 210"/>
                  <a:gd name="T59" fmla="*/ 160 h 184"/>
                  <a:gd name="T60" fmla="*/ 90 w 210"/>
                  <a:gd name="T61" fmla="*/ 136 h 184"/>
                  <a:gd name="T62" fmla="*/ 86 w 210"/>
                  <a:gd name="T63" fmla="*/ 108 h 184"/>
                  <a:gd name="T64" fmla="*/ 86 w 210"/>
                  <a:gd name="T65" fmla="*/ 94 h 184"/>
                  <a:gd name="T66" fmla="*/ 46 w 210"/>
                  <a:gd name="T67" fmla="*/ 82 h 184"/>
                  <a:gd name="T68" fmla="*/ 12 w 210"/>
                  <a:gd name="T69" fmla="*/ 80 h 184"/>
                  <a:gd name="T70" fmla="*/ 0 w 210"/>
                  <a:gd name="T71" fmla="*/ 46 h 184"/>
                  <a:gd name="T72" fmla="*/ 8 w 210"/>
                  <a:gd name="T73" fmla="*/ 22 h 184"/>
                  <a:gd name="T74" fmla="*/ 22 w 210"/>
                  <a:gd name="T75" fmla="*/ 16 h 184"/>
                  <a:gd name="T76" fmla="*/ 22 w 210"/>
                  <a:gd name="T77" fmla="*/ 30 h 184"/>
                  <a:gd name="T78" fmla="*/ 18 w 210"/>
                  <a:gd name="T79" fmla="*/ 46 h 184"/>
                  <a:gd name="T80" fmla="*/ 30 w 210"/>
                  <a:gd name="T81" fmla="*/ 48 h 184"/>
                  <a:gd name="T82" fmla="*/ 30 w 210"/>
                  <a:gd name="T83" fmla="*/ 32 h 184"/>
                  <a:gd name="T84" fmla="*/ 32 w 210"/>
                  <a:gd name="T85" fmla="*/ 20 h 184"/>
                  <a:gd name="T86" fmla="*/ 44 w 210"/>
                  <a:gd name="T87" fmla="*/ 1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184">
                    <a:moveTo>
                      <a:pt x="44" y="14"/>
                    </a:moveTo>
                    <a:lnTo>
                      <a:pt x="46" y="8"/>
                    </a:lnTo>
                    <a:lnTo>
                      <a:pt x="46" y="2"/>
                    </a:lnTo>
                    <a:lnTo>
                      <a:pt x="50" y="0"/>
                    </a:lnTo>
                    <a:lnTo>
                      <a:pt x="52" y="4"/>
                    </a:lnTo>
                    <a:lnTo>
                      <a:pt x="52" y="12"/>
                    </a:lnTo>
                    <a:lnTo>
                      <a:pt x="60" y="14"/>
                    </a:lnTo>
                    <a:lnTo>
                      <a:pt x="70" y="16"/>
                    </a:lnTo>
                    <a:lnTo>
                      <a:pt x="76" y="22"/>
                    </a:lnTo>
                    <a:lnTo>
                      <a:pt x="80" y="24"/>
                    </a:lnTo>
                    <a:lnTo>
                      <a:pt x="98" y="28"/>
                    </a:lnTo>
                    <a:lnTo>
                      <a:pt x="108" y="28"/>
                    </a:lnTo>
                    <a:lnTo>
                      <a:pt x="126" y="36"/>
                    </a:lnTo>
                    <a:lnTo>
                      <a:pt x="138" y="32"/>
                    </a:lnTo>
                    <a:lnTo>
                      <a:pt x="146" y="28"/>
                    </a:lnTo>
                    <a:lnTo>
                      <a:pt x="156" y="26"/>
                    </a:lnTo>
                    <a:lnTo>
                      <a:pt x="164" y="28"/>
                    </a:lnTo>
                    <a:lnTo>
                      <a:pt x="174" y="28"/>
                    </a:lnTo>
                    <a:lnTo>
                      <a:pt x="170" y="30"/>
                    </a:lnTo>
                    <a:lnTo>
                      <a:pt x="162" y="32"/>
                    </a:lnTo>
                    <a:lnTo>
                      <a:pt x="164" y="40"/>
                    </a:lnTo>
                    <a:lnTo>
                      <a:pt x="176" y="40"/>
                    </a:lnTo>
                    <a:lnTo>
                      <a:pt x="188" y="42"/>
                    </a:lnTo>
                    <a:lnTo>
                      <a:pt x="192" y="46"/>
                    </a:lnTo>
                    <a:lnTo>
                      <a:pt x="192" y="52"/>
                    </a:lnTo>
                    <a:lnTo>
                      <a:pt x="188" y="56"/>
                    </a:lnTo>
                    <a:lnTo>
                      <a:pt x="188" y="62"/>
                    </a:lnTo>
                    <a:lnTo>
                      <a:pt x="196" y="60"/>
                    </a:lnTo>
                    <a:lnTo>
                      <a:pt x="202" y="58"/>
                    </a:lnTo>
                    <a:lnTo>
                      <a:pt x="210" y="62"/>
                    </a:lnTo>
                    <a:lnTo>
                      <a:pt x="204" y="70"/>
                    </a:lnTo>
                    <a:lnTo>
                      <a:pt x="200" y="76"/>
                    </a:lnTo>
                    <a:lnTo>
                      <a:pt x="202" y="84"/>
                    </a:lnTo>
                    <a:lnTo>
                      <a:pt x="192" y="90"/>
                    </a:lnTo>
                    <a:lnTo>
                      <a:pt x="188" y="96"/>
                    </a:lnTo>
                    <a:lnTo>
                      <a:pt x="190" y="104"/>
                    </a:lnTo>
                    <a:lnTo>
                      <a:pt x="194" y="110"/>
                    </a:lnTo>
                    <a:lnTo>
                      <a:pt x="196" y="116"/>
                    </a:lnTo>
                    <a:lnTo>
                      <a:pt x="192" y="126"/>
                    </a:lnTo>
                    <a:lnTo>
                      <a:pt x="180" y="130"/>
                    </a:lnTo>
                    <a:lnTo>
                      <a:pt x="170" y="132"/>
                    </a:lnTo>
                    <a:lnTo>
                      <a:pt x="164" y="136"/>
                    </a:lnTo>
                    <a:lnTo>
                      <a:pt x="158" y="136"/>
                    </a:lnTo>
                    <a:lnTo>
                      <a:pt x="148" y="134"/>
                    </a:lnTo>
                    <a:lnTo>
                      <a:pt x="140" y="130"/>
                    </a:lnTo>
                    <a:lnTo>
                      <a:pt x="134" y="132"/>
                    </a:lnTo>
                    <a:lnTo>
                      <a:pt x="140" y="138"/>
                    </a:lnTo>
                    <a:lnTo>
                      <a:pt x="142" y="148"/>
                    </a:lnTo>
                    <a:lnTo>
                      <a:pt x="148" y="156"/>
                    </a:lnTo>
                    <a:lnTo>
                      <a:pt x="154" y="156"/>
                    </a:lnTo>
                    <a:lnTo>
                      <a:pt x="154" y="160"/>
                    </a:lnTo>
                    <a:lnTo>
                      <a:pt x="152" y="166"/>
                    </a:lnTo>
                    <a:lnTo>
                      <a:pt x="146" y="166"/>
                    </a:lnTo>
                    <a:lnTo>
                      <a:pt x="140" y="168"/>
                    </a:lnTo>
                    <a:lnTo>
                      <a:pt x="130" y="180"/>
                    </a:lnTo>
                    <a:lnTo>
                      <a:pt x="116" y="184"/>
                    </a:lnTo>
                    <a:lnTo>
                      <a:pt x="106" y="182"/>
                    </a:lnTo>
                    <a:lnTo>
                      <a:pt x="98" y="174"/>
                    </a:lnTo>
                    <a:lnTo>
                      <a:pt x="96" y="170"/>
                    </a:lnTo>
                    <a:lnTo>
                      <a:pt x="94" y="160"/>
                    </a:lnTo>
                    <a:lnTo>
                      <a:pt x="90" y="158"/>
                    </a:lnTo>
                    <a:lnTo>
                      <a:pt x="90" y="136"/>
                    </a:lnTo>
                    <a:lnTo>
                      <a:pt x="86" y="134"/>
                    </a:lnTo>
                    <a:lnTo>
                      <a:pt x="86" y="108"/>
                    </a:lnTo>
                    <a:lnTo>
                      <a:pt x="92" y="100"/>
                    </a:lnTo>
                    <a:lnTo>
                      <a:pt x="86" y="94"/>
                    </a:lnTo>
                    <a:lnTo>
                      <a:pt x="58" y="96"/>
                    </a:lnTo>
                    <a:lnTo>
                      <a:pt x="46" y="82"/>
                    </a:lnTo>
                    <a:lnTo>
                      <a:pt x="18" y="84"/>
                    </a:lnTo>
                    <a:lnTo>
                      <a:pt x="12" y="80"/>
                    </a:lnTo>
                    <a:lnTo>
                      <a:pt x="12" y="66"/>
                    </a:lnTo>
                    <a:lnTo>
                      <a:pt x="0" y="46"/>
                    </a:lnTo>
                    <a:lnTo>
                      <a:pt x="2" y="32"/>
                    </a:lnTo>
                    <a:lnTo>
                      <a:pt x="8" y="22"/>
                    </a:lnTo>
                    <a:lnTo>
                      <a:pt x="18" y="14"/>
                    </a:lnTo>
                    <a:lnTo>
                      <a:pt x="22" y="16"/>
                    </a:lnTo>
                    <a:lnTo>
                      <a:pt x="22" y="20"/>
                    </a:lnTo>
                    <a:lnTo>
                      <a:pt x="22" y="30"/>
                    </a:lnTo>
                    <a:lnTo>
                      <a:pt x="16" y="34"/>
                    </a:lnTo>
                    <a:lnTo>
                      <a:pt x="18" y="46"/>
                    </a:lnTo>
                    <a:lnTo>
                      <a:pt x="22" y="52"/>
                    </a:lnTo>
                    <a:lnTo>
                      <a:pt x="30" y="48"/>
                    </a:lnTo>
                    <a:lnTo>
                      <a:pt x="34" y="40"/>
                    </a:lnTo>
                    <a:lnTo>
                      <a:pt x="30" y="32"/>
                    </a:lnTo>
                    <a:lnTo>
                      <a:pt x="28" y="26"/>
                    </a:lnTo>
                    <a:lnTo>
                      <a:pt x="32" y="20"/>
                    </a:lnTo>
                    <a:lnTo>
                      <a:pt x="38" y="18"/>
                    </a:lnTo>
                    <a:lnTo>
                      <a:pt x="44" y="1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9" name="Freeform 826"/>
              <p:cNvSpPr>
                <a:spLocks/>
              </p:cNvSpPr>
              <p:nvPr/>
            </p:nvSpPr>
            <p:spPr bwMode="auto">
              <a:xfrm>
                <a:off x="1728" y="2435"/>
                <a:ext cx="70" cy="114"/>
              </a:xfrm>
              <a:custGeom>
                <a:avLst/>
                <a:gdLst>
                  <a:gd name="T0" fmla="*/ 42 w 70"/>
                  <a:gd name="T1" fmla="*/ 30 h 114"/>
                  <a:gd name="T2" fmla="*/ 50 w 70"/>
                  <a:gd name="T3" fmla="*/ 24 h 114"/>
                  <a:gd name="T4" fmla="*/ 58 w 70"/>
                  <a:gd name="T5" fmla="*/ 30 h 114"/>
                  <a:gd name="T6" fmla="*/ 66 w 70"/>
                  <a:gd name="T7" fmla="*/ 40 h 114"/>
                  <a:gd name="T8" fmla="*/ 64 w 70"/>
                  <a:gd name="T9" fmla="*/ 48 h 114"/>
                  <a:gd name="T10" fmla="*/ 60 w 70"/>
                  <a:gd name="T11" fmla="*/ 54 h 114"/>
                  <a:gd name="T12" fmla="*/ 54 w 70"/>
                  <a:gd name="T13" fmla="*/ 62 h 114"/>
                  <a:gd name="T14" fmla="*/ 52 w 70"/>
                  <a:gd name="T15" fmla="*/ 72 h 114"/>
                  <a:gd name="T16" fmla="*/ 56 w 70"/>
                  <a:gd name="T17" fmla="*/ 76 h 114"/>
                  <a:gd name="T18" fmla="*/ 60 w 70"/>
                  <a:gd name="T19" fmla="*/ 82 h 114"/>
                  <a:gd name="T20" fmla="*/ 64 w 70"/>
                  <a:gd name="T21" fmla="*/ 86 h 114"/>
                  <a:gd name="T22" fmla="*/ 66 w 70"/>
                  <a:gd name="T23" fmla="*/ 90 h 114"/>
                  <a:gd name="T24" fmla="*/ 70 w 70"/>
                  <a:gd name="T25" fmla="*/ 100 h 114"/>
                  <a:gd name="T26" fmla="*/ 66 w 70"/>
                  <a:gd name="T27" fmla="*/ 104 h 114"/>
                  <a:gd name="T28" fmla="*/ 58 w 70"/>
                  <a:gd name="T29" fmla="*/ 108 h 114"/>
                  <a:gd name="T30" fmla="*/ 52 w 70"/>
                  <a:gd name="T31" fmla="*/ 112 h 114"/>
                  <a:gd name="T32" fmla="*/ 42 w 70"/>
                  <a:gd name="T33" fmla="*/ 114 h 114"/>
                  <a:gd name="T34" fmla="*/ 34 w 70"/>
                  <a:gd name="T35" fmla="*/ 114 h 114"/>
                  <a:gd name="T36" fmla="*/ 26 w 70"/>
                  <a:gd name="T37" fmla="*/ 106 h 114"/>
                  <a:gd name="T38" fmla="*/ 20 w 70"/>
                  <a:gd name="T39" fmla="*/ 98 h 114"/>
                  <a:gd name="T40" fmla="*/ 20 w 70"/>
                  <a:gd name="T41" fmla="*/ 90 h 114"/>
                  <a:gd name="T42" fmla="*/ 20 w 70"/>
                  <a:gd name="T43" fmla="*/ 78 h 114"/>
                  <a:gd name="T44" fmla="*/ 26 w 70"/>
                  <a:gd name="T45" fmla="*/ 72 h 114"/>
                  <a:gd name="T46" fmla="*/ 22 w 70"/>
                  <a:gd name="T47" fmla="*/ 62 h 114"/>
                  <a:gd name="T48" fmla="*/ 18 w 70"/>
                  <a:gd name="T49" fmla="*/ 50 h 114"/>
                  <a:gd name="T50" fmla="*/ 6 w 70"/>
                  <a:gd name="T51" fmla="*/ 50 h 114"/>
                  <a:gd name="T52" fmla="*/ 2 w 70"/>
                  <a:gd name="T53" fmla="*/ 42 h 114"/>
                  <a:gd name="T54" fmla="*/ 0 w 70"/>
                  <a:gd name="T55" fmla="*/ 34 h 114"/>
                  <a:gd name="T56" fmla="*/ 4 w 70"/>
                  <a:gd name="T57" fmla="*/ 28 h 114"/>
                  <a:gd name="T58" fmla="*/ 14 w 70"/>
                  <a:gd name="T59" fmla="*/ 22 h 114"/>
                  <a:gd name="T60" fmla="*/ 12 w 70"/>
                  <a:gd name="T61" fmla="*/ 14 h 114"/>
                  <a:gd name="T62" fmla="*/ 16 w 70"/>
                  <a:gd name="T63" fmla="*/ 8 h 114"/>
                  <a:gd name="T64" fmla="*/ 22 w 70"/>
                  <a:gd name="T65" fmla="*/ 0 h 114"/>
                  <a:gd name="T66" fmla="*/ 28 w 70"/>
                  <a:gd name="T67" fmla="*/ 2 h 114"/>
                  <a:gd name="T68" fmla="*/ 34 w 70"/>
                  <a:gd name="T69" fmla="*/ 6 h 114"/>
                  <a:gd name="T70" fmla="*/ 42 w 70"/>
                  <a:gd name="T71" fmla="*/ 12 h 114"/>
                  <a:gd name="T72" fmla="*/ 44 w 70"/>
                  <a:gd name="T73" fmla="*/ 16 h 114"/>
                  <a:gd name="T74" fmla="*/ 44 w 70"/>
                  <a:gd name="T75" fmla="*/ 22 h 114"/>
                  <a:gd name="T76" fmla="*/ 42 w 70"/>
                  <a:gd name="T77" fmla="*/ 3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" h="114">
                    <a:moveTo>
                      <a:pt x="42" y="30"/>
                    </a:moveTo>
                    <a:lnTo>
                      <a:pt x="50" y="24"/>
                    </a:lnTo>
                    <a:lnTo>
                      <a:pt x="58" y="30"/>
                    </a:lnTo>
                    <a:lnTo>
                      <a:pt x="66" y="40"/>
                    </a:lnTo>
                    <a:lnTo>
                      <a:pt x="64" y="48"/>
                    </a:lnTo>
                    <a:lnTo>
                      <a:pt x="60" y="54"/>
                    </a:lnTo>
                    <a:lnTo>
                      <a:pt x="54" y="62"/>
                    </a:lnTo>
                    <a:lnTo>
                      <a:pt x="52" y="72"/>
                    </a:lnTo>
                    <a:lnTo>
                      <a:pt x="56" y="76"/>
                    </a:lnTo>
                    <a:lnTo>
                      <a:pt x="60" y="82"/>
                    </a:lnTo>
                    <a:lnTo>
                      <a:pt x="64" y="86"/>
                    </a:lnTo>
                    <a:lnTo>
                      <a:pt x="66" y="90"/>
                    </a:lnTo>
                    <a:lnTo>
                      <a:pt x="70" y="100"/>
                    </a:lnTo>
                    <a:lnTo>
                      <a:pt x="66" y="104"/>
                    </a:lnTo>
                    <a:lnTo>
                      <a:pt x="58" y="108"/>
                    </a:lnTo>
                    <a:lnTo>
                      <a:pt x="52" y="112"/>
                    </a:lnTo>
                    <a:lnTo>
                      <a:pt x="42" y="114"/>
                    </a:lnTo>
                    <a:lnTo>
                      <a:pt x="34" y="114"/>
                    </a:lnTo>
                    <a:lnTo>
                      <a:pt x="26" y="106"/>
                    </a:lnTo>
                    <a:lnTo>
                      <a:pt x="20" y="98"/>
                    </a:lnTo>
                    <a:lnTo>
                      <a:pt x="20" y="90"/>
                    </a:lnTo>
                    <a:lnTo>
                      <a:pt x="20" y="78"/>
                    </a:lnTo>
                    <a:lnTo>
                      <a:pt x="26" y="72"/>
                    </a:lnTo>
                    <a:lnTo>
                      <a:pt x="22" y="62"/>
                    </a:lnTo>
                    <a:lnTo>
                      <a:pt x="18" y="50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0" y="34"/>
                    </a:lnTo>
                    <a:lnTo>
                      <a:pt x="4" y="28"/>
                    </a:lnTo>
                    <a:lnTo>
                      <a:pt x="14" y="22"/>
                    </a:lnTo>
                    <a:lnTo>
                      <a:pt x="12" y="14"/>
                    </a:lnTo>
                    <a:lnTo>
                      <a:pt x="16" y="8"/>
                    </a:lnTo>
                    <a:lnTo>
                      <a:pt x="22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42" y="12"/>
                    </a:lnTo>
                    <a:lnTo>
                      <a:pt x="44" y="16"/>
                    </a:lnTo>
                    <a:lnTo>
                      <a:pt x="44" y="22"/>
                    </a:lnTo>
                    <a:lnTo>
                      <a:pt x="42" y="3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0" name="Freeform 827"/>
              <p:cNvSpPr>
                <a:spLocks/>
              </p:cNvSpPr>
              <p:nvPr/>
            </p:nvSpPr>
            <p:spPr bwMode="auto">
              <a:xfrm>
                <a:off x="1834" y="2477"/>
                <a:ext cx="48" cy="60"/>
              </a:xfrm>
              <a:custGeom>
                <a:avLst/>
                <a:gdLst>
                  <a:gd name="T0" fmla="*/ 6 w 48"/>
                  <a:gd name="T1" fmla="*/ 0 h 60"/>
                  <a:gd name="T2" fmla="*/ 16 w 48"/>
                  <a:gd name="T3" fmla="*/ 2 h 60"/>
                  <a:gd name="T4" fmla="*/ 28 w 48"/>
                  <a:gd name="T5" fmla="*/ 6 h 60"/>
                  <a:gd name="T6" fmla="*/ 38 w 48"/>
                  <a:gd name="T7" fmla="*/ 12 h 60"/>
                  <a:gd name="T8" fmla="*/ 44 w 48"/>
                  <a:gd name="T9" fmla="*/ 20 h 60"/>
                  <a:gd name="T10" fmla="*/ 48 w 48"/>
                  <a:gd name="T11" fmla="*/ 26 h 60"/>
                  <a:gd name="T12" fmla="*/ 42 w 48"/>
                  <a:gd name="T13" fmla="*/ 34 h 60"/>
                  <a:gd name="T14" fmla="*/ 36 w 48"/>
                  <a:gd name="T15" fmla="*/ 46 h 60"/>
                  <a:gd name="T16" fmla="*/ 30 w 48"/>
                  <a:gd name="T17" fmla="*/ 60 h 60"/>
                  <a:gd name="T18" fmla="*/ 24 w 48"/>
                  <a:gd name="T19" fmla="*/ 56 h 60"/>
                  <a:gd name="T20" fmla="*/ 14 w 48"/>
                  <a:gd name="T21" fmla="*/ 54 h 60"/>
                  <a:gd name="T22" fmla="*/ 8 w 48"/>
                  <a:gd name="T23" fmla="*/ 58 h 60"/>
                  <a:gd name="T24" fmla="*/ 2 w 48"/>
                  <a:gd name="T25" fmla="*/ 58 h 60"/>
                  <a:gd name="T26" fmla="*/ 2 w 48"/>
                  <a:gd name="T27" fmla="*/ 50 h 60"/>
                  <a:gd name="T28" fmla="*/ 6 w 48"/>
                  <a:gd name="T29" fmla="*/ 36 h 60"/>
                  <a:gd name="T30" fmla="*/ 10 w 48"/>
                  <a:gd name="T31" fmla="*/ 28 h 60"/>
                  <a:gd name="T32" fmla="*/ 4 w 48"/>
                  <a:gd name="T33" fmla="*/ 24 h 60"/>
                  <a:gd name="T34" fmla="*/ 0 w 48"/>
                  <a:gd name="T35" fmla="*/ 18 h 60"/>
                  <a:gd name="T36" fmla="*/ 0 w 48"/>
                  <a:gd name="T37" fmla="*/ 12 h 60"/>
                  <a:gd name="T38" fmla="*/ 2 w 48"/>
                  <a:gd name="T39" fmla="*/ 6 h 60"/>
                  <a:gd name="T40" fmla="*/ 6 w 48"/>
                  <a:gd name="T4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60">
                    <a:moveTo>
                      <a:pt x="6" y="0"/>
                    </a:moveTo>
                    <a:lnTo>
                      <a:pt x="16" y="2"/>
                    </a:lnTo>
                    <a:lnTo>
                      <a:pt x="28" y="6"/>
                    </a:lnTo>
                    <a:lnTo>
                      <a:pt x="38" y="12"/>
                    </a:lnTo>
                    <a:lnTo>
                      <a:pt x="44" y="20"/>
                    </a:lnTo>
                    <a:lnTo>
                      <a:pt x="48" y="26"/>
                    </a:lnTo>
                    <a:lnTo>
                      <a:pt x="42" y="34"/>
                    </a:lnTo>
                    <a:lnTo>
                      <a:pt x="36" y="46"/>
                    </a:lnTo>
                    <a:lnTo>
                      <a:pt x="30" y="60"/>
                    </a:lnTo>
                    <a:lnTo>
                      <a:pt x="24" y="56"/>
                    </a:lnTo>
                    <a:lnTo>
                      <a:pt x="14" y="54"/>
                    </a:lnTo>
                    <a:lnTo>
                      <a:pt x="8" y="58"/>
                    </a:lnTo>
                    <a:lnTo>
                      <a:pt x="2" y="58"/>
                    </a:lnTo>
                    <a:lnTo>
                      <a:pt x="2" y="50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4" y="24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1" name="Freeform 828"/>
              <p:cNvSpPr>
                <a:spLocks/>
              </p:cNvSpPr>
              <p:nvPr/>
            </p:nvSpPr>
            <p:spPr bwMode="auto">
              <a:xfrm>
                <a:off x="1780" y="2475"/>
                <a:ext cx="64" cy="64"/>
              </a:xfrm>
              <a:custGeom>
                <a:avLst/>
                <a:gdLst>
                  <a:gd name="T0" fmla="*/ 14 w 64"/>
                  <a:gd name="T1" fmla="*/ 0 h 64"/>
                  <a:gd name="T2" fmla="*/ 22 w 64"/>
                  <a:gd name="T3" fmla="*/ 0 h 64"/>
                  <a:gd name="T4" fmla="*/ 32 w 64"/>
                  <a:gd name="T5" fmla="*/ 2 h 64"/>
                  <a:gd name="T6" fmla="*/ 36 w 64"/>
                  <a:gd name="T7" fmla="*/ 2 h 64"/>
                  <a:gd name="T8" fmla="*/ 42 w 64"/>
                  <a:gd name="T9" fmla="*/ 2 h 64"/>
                  <a:gd name="T10" fmla="*/ 48 w 64"/>
                  <a:gd name="T11" fmla="*/ 2 h 64"/>
                  <a:gd name="T12" fmla="*/ 54 w 64"/>
                  <a:gd name="T13" fmla="*/ 2 h 64"/>
                  <a:gd name="T14" fmla="*/ 60 w 64"/>
                  <a:gd name="T15" fmla="*/ 2 h 64"/>
                  <a:gd name="T16" fmla="*/ 54 w 64"/>
                  <a:gd name="T17" fmla="*/ 14 h 64"/>
                  <a:gd name="T18" fmla="*/ 54 w 64"/>
                  <a:gd name="T19" fmla="*/ 20 h 64"/>
                  <a:gd name="T20" fmla="*/ 58 w 64"/>
                  <a:gd name="T21" fmla="*/ 26 h 64"/>
                  <a:gd name="T22" fmla="*/ 64 w 64"/>
                  <a:gd name="T23" fmla="*/ 30 h 64"/>
                  <a:gd name="T24" fmla="*/ 56 w 64"/>
                  <a:gd name="T25" fmla="*/ 52 h 64"/>
                  <a:gd name="T26" fmla="*/ 56 w 64"/>
                  <a:gd name="T27" fmla="*/ 60 h 64"/>
                  <a:gd name="T28" fmla="*/ 50 w 64"/>
                  <a:gd name="T29" fmla="*/ 58 h 64"/>
                  <a:gd name="T30" fmla="*/ 42 w 64"/>
                  <a:gd name="T31" fmla="*/ 56 h 64"/>
                  <a:gd name="T32" fmla="*/ 36 w 64"/>
                  <a:gd name="T33" fmla="*/ 54 h 64"/>
                  <a:gd name="T34" fmla="*/ 32 w 64"/>
                  <a:gd name="T35" fmla="*/ 54 h 64"/>
                  <a:gd name="T36" fmla="*/ 32 w 64"/>
                  <a:gd name="T37" fmla="*/ 60 h 64"/>
                  <a:gd name="T38" fmla="*/ 30 w 64"/>
                  <a:gd name="T39" fmla="*/ 64 h 64"/>
                  <a:gd name="T40" fmla="*/ 28 w 64"/>
                  <a:gd name="T41" fmla="*/ 64 h 64"/>
                  <a:gd name="T42" fmla="*/ 22 w 64"/>
                  <a:gd name="T43" fmla="*/ 64 h 64"/>
                  <a:gd name="T44" fmla="*/ 18 w 64"/>
                  <a:gd name="T45" fmla="*/ 60 h 64"/>
                  <a:gd name="T46" fmla="*/ 12 w 64"/>
                  <a:gd name="T47" fmla="*/ 46 h 64"/>
                  <a:gd name="T48" fmla="*/ 0 w 64"/>
                  <a:gd name="T49" fmla="*/ 32 h 64"/>
                  <a:gd name="T50" fmla="*/ 2 w 64"/>
                  <a:gd name="T51" fmla="*/ 22 h 64"/>
                  <a:gd name="T52" fmla="*/ 8 w 64"/>
                  <a:gd name="T53" fmla="*/ 14 h 64"/>
                  <a:gd name="T54" fmla="*/ 12 w 64"/>
                  <a:gd name="T55" fmla="*/ 8 h 64"/>
                  <a:gd name="T56" fmla="*/ 14 w 64"/>
                  <a:gd name="T5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64">
                    <a:moveTo>
                      <a:pt x="14" y="0"/>
                    </a:moveTo>
                    <a:lnTo>
                      <a:pt x="22" y="0"/>
                    </a:lnTo>
                    <a:lnTo>
                      <a:pt x="32" y="2"/>
                    </a:lnTo>
                    <a:lnTo>
                      <a:pt x="36" y="2"/>
                    </a:lnTo>
                    <a:lnTo>
                      <a:pt x="42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60" y="2"/>
                    </a:lnTo>
                    <a:lnTo>
                      <a:pt x="54" y="14"/>
                    </a:lnTo>
                    <a:lnTo>
                      <a:pt x="54" y="20"/>
                    </a:lnTo>
                    <a:lnTo>
                      <a:pt x="58" y="26"/>
                    </a:lnTo>
                    <a:lnTo>
                      <a:pt x="64" y="30"/>
                    </a:lnTo>
                    <a:lnTo>
                      <a:pt x="56" y="52"/>
                    </a:lnTo>
                    <a:lnTo>
                      <a:pt x="56" y="60"/>
                    </a:lnTo>
                    <a:lnTo>
                      <a:pt x="50" y="58"/>
                    </a:lnTo>
                    <a:lnTo>
                      <a:pt x="42" y="56"/>
                    </a:lnTo>
                    <a:lnTo>
                      <a:pt x="36" y="54"/>
                    </a:lnTo>
                    <a:lnTo>
                      <a:pt x="32" y="54"/>
                    </a:lnTo>
                    <a:lnTo>
                      <a:pt x="32" y="60"/>
                    </a:lnTo>
                    <a:lnTo>
                      <a:pt x="30" y="64"/>
                    </a:lnTo>
                    <a:lnTo>
                      <a:pt x="28" y="64"/>
                    </a:lnTo>
                    <a:lnTo>
                      <a:pt x="22" y="64"/>
                    </a:lnTo>
                    <a:lnTo>
                      <a:pt x="18" y="60"/>
                    </a:lnTo>
                    <a:lnTo>
                      <a:pt x="12" y="46"/>
                    </a:lnTo>
                    <a:lnTo>
                      <a:pt x="0" y="32"/>
                    </a:lnTo>
                    <a:lnTo>
                      <a:pt x="2" y="22"/>
                    </a:lnTo>
                    <a:lnTo>
                      <a:pt x="8" y="14"/>
                    </a:lnTo>
                    <a:lnTo>
                      <a:pt x="12" y="8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2" name="Freeform 829"/>
              <p:cNvSpPr>
                <a:spLocks/>
              </p:cNvSpPr>
              <p:nvPr/>
            </p:nvSpPr>
            <p:spPr bwMode="auto">
              <a:xfrm>
                <a:off x="1410" y="2569"/>
                <a:ext cx="198" cy="292"/>
              </a:xfrm>
              <a:custGeom>
                <a:avLst/>
                <a:gdLst>
                  <a:gd name="T0" fmla="*/ 6 w 198"/>
                  <a:gd name="T1" fmla="*/ 60 h 292"/>
                  <a:gd name="T2" fmla="*/ 16 w 198"/>
                  <a:gd name="T3" fmla="*/ 54 h 292"/>
                  <a:gd name="T4" fmla="*/ 24 w 198"/>
                  <a:gd name="T5" fmla="*/ 68 h 292"/>
                  <a:gd name="T6" fmla="*/ 44 w 198"/>
                  <a:gd name="T7" fmla="*/ 70 h 292"/>
                  <a:gd name="T8" fmla="*/ 54 w 198"/>
                  <a:gd name="T9" fmla="*/ 52 h 292"/>
                  <a:gd name="T10" fmla="*/ 72 w 198"/>
                  <a:gd name="T11" fmla="*/ 40 h 292"/>
                  <a:gd name="T12" fmla="*/ 84 w 198"/>
                  <a:gd name="T13" fmla="*/ 34 h 292"/>
                  <a:gd name="T14" fmla="*/ 94 w 198"/>
                  <a:gd name="T15" fmla="*/ 18 h 292"/>
                  <a:gd name="T16" fmla="*/ 104 w 198"/>
                  <a:gd name="T17" fmla="*/ 2 h 292"/>
                  <a:gd name="T18" fmla="*/ 114 w 198"/>
                  <a:gd name="T19" fmla="*/ 14 h 292"/>
                  <a:gd name="T20" fmla="*/ 126 w 198"/>
                  <a:gd name="T21" fmla="*/ 26 h 292"/>
                  <a:gd name="T22" fmla="*/ 172 w 198"/>
                  <a:gd name="T23" fmla="*/ 36 h 292"/>
                  <a:gd name="T24" fmla="*/ 176 w 198"/>
                  <a:gd name="T25" fmla="*/ 48 h 292"/>
                  <a:gd name="T26" fmla="*/ 172 w 198"/>
                  <a:gd name="T27" fmla="*/ 64 h 292"/>
                  <a:gd name="T28" fmla="*/ 172 w 198"/>
                  <a:gd name="T29" fmla="*/ 68 h 292"/>
                  <a:gd name="T30" fmla="*/ 142 w 198"/>
                  <a:gd name="T31" fmla="*/ 76 h 292"/>
                  <a:gd name="T32" fmla="*/ 130 w 198"/>
                  <a:gd name="T33" fmla="*/ 98 h 292"/>
                  <a:gd name="T34" fmla="*/ 116 w 198"/>
                  <a:gd name="T35" fmla="*/ 116 h 292"/>
                  <a:gd name="T36" fmla="*/ 124 w 198"/>
                  <a:gd name="T37" fmla="*/ 138 h 292"/>
                  <a:gd name="T38" fmla="*/ 144 w 198"/>
                  <a:gd name="T39" fmla="*/ 158 h 292"/>
                  <a:gd name="T40" fmla="*/ 162 w 198"/>
                  <a:gd name="T41" fmla="*/ 156 h 292"/>
                  <a:gd name="T42" fmla="*/ 172 w 198"/>
                  <a:gd name="T43" fmla="*/ 154 h 292"/>
                  <a:gd name="T44" fmla="*/ 170 w 198"/>
                  <a:gd name="T45" fmla="*/ 172 h 292"/>
                  <a:gd name="T46" fmla="*/ 188 w 198"/>
                  <a:gd name="T47" fmla="*/ 174 h 292"/>
                  <a:gd name="T48" fmla="*/ 198 w 198"/>
                  <a:gd name="T49" fmla="*/ 208 h 292"/>
                  <a:gd name="T50" fmla="*/ 196 w 198"/>
                  <a:gd name="T51" fmla="*/ 228 h 292"/>
                  <a:gd name="T52" fmla="*/ 190 w 198"/>
                  <a:gd name="T53" fmla="*/ 240 h 292"/>
                  <a:gd name="T54" fmla="*/ 192 w 198"/>
                  <a:gd name="T55" fmla="*/ 256 h 292"/>
                  <a:gd name="T56" fmla="*/ 194 w 198"/>
                  <a:gd name="T57" fmla="*/ 268 h 292"/>
                  <a:gd name="T58" fmla="*/ 184 w 198"/>
                  <a:gd name="T59" fmla="*/ 282 h 292"/>
                  <a:gd name="T60" fmla="*/ 174 w 198"/>
                  <a:gd name="T61" fmla="*/ 292 h 292"/>
                  <a:gd name="T62" fmla="*/ 140 w 198"/>
                  <a:gd name="T63" fmla="*/ 268 h 292"/>
                  <a:gd name="T64" fmla="*/ 100 w 198"/>
                  <a:gd name="T65" fmla="*/ 248 h 292"/>
                  <a:gd name="T66" fmla="*/ 76 w 198"/>
                  <a:gd name="T67" fmla="*/ 222 h 292"/>
                  <a:gd name="T68" fmla="*/ 72 w 198"/>
                  <a:gd name="T69" fmla="*/ 198 h 292"/>
                  <a:gd name="T70" fmla="*/ 56 w 198"/>
                  <a:gd name="T71" fmla="*/ 172 h 292"/>
                  <a:gd name="T72" fmla="*/ 36 w 198"/>
                  <a:gd name="T73" fmla="*/ 132 h 292"/>
                  <a:gd name="T74" fmla="*/ 16 w 198"/>
                  <a:gd name="T75" fmla="*/ 102 h 292"/>
                  <a:gd name="T76" fmla="*/ 6 w 198"/>
                  <a:gd name="T77" fmla="*/ 84 h 292"/>
                  <a:gd name="T78" fmla="*/ 2 w 198"/>
                  <a:gd name="T79" fmla="*/ 68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8" h="292">
                    <a:moveTo>
                      <a:pt x="2" y="68"/>
                    </a:moveTo>
                    <a:lnTo>
                      <a:pt x="6" y="60"/>
                    </a:lnTo>
                    <a:lnTo>
                      <a:pt x="10" y="54"/>
                    </a:lnTo>
                    <a:lnTo>
                      <a:pt x="16" y="54"/>
                    </a:lnTo>
                    <a:lnTo>
                      <a:pt x="16" y="66"/>
                    </a:lnTo>
                    <a:lnTo>
                      <a:pt x="24" y="68"/>
                    </a:lnTo>
                    <a:lnTo>
                      <a:pt x="34" y="78"/>
                    </a:lnTo>
                    <a:lnTo>
                      <a:pt x="44" y="70"/>
                    </a:lnTo>
                    <a:lnTo>
                      <a:pt x="48" y="60"/>
                    </a:lnTo>
                    <a:lnTo>
                      <a:pt x="54" y="52"/>
                    </a:lnTo>
                    <a:lnTo>
                      <a:pt x="60" y="46"/>
                    </a:lnTo>
                    <a:lnTo>
                      <a:pt x="72" y="40"/>
                    </a:lnTo>
                    <a:lnTo>
                      <a:pt x="80" y="36"/>
                    </a:lnTo>
                    <a:lnTo>
                      <a:pt x="84" y="34"/>
                    </a:lnTo>
                    <a:lnTo>
                      <a:pt x="90" y="26"/>
                    </a:lnTo>
                    <a:lnTo>
                      <a:pt x="94" y="18"/>
                    </a:lnTo>
                    <a:lnTo>
                      <a:pt x="96" y="0"/>
                    </a:lnTo>
                    <a:lnTo>
                      <a:pt x="104" y="2"/>
                    </a:lnTo>
                    <a:lnTo>
                      <a:pt x="110" y="10"/>
                    </a:lnTo>
                    <a:lnTo>
                      <a:pt x="114" y="14"/>
                    </a:lnTo>
                    <a:lnTo>
                      <a:pt x="120" y="20"/>
                    </a:lnTo>
                    <a:lnTo>
                      <a:pt x="126" y="26"/>
                    </a:lnTo>
                    <a:lnTo>
                      <a:pt x="130" y="34"/>
                    </a:lnTo>
                    <a:lnTo>
                      <a:pt x="172" y="36"/>
                    </a:lnTo>
                    <a:lnTo>
                      <a:pt x="174" y="42"/>
                    </a:lnTo>
                    <a:lnTo>
                      <a:pt x="176" y="48"/>
                    </a:lnTo>
                    <a:lnTo>
                      <a:pt x="172" y="54"/>
                    </a:lnTo>
                    <a:lnTo>
                      <a:pt x="172" y="64"/>
                    </a:lnTo>
                    <a:lnTo>
                      <a:pt x="178" y="68"/>
                    </a:lnTo>
                    <a:lnTo>
                      <a:pt x="172" y="68"/>
                    </a:lnTo>
                    <a:lnTo>
                      <a:pt x="156" y="70"/>
                    </a:lnTo>
                    <a:lnTo>
                      <a:pt x="142" y="76"/>
                    </a:lnTo>
                    <a:lnTo>
                      <a:pt x="132" y="88"/>
                    </a:lnTo>
                    <a:lnTo>
                      <a:pt x="130" y="98"/>
                    </a:lnTo>
                    <a:lnTo>
                      <a:pt x="124" y="104"/>
                    </a:lnTo>
                    <a:lnTo>
                      <a:pt x="116" y="116"/>
                    </a:lnTo>
                    <a:lnTo>
                      <a:pt x="120" y="126"/>
                    </a:lnTo>
                    <a:lnTo>
                      <a:pt x="124" y="138"/>
                    </a:lnTo>
                    <a:lnTo>
                      <a:pt x="134" y="148"/>
                    </a:lnTo>
                    <a:lnTo>
                      <a:pt x="144" y="158"/>
                    </a:lnTo>
                    <a:lnTo>
                      <a:pt x="152" y="160"/>
                    </a:lnTo>
                    <a:lnTo>
                      <a:pt x="162" y="156"/>
                    </a:lnTo>
                    <a:lnTo>
                      <a:pt x="170" y="148"/>
                    </a:lnTo>
                    <a:lnTo>
                      <a:pt x="172" y="154"/>
                    </a:lnTo>
                    <a:lnTo>
                      <a:pt x="168" y="166"/>
                    </a:lnTo>
                    <a:lnTo>
                      <a:pt x="170" y="172"/>
                    </a:lnTo>
                    <a:lnTo>
                      <a:pt x="176" y="172"/>
                    </a:lnTo>
                    <a:lnTo>
                      <a:pt x="188" y="174"/>
                    </a:lnTo>
                    <a:lnTo>
                      <a:pt x="198" y="200"/>
                    </a:lnTo>
                    <a:lnTo>
                      <a:pt x="198" y="208"/>
                    </a:lnTo>
                    <a:lnTo>
                      <a:pt x="196" y="222"/>
                    </a:lnTo>
                    <a:lnTo>
                      <a:pt x="196" y="228"/>
                    </a:lnTo>
                    <a:lnTo>
                      <a:pt x="194" y="230"/>
                    </a:lnTo>
                    <a:lnTo>
                      <a:pt x="190" y="240"/>
                    </a:lnTo>
                    <a:lnTo>
                      <a:pt x="188" y="250"/>
                    </a:lnTo>
                    <a:lnTo>
                      <a:pt x="192" y="256"/>
                    </a:lnTo>
                    <a:lnTo>
                      <a:pt x="198" y="262"/>
                    </a:lnTo>
                    <a:lnTo>
                      <a:pt x="194" y="268"/>
                    </a:lnTo>
                    <a:lnTo>
                      <a:pt x="186" y="276"/>
                    </a:lnTo>
                    <a:lnTo>
                      <a:pt x="184" y="282"/>
                    </a:lnTo>
                    <a:lnTo>
                      <a:pt x="180" y="290"/>
                    </a:lnTo>
                    <a:lnTo>
                      <a:pt x="174" y="292"/>
                    </a:lnTo>
                    <a:lnTo>
                      <a:pt x="158" y="278"/>
                    </a:lnTo>
                    <a:lnTo>
                      <a:pt x="140" y="268"/>
                    </a:lnTo>
                    <a:lnTo>
                      <a:pt x="118" y="258"/>
                    </a:lnTo>
                    <a:lnTo>
                      <a:pt x="100" y="248"/>
                    </a:lnTo>
                    <a:lnTo>
                      <a:pt x="90" y="236"/>
                    </a:lnTo>
                    <a:lnTo>
                      <a:pt x="76" y="222"/>
                    </a:lnTo>
                    <a:lnTo>
                      <a:pt x="82" y="214"/>
                    </a:lnTo>
                    <a:lnTo>
                      <a:pt x="72" y="198"/>
                    </a:lnTo>
                    <a:lnTo>
                      <a:pt x="64" y="186"/>
                    </a:lnTo>
                    <a:lnTo>
                      <a:pt x="56" y="172"/>
                    </a:lnTo>
                    <a:lnTo>
                      <a:pt x="48" y="152"/>
                    </a:lnTo>
                    <a:lnTo>
                      <a:pt x="36" y="132"/>
                    </a:lnTo>
                    <a:lnTo>
                      <a:pt x="26" y="112"/>
                    </a:lnTo>
                    <a:lnTo>
                      <a:pt x="16" y="102"/>
                    </a:lnTo>
                    <a:lnTo>
                      <a:pt x="4" y="96"/>
                    </a:lnTo>
                    <a:lnTo>
                      <a:pt x="6" y="84"/>
                    </a:lnTo>
                    <a:lnTo>
                      <a:pt x="0" y="78"/>
                    </a:lnTo>
                    <a:lnTo>
                      <a:pt x="2" y="6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3" name="Freeform 830"/>
              <p:cNvSpPr>
                <a:spLocks/>
              </p:cNvSpPr>
              <p:nvPr/>
            </p:nvSpPr>
            <p:spPr bwMode="auto">
              <a:xfrm>
                <a:off x="1598" y="2725"/>
                <a:ext cx="188" cy="214"/>
              </a:xfrm>
              <a:custGeom>
                <a:avLst/>
                <a:gdLst>
                  <a:gd name="T0" fmla="*/ 54 w 188"/>
                  <a:gd name="T1" fmla="*/ 0 h 214"/>
                  <a:gd name="T2" fmla="*/ 68 w 188"/>
                  <a:gd name="T3" fmla="*/ 28 h 214"/>
                  <a:gd name="T4" fmla="*/ 100 w 188"/>
                  <a:gd name="T5" fmla="*/ 44 h 214"/>
                  <a:gd name="T6" fmla="*/ 122 w 188"/>
                  <a:gd name="T7" fmla="*/ 56 h 214"/>
                  <a:gd name="T8" fmla="*/ 146 w 188"/>
                  <a:gd name="T9" fmla="*/ 74 h 214"/>
                  <a:gd name="T10" fmla="*/ 146 w 188"/>
                  <a:gd name="T11" fmla="*/ 90 h 214"/>
                  <a:gd name="T12" fmla="*/ 160 w 188"/>
                  <a:gd name="T13" fmla="*/ 102 h 214"/>
                  <a:gd name="T14" fmla="*/ 174 w 188"/>
                  <a:gd name="T15" fmla="*/ 110 h 214"/>
                  <a:gd name="T16" fmla="*/ 186 w 188"/>
                  <a:gd name="T17" fmla="*/ 126 h 214"/>
                  <a:gd name="T18" fmla="*/ 188 w 188"/>
                  <a:gd name="T19" fmla="*/ 142 h 214"/>
                  <a:gd name="T20" fmla="*/ 184 w 188"/>
                  <a:gd name="T21" fmla="*/ 162 h 214"/>
                  <a:gd name="T22" fmla="*/ 174 w 188"/>
                  <a:gd name="T23" fmla="*/ 160 h 214"/>
                  <a:gd name="T24" fmla="*/ 152 w 188"/>
                  <a:gd name="T25" fmla="*/ 152 h 214"/>
                  <a:gd name="T26" fmla="*/ 126 w 188"/>
                  <a:gd name="T27" fmla="*/ 158 h 214"/>
                  <a:gd name="T28" fmla="*/ 114 w 188"/>
                  <a:gd name="T29" fmla="*/ 174 h 214"/>
                  <a:gd name="T30" fmla="*/ 112 w 188"/>
                  <a:gd name="T31" fmla="*/ 194 h 214"/>
                  <a:gd name="T32" fmla="*/ 90 w 188"/>
                  <a:gd name="T33" fmla="*/ 198 h 214"/>
                  <a:gd name="T34" fmla="*/ 74 w 188"/>
                  <a:gd name="T35" fmla="*/ 200 h 214"/>
                  <a:gd name="T36" fmla="*/ 52 w 188"/>
                  <a:gd name="T37" fmla="*/ 196 h 214"/>
                  <a:gd name="T38" fmla="*/ 40 w 188"/>
                  <a:gd name="T39" fmla="*/ 210 h 214"/>
                  <a:gd name="T40" fmla="*/ 32 w 188"/>
                  <a:gd name="T41" fmla="*/ 214 h 214"/>
                  <a:gd name="T42" fmla="*/ 28 w 188"/>
                  <a:gd name="T43" fmla="*/ 214 h 214"/>
                  <a:gd name="T44" fmla="*/ 22 w 188"/>
                  <a:gd name="T45" fmla="*/ 186 h 214"/>
                  <a:gd name="T46" fmla="*/ 14 w 188"/>
                  <a:gd name="T47" fmla="*/ 156 h 214"/>
                  <a:gd name="T48" fmla="*/ 2 w 188"/>
                  <a:gd name="T49" fmla="*/ 126 h 214"/>
                  <a:gd name="T50" fmla="*/ 6 w 188"/>
                  <a:gd name="T51" fmla="*/ 112 h 214"/>
                  <a:gd name="T52" fmla="*/ 4 w 188"/>
                  <a:gd name="T53" fmla="*/ 100 h 214"/>
                  <a:gd name="T54" fmla="*/ 2 w 188"/>
                  <a:gd name="T55" fmla="*/ 84 h 214"/>
                  <a:gd name="T56" fmla="*/ 8 w 188"/>
                  <a:gd name="T57" fmla="*/ 72 h 214"/>
                  <a:gd name="T58" fmla="*/ 10 w 188"/>
                  <a:gd name="T59" fmla="*/ 44 h 214"/>
                  <a:gd name="T60" fmla="*/ 10 w 188"/>
                  <a:gd name="T61" fmla="*/ 18 h 214"/>
                  <a:gd name="T62" fmla="*/ 34 w 188"/>
                  <a:gd name="T63" fmla="*/ 1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8" h="214">
                    <a:moveTo>
                      <a:pt x="42" y="4"/>
                    </a:moveTo>
                    <a:lnTo>
                      <a:pt x="54" y="0"/>
                    </a:lnTo>
                    <a:lnTo>
                      <a:pt x="66" y="0"/>
                    </a:lnTo>
                    <a:lnTo>
                      <a:pt x="68" y="28"/>
                    </a:lnTo>
                    <a:lnTo>
                      <a:pt x="80" y="40"/>
                    </a:lnTo>
                    <a:lnTo>
                      <a:pt x="100" y="44"/>
                    </a:lnTo>
                    <a:lnTo>
                      <a:pt x="104" y="50"/>
                    </a:lnTo>
                    <a:lnTo>
                      <a:pt x="122" y="56"/>
                    </a:lnTo>
                    <a:lnTo>
                      <a:pt x="142" y="62"/>
                    </a:lnTo>
                    <a:lnTo>
                      <a:pt x="146" y="74"/>
                    </a:lnTo>
                    <a:lnTo>
                      <a:pt x="148" y="82"/>
                    </a:lnTo>
                    <a:lnTo>
                      <a:pt x="146" y="90"/>
                    </a:lnTo>
                    <a:lnTo>
                      <a:pt x="148" y="102"/>
                    </a:lnTo>
                    <a:lnTo>
                      <a:pt x="160" y="102"/>
                    </a:lnTo>
                    <a:lnTo>
                      <a:pt x="176" y="102"/>
                    </a:lnTo>
                    <a:lnTo>
                      <a:pt x="174" y="110"/>
                    </a:lnTo>
                    <a:lnTo>
                      <a:pt x="176" y="122"/>
                    </a:lnTo>
                    <a:lnTo>
                      <a:pt x="186" y="126"/>
                    </a:lnTo>
                    <a:lnTo>
                      <a:pt x="188" y="136"/>
                    </a:lnTo>
                    <a:lnTo>
                      <a:pt x="188" y="142"/>
                    </a:lnTo>
                    <a:lnTo>
                      <a:pt x="180" y="156"/>
                    </a:lnTo>
                    <a:lnTo>
                      <a:pt x="184" y="162"/>
                    </a:lnTo>
                    <a:lnTo>
                      <a:pt x="180" y="166"/>
                    </a:lnTo>
                    <a:lnTo>
                      <a:pt x="174" y="160"/>
                    </a:lnTo>
                    <a:lnTo>
                      <a:pt x="164" y="154"/>
                    </a:lnTo>
                    <a:lnTo>
                      <a:pt x="152" y="152"/>
                    </a:lnTo>
                    <a:lnTo>
                      <a:pt x="136" y="154"/>
                    </a:lnTo>
                    <a:lnTo>
                      <a:pt x="126" y="158"/>
                    </a:lnTo>
                    <a:lnTo>
                      <a:pt x="120" y="160"/>
                    </a:lnTo>
                    <a:lnTo>
                      <a:pt x="114" y="174"/>
                    </a:lnTo>
                    <a:lnTo>
                      <a:pt x="114" y="184"/>
                    </a:lnTo>
                    <a:lnTo>
                      <a:pt x="112" y="194"/>
                    </a:lnTo>
                    <a:lnTo>
                      <a:pt x="108" y="198"/>
                    </a:lnTo>
                    <a:lnTo>
                      <a:pt x="90" y="198"/>
                    </a:lnTo>
                    <a:lnTo>
                      <a:pt x="84" y="212"/>
                    </a:lnTo>
                    <a:lnTo>
                      <a:pt x="74" y="200"/>
                    </a:lnTo>
                    <a:lnTo>
                      <a:pt x="60" y="202"/>
                    </a:lnTo>
                    <a:lnTo>
                      <a:pt x="52" y="196"/>
                    </a:lnTo>
                    <a:lnTo>
                      <a:pt x="44" y="202"/>
                    </a:lnTo>
                    <a:lnTo>
                      <a:pt x="40" y="210"/>
                    </a:lnTo>
                    <a:lnTo>
                      <a:pt x="38" y="214"/>
                    </a:lnTo>
                    <a:lnTo>
                      <a:pt x="32" y="214"/>
                    </a:lnTo>
                    <a:lnTo>
                      <a:pt x="30" y="214"/>
                    </a:lnTo>
                    <a:lnTo>
                      <a:pt x="28" y="214"/>
                    </a:lnTo>
                    <a:lnTo>
                      <a:pt x="26" y="200"/>
                    </a:lnTo>
                    <a:lnTo>
                      <a:pt x="22" y="186"/>
                    </a:lnTo>
                    <a:lnTo>
                      <a:pt x="14" y="174"/>
                    </a:lnTo>
                    <a:lnTo>
                      <a:pt x="14" y="156"/>
                    </a:lnTo>
                    <a:lnTo>
                      <a:pt x="8" y="144"/>
                    </a:lnTo>
                    <a:lnTo>
                      <a:pt x="2" y="126"/>
                    </a:lnTo>
                    <a:lnTo>
                      <a:pt x="0" y="118"/>
                    </a:lnTo>
                    <a:lnTo>
                      <a:pt x="6" y="112"/>
                    </a:lnTo>
                    <a:lnTo>
                      <a:pt x="10" y="106"/>
                    </a:lnTo>
                    <a:lnTo>
                      <a:pt x="4" y="100"/>
                    </a:lnTo>
                    <a:lnTo>
                      <a:pt x="0" y="94"/>
                    </a:lnTo>
                    <a:lnTo>
                      <a:pt x="2" y="84"/>
                    </a:lnTo>
                    <a:lnTo>
                      <a:pt x="6" y="74"/>
                    </a:lnTo>
                    <a:lnTo>
                      <a:pt x="8" y="72"/>
                    </a:lnTo>
                    <a:lnTo>
                      <a:pt x="8" y="66"/>
                    </a:lnTo>
                    <a:lnTo>
                      <a:pt x="10" y="44"/>
                    </a:lnTo>
                    <a:lnTo>
                      <a:pt x="0" y="18"/>
                    </a:lnTo>
                    <a:lnTo>
                      <a:pt x="10" y="18"/>
                    </a:lnTo>
                    <a:lnTo>
                      <a:pt x="20" y="16"/>
                    </a:lnTo>
                    <a:lnTo>
                      <a:pt x="34" y="10"/>
                    </a:lnTo>
                    <a:lnTo>
                      <a:pt x="42" y="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4" name="Freeform 831"/>
              <p:cNvSpPr>
                <a:spLocks/>
              </p:cNvSpPr>
              <p:nvPr/>
            </p:nvSpPr>
            <p:spPr bwMode="auto">
              <a:xfrm>
                <a:off x="1706" y="2877"/>
                <a:ext cx="134" cy="140"/>
              </a:xfrm>
              <a:custGeom>
                <a:avLst/>
                <a:gdLst>
                  <a:gd name="T0" fmla="*/ 108 w 134"/>
                  <a:gd name="T1" fmla="*/ 136 h 140"/>
                  <a:gd name="T2" fmla="*/ 94 w 134"/>
                  <a:gd name="T3" fmla="*/ 140 h 140"/>
                  <a:gd name="T4" fmla="*/ 72 w 134"/>
                  <a:gd name="T5" fmla="*/ 140 h 140"/>
                  <a:gd name="T6" fmla="*/ 66 w 134"/>
                  <a:gd name="T7" fmla="*/ 132 h 140"/>
                  <a:gd name="T8" fmla="*/ 72 w 134"/>
                  <a:gd name="T9" fmla="*/ 118 h 140"/>
                  <a:gd name="T10" fmla="*/ 80 w 134"/>
                  <a:gd name="T11" fmla="*/ 106 h 140"/>
                  <a:gd name="T12" fmla="*/ 74 w 134"/>
                  <a:gd name="T13" fmla="*/ 98 h 140"/>
                  <a:gd name="T14" fmla="*/ 54 w 134"/>
                  <a:gd name="T15" fmla="*/ 90 h 140"/>
                  <a:gd name="T16" fmla="*/ 38 w 134"/>
                  <a:gd name="T17" fmla="*/ 78 h 140"/>
                  <a:gd name="T18" fmla="*/ 30 w 134"/>
                  <a:gd name="T19" fmla="*/ 78 h 140"/>
                  <a:gd name="T20" fmla="*/ 20 w 134"/>
                  <a:gd name="T21" fmla="*/ 72 h 140"/>
                  <a:gd name="T22" fmla="*/ 8 w 134"/>
                  <a:gd name="T23" fmla="*/ 60 h 140"/>
                  <a:gd name="T24" fmla="*/ 2 w 134"/>
                  <a:gd name="T25" fmla="*/ 52 h 140"/>
                  <a:gd name="T26" fmla="*/ 0 w 134"/>
                  <a:gd name="T27" fmla="*/ 46 h 140"/>
                  <a:gd name="T28" fmla="*/ 4 w 134"/>
                  <a:gd name="T29" fmla="*/ 42 h 140"/>
                  <a:gd name="T30" fmla="*/ 6 w 134"/>
                  <a:gd name="T31" fmla="*/ 32 h 140"/>
                  <a:gd name="T32" fmla="*/ 6 w 134"/>
                  <a:gd name="T33" fmla="*/ 22 h 140"/>
                  <a:gd name="T34" fmla="*/ 12 w 134"/>
                  <a:gd name="T35" fmla="*/ 8 h 140"/>
                  <a:gd name="T36" fmla="*/ 28 w 134"/>
                  <a:gd name="T37" fmla="*/ 2 h 140"/>
                  <a:gd name="T38" fmla="*/ 44 w 134"/>
                  <a:gd name="T39" fmla="*/ 0 h 140"/>
                  <a:gd name="T40" fmla="*/ 56 w 134"/>
                  <a:gd name="T41" fmla="*/ 2 h 140"/>
                  <a:gd name="T42" fmla="*/ 66 w 134"/>
                  <a:gd name="T43" fmla="*/ 8 h 140"/>
                  <a:gd name="T44" fmla="*/ 72 w 134"/>
                  <a:gd name="T45" fmla="*/ 14 h 140"/>
                  <a:gd name="T46" fmla="*/ 76 w 134"/>
                  <a:gd name="T47" fmla="*/ 22 h 140"/>
                  <a:gd name="T48" fmla="*/ 76 w 134"/>
                  <a:gd name="T49" fmla="*/ 34 h 140"/>
                  <a:gd name="T50" fmla="*/ 76 w 134"/>
                  <a:gd name="T51" fmla="*/ 50 h 140"/>
                  <a:gd name="T52" fmla="*/ 86 w 134"/>
                  <a:gd name="T53" fmla="*/ 50 h 140"/>
                  <a:gd name="T54" fmla="*/ 94 w 134"/>
                  <a:gd name="T55" fmla="*/ 48 h 140"/>
                  <a:gd name="T56" fmla="*/ 104 w 134"/>
                  <a:gd name="T57" fmla="*/ 50 h 140"/>
                  <a:gd name="T58" fmla="*/ 110 w 134"/>
                  <a:gd name="T59" fmla="*/ 54 h 140"/>
                  <a:gd name="T60" fmla="*/ 108 w 134"/>
                  <a:gd name="T61" fmla="*/ 64 h 140"/>
                  <a:gd name="T62" fmla="*/ 112 w 134"/>
                  <a:gd name="T63" fmla="*/ 74 h 140"/>
                  <a:gd name="T64" fmla="*/ 120 w 134"/>
                  <a:gd name="T65" fmla="*/ 82 h 140"/>
                  <a:gd name="T66" fmla="*/ 128 w 134"/>
                  <a:gd name="T67" fmla="*/ 80 h 140"/>
                  <a:gd name="T68" fmla="*/ 134 w 134"/>
                  <a:gd name="T69" fmla="*/ 82 h 140"/>
                  <a:gd name="T70" fmla="*/ 132 w 134"/>
                  <a:gd name="T71" fmla="*/ 90 h 140"/>
                  <a:gd name="T72" fmla="*/ 128 w 134"/>
                  <a:gd name="T73" fmla="*/ 100 h 140"/>
                  <a:gd name="T74" fmla="*/ 128 w 134"/>
                  <a:gd name="T75" fmla="*/ 114 h 140"/>
                  <a:gd name="T76" fmla="*/ 126 w 134"/>
                  <a:gd name="T77" fmla="*/ 120 h 140"/>
                  <a:gd name="T78" fmla="*/ 122 w 134"/>
                  <a:gd name="T79" fmla="*/ 128 h 140"/>
                  <a:gd name="T80" fmla="*/ 112 w 134"/>
                  <a:gd name="T81" fmla="*/ 134 h 140"/>
                  <a:gd name="T82" fmla="*/ 108 w 134"/>
                  <a:gd name="T83" fmla="*/ 13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4" h="140">
                    <a:moveTo>
                      <a:pt x="108" y="136"/>
                    </a:moveTo>
                    <a:lnTo>
                      <a:pt x="94" y="140"/>
                    </a:lnTo>
                    <a:lnTo>
                      <a:pt x="72" y="140"/>
                    </a:lnTo>
                    <a:lnTo>
                      <a:pt x="66" y="132"/>
                    </a:lnTo>
                    <a:lnTo>
                      <a:pt x="72" y="118"/>
                    </a:lnTo>
                    <a:lnTo>
                      <a:pt x="80" y="106"/>
                    </a:lnTo>
                    <a:lnTo>
                      <a:pt x="74" y="98"/>
                    </a:lnTo>
                    <a:lnTo>
                      <a:pt x="54" y="90"/>
                    </a:lnTo>
                    <a:lnTo>
                      <a:pt x="38" y="78"/>
                    </a:lnTo>
                    <a:lnTo>
                      <a:pt x="30" y="78"/>
                    </a:lnTo>
                    <a:lnTo>
                      <a:pt x="20" y="72"/>
                    </a:lnTo>
                    <a:lnTo>
                      <a:pt x="8" y="60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4" y="42"/>
                    </a:lnTo>
                    <a:lnTo>
                      <a:pt x="6" y="32"/>
                    </a:lnTo>
                    <a:lnTo>
                      <a:pt x="6" y="22"/>
                    </a:lnTo>
                    <a:lnTo>
                      <a:pt x="12" y="8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56" y="2"/>
                    </a:lnTo>
                    <a:lnTo>
                      <a:pt x="66" y="8"/>
                    </a:lnTo>
                    <a:lnTo>
                      <a:pt x="72" y="14"/>
                    </a:lnTo>
                    <a:lnTo>
                      <a:pt x="76" y="22"/>
                    </a:lnTo>
                    <a:lnTo>
                      <a:pt x="76" y="34"/>
                    </a:lnTo>
                    <a:lnTo>
                      <a:pt x="76" y="50"/>
                    </a:lnTo>
                    <a:lnTo>
                      <a:pt x="86" y="50"/>
                    </a:lnTo>
                    <a:lnTo>
                      <a:pt x="94" y="48"/>
                    </a:lnTo>
                    <a:lnTo>
                      <a:pt x="104" y="50"/>
                    </a:lnTo>
                    <a:lnTo>
                      <a:pt x="110" y="54"/>
                    </a:lnTo>
                    <a:lnTo>
                      <a:pt x="108" y="64"/>
                    </a:lnTo>
                    <a:lnTo>
                      <a:pt x="112" y="74"/>
                    </a:lnTo>
                    <a:lnTo>
                      <a:pt x="120" y="82"/>
                    </a:lnTo>
                    <a:lnTo>
                      <a:pt x="128" y="80"/>
                    </a:lnTo>
                    <a:lnTo>
                      <a:pt x="134" y="82"/>
                    </a:lnTo>
                    <a:lnTo>
                      <a:pt x="132" y="90"/>
                    </a:lnTo>
                    <a:lnTo>
                      <a:pt x="128" y="100"/>
                    </a:lnTo>
                    <a:lnTo>
                      <a:pt x="128" y="114"/>
                    </a:lnTo>
                    <a:lnTo>
                      <a:pt x="126" y="120"/>
                    </a:lnTo>
                    <a:lnTo>
                      <a:pt x="122" y="128"/>
                    </a:lnTo>
                    <a:lnTo>
                      <a:pt x="112" y="134"/>
                    </a:lnTo>
                    <a:lnTo>
                      <a:pt x="108" y="13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5" name="Freeform 832"/>
              <p:cNvSpPr>
                <a:spLocks/>
              </p:cNvSpPr>
              <p:nvPr/>
            </p:nvSpPr>
            <p:spPr bwMode="auto">
              <a:xfrm>
                <a:off x="1774" y="3057"/>
                <a:ext cx="84" cy="90"/>
              </a:xfrm>
              <a:custGeom>
                <a:avLst/>
                <a:gdLst>
                  <a:gd name="T0" fmla="*/ 20 w 84"/>
                  <a:gd name="T1" fmla="*/ 0 h 90"/>
                  <a:gd name="T2" fmla="*/ 30 w 84"/>
                  <a:gd name="T3" fmla="*/ 8 h 90"/>
                  <a:gd name="T4" fmla="*/ 38 w 84"/>
                  <a:gd name="T5" fmla="*/ 18 h 90"/>
                  <a:gd name="T6" fmla="*/ 46 w 84"/>
                  <a:gd name="T7" fmla="*/ 20 h 90"/>
                  <a:gd name="T8" fmla="*/ 60 w 84"/>
                  <a:gd name="T9" fmla="*/ 28 h 90"/>
                  <a:gd name="T10" fmla="*/ 72 w 84"/>
                  <a:gd name="T11" fmla="*/ 38 h 90"/>
                  <a:gd name="T12" fmla="*/ 78 w 84"/>
                  <a:gd name="T13" fmla="*/ 44 h 90"/>
                  <a:gd name="T14" fmla="*/ 82 w 84"/>
                  <a:gd name="T15" fmla="*/ 50 h 90"/>
                  <a:gd name="T16" fmla="*/ 80 w 84"/>
                  <a:gd name="T17" fmla="*/ 56 h 90"/>
                  <a:gd name="T18" fmla="*/ 80 w 84"/>
                  <a:gd name="T19" fmla="*/ 62 h 90"/>
                  <a:gd name="T20" fmla="*/ 84 w 84"/>
                  <a:gd name="T21" fmla="*/ 66 h 90"/>
                  <a:gd name="T22" fmla="*/ 80 w 84"/>
                  <a:gd name="T23" fmla="*/ 70 h 90"/>
                  <a:gd name="T24" fmla="*/ 72 w 84"/>
                  <a:gd name="T25" fmla="*/ 80 h 90"/>
                  <a:gd name="T26" fmla="*/ 66 w 84"/>
                  <a:gd name="T27" fmla="*/ 86 h 90"/>
                  <a:gd name="T28" fmla="*/ 62 w 84"/>
                  <a:gd name="T29" fmla="*/ 88 h 90"/>
                  <a:gd name="T30" fmla="*/ 60 w 84"/>
                  <a:gd name="T31" fmla="*/ 90 h 90"/>
                  <a:gd name="T32" fmla="*/ 42 w 84"/>
                  <a:gd name="T33" fmla="*/ 88 h 90"/>
                  <a:gd name="T34" fmla="*/ 28 w 84"/>
                  <a:gd name="T35" fmla="*/ 86 h 90"/>
                  <a:gd name="T36" fmla="*/ 18 w 84"/>
                  <a:gd name="T37" fmla="*/ 82 h 90"/>
                  <a:gd name="T38" fmla="*/ 6 w 84"/>
                  <a:gd name="T39" fmla="*/ 80 h 90"/>
                  <a:gd name="T40" fmla="*/ 0 w 84"/>
                  <a:gd name="T41" fmla="*/ 76 h 90"/>
                  <a:gd name="T42" fmla="*/ 0 w 84"/>
                  <a:gd name="T43" fmla="*/ 60 h 90"/>
                  <a:gd name="T44" fmla="*/ 4 w 84"/>
                  <a:gd name="T45" fmla="*/ 40 h 90"/>
                  <a:gd name="T46" fmla="*/ 6 w 84"/>
                  <a:gd name="T47" fmla="*/ 24 h 90"/>
                  <a:gd name="T48" fmla="*/ 10 w 84"/>
                  <a:gd name="T49" fmla="*/ 8 h 90"/>
                  <a:gd name="T50" fmla="*/ 12 w 84"/>
                  <a:gd name="T51" fmla="*/ 2 h 90"/>
                  <a:gd name="T52" fmla="*/ 20 w 84"/>
                  <a:gd name="T53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" h="90">
                    <a:moveTo>
                      <a:pt x="20" y="0"/>
                    </a:moveTo>
                    <a:lnTo>
                      <a:pt x="30" y="8"/>
                    </a:lnTo>
                    <a:lnTo>
                      <a:pt x="38" y="18"/>
                    </a:lnTo>
                    <a:lnTo>
                      <a:pt x="46" y="20"/>
                    </a:lnTo>
                    <a:lnTo>
                      <a:pt x="60" y="28"/>
                    </a:lnTo>
                    <a:lnTo>
                      <a:pt x="72" y="38"/>
                    </a:lnTo>
                    <a:lnTo>
                      <a:pt x="78" y="44"/>
                    </a:lnTo>
                    <a:lnTo>
                      <a:pt x="82" y="50"/>
                    </a:lnTo>
                    <a:lnTo>
                      <a:pt x="80" y="56"/>
                    </a:lnTo>
                    <a:lnTo>
                      <a:pt x="80" y="62"/>
                    </a:lnTo>
                    <a:lnTo>
                      <a:pt x="84" y="66"/>
                    </a:lnTo>
                    <a:lnTo>
                      <a:pt x="80" y="70"/>
                    </a:lnTo>
                    <a:lnTo>
                      <a:pt x="72" y="80"/>
                    </a:lnTo>
                    <a:lnTo>
                      <a:pt x="66" y="86"/>
                    </a:lnTo>
                    <a:lnTo>
                      <a:pt x="62" y="88"/>
                    </a:lnTo>
                    <a:lnTo>
                      <a:pt x="60" y="90"/>
                    </a:lnTo>
                    <a:lnTo>
                      <a:pt x="42" y="88"/>
                    </a:lnTo>
                    <a:lnTo>
                      <a:pt x="28" y="86"/>
                    </a:lnTo>
                    <a:lnTo>
                      <a:pt x="18" y="82"/>
                    </a:lnTo>
                    <a:lnTo>
                      <a:pt x="6" y="80"/>
                    </a:lnTo>
                    <a:lnTo>
                      <a:pt x="0" y="76"/>
                    </a:lnTo>
                    <a:lnTo>
                      <a:pt x="0" y="60"/>
                    </a:lnTo>
                    <a:lnTo>
                      <a:pt x="4" y="40"/>
                    </a:lnTo>
                    <a:lnTo>
                      <a:pt x="6" y="24"/>
                    </a:lnTo>
                    <a:lnTo>
                      <a:pt x="10" y="8"/>
                    </a:lnTo>
                    <a:lnTo>
                      <a:pt x="12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6" name="Freeform 833"/>
              <p:cNvSpPr>
                <a:spLocks/>
              </p:cNvSpPr>
              <p:nvPr/>
            </p:nvSpPr>
            <p:spPr bwMode="auto">
              <a:xfrm>
                <a:off x="1534" y="2921"/>
                <a:ext cx="316" cy="562"/>
              </a:xfrm>
              <a:custGeom>
                <a:avLst/>
                <a:gdLst>
                  <a:gd name="T0" fmla="*/ 108 w 316"/>
                  <a:gd name="T1" fmla="*/ 6 h 562"/>
                  <a:gd name="T2" fmla="*/ 138 w 316"/>
                  <a:gd name="T3" fmla="*/ 4 h 562"/>
                  <a:gd name="T4" fmla="*/ 172 w 316"/>
                  <a:gd name="T5" fmla="*/ 2 h 562"/>
                  <a:gd name="T6" fmla="*/ 190 w 316"/>
                  <a:gd name="T7" fmla="*/ 26 h 562"/>
                  <a:gd name="T8" fmla="*/ 210 w 316"/>
                  <a:gd name="T9" fmla="*/ 34 h 562"/>
                  <a:gd name="T10" fmla="*/ 236 w 316"/>
                  <a:gd name="T11" fmla="*/ 50 h 562"/>
                  <a:gd name="T12" fmla="*/ 246 w 316"/>
                  <a:gd name="T13" fmla="*/ 72 h 562"/>
                  <a:gd name="T14" fmla="*/ 266 w 316"/>
                  <a:gd name="T15" fmla="*/ 96 h 562"/>
                  <a:gd name="T16" fmla="*/ 294 w 316"/>
                  <a:gd name="T17" fmla="*/ 84 h 562"/>
                  <a:gd name="T18" fmla="*/ 310 w 316"/>
                  <a:gd name="T19" fmla="*/ 62 h 562"/>
                  <a:gd name="T20" fmla="*/ 312 w 316"/>
                  <a:gd name="T21" fmla="*/ 88 h 562"/>
                  <a:gd name="T22" fmla="*/ 292 w 316"/>
                  <a:gd name="T23" fmla="*/ 104 h 562"/>
                  <a:gd name="T24" fmla="*/ 268 w 316"/>
                  <a:gd name="T25" fmla="*/ 128 h 562"/>
                  <a:gd name="T26" fmla="*/ 252 w 316"/>
                  <a:gd name="T27" fmla="*/ 138 h 562"/>
                  <a:gd name="T28" fmla="*/ 240 w 316"/>
                  <a:gd name="T29" fmla="*/ 192 h 562"/>
                  <a:gd name="T30" fmla="*/ 234 w 316"/>
                  <a:gd name="T31" fmla="*/ 222 h 562"/>
                  <a:gd name="T32" fmla="*/ 258 w 316"/>
                  <a:gd name="T33" fmla="*/ 236 h 562"/>
                  <a:gd name="T34" fmla="*/ 266 w 316"/>
                  <a:gd name="T35" fmla="*/ 254 h 562"/>
                  <a:gd name="T36" fmla="*/ 240 w 316"/>
                  <a:gd name="T37" fmla="*/ 294 h 562"/>
                  <a:gd name="T38" fmla="*/ 190 w 316"/>
                  <a:gd name="T39" fmla="*/ 300 h 562"/>
                  <a:gd name="T40" fmla="*/ 180 w 316"/>
                  <a:gd name="T41" fmla="*/ 314 h 562"/>
                  <a:gd name="T42" fmla="*/ 162 w 316"/>
                  <a:gd name="T43" fmla="*/ 342 h 562"/>
                  <a:gd name="T44" fmla="*/ 136 w 316"/>
                  <a:gd name="T45" fmla="*/ 332 h 562"/>
                  <a:gd name="T46" fmla="*/ 136 w 316"/>
                  <a:gd name="T47" fmla="*/ 362 h 562"/>
                  <a:gd name="T48" fmla="*/ 150 w 316"/>
                  <a:gd name="T49" fmla="*/ 362 h 562"/>
                  <a:gd name="T50" fmla="*/ 158 w 316"/>
                  <a:gd name="T51" fmla="*/ 370 h 562"/>
                  <a:gd name="T52" fmla="*/ 146 w 316"/>
                  <a:gd name="T53" fmla="*/ 368 h 562"/>
                  <a:gd name="T54" fmla="*/ 140 w 316"/>
                  <a:gd name="T55" fmla="*/ 376 h 562"/>
                  <a:gd name="T56" fmla="*/ 132 w 316"/>
                  <a:gd name="T57" fmla="*/ 396 h 562"/>
                  <a:gd name="T58" fmla="*/ 118 w 316"/>
                  <a:gd name="T59" fmla="*/ 414 h 562"/>
                  <a:gd name="T60" fmla="*/ 96 w 316"/>
                  <a:gd name="T61" fmla="*/ 444 h 562"/>
                  <a:gd name="T62" fmla="*/ 112 w 316"/>
                  <a:gd name="T63" fmla="*/ 456 h 562"/>
                  <a:gd name="T64" fmla="*/ 118 w 316"/>
                  <a:gd name="T65" fmla="*/ 474 h 562"/>
                  <a:gd name="T66" fmla="*/ 90 w 316"/>
                  <a:gd name="T67" fmla="*/ 510 h 562"/>
                  <a:gd name="T68" fmla="*/ 70 w 316"/>
                  <a:gd name="T69" fmla="*/ 524 h 562"/>
                  <a:gd name="T70" fmla="*/ 72 w 316"/>
                  <a:gd name="T71" fmla="*/ 552 h 562"/>
                  <a:gd name="T72" fmla="*/ 60 w 316"/>
                  <a:gd name="T73" fmla="*/ 558 h 562"/>
                  <a:gd name="T74" fmla="*/ 18 w 316"/>
                  <a:gd name="T75" fmla="*/ 544 h 562"/>
                  <a:gd name="T76" fmla="*/ 2 w 316"/>
                  <a:gd name="T77" fmla="*/ 520 h 562"/>
                  <a:gd name="T78" fmla="*/ 10 w 316"/>
                  <a:gd name="T79" fmla="*/ 492 h 562"/>
                  <a:gd name="T80" fmla="*/ 28 w 316"/>
                  <a:gd name="T81" fmla="*/ 450 h 562"/>
                  <a:gd name="T82" fmla="*/ 26 w 316"/>
                  <a:gd name="T83" fmla="*/ 400 h 562"/>
                  <a:gd name="T84" fmla="*/ 24 w 316"/>
                  <a:gd name="T85" fmla="*/ 360 h 562"/>
                  <a:gd name="T86" fmla="*/ 36 w 316"/>
                  <a:gd name="T87" fmla="*/ 302 h 562"/>
                  <a:gd name="T88" fmla="*/ 40 w 316"/>
                  <a:gd name="T89" fmla="*/ 278 h 562"/>
                  <a:gd name="T90" fmla="*/ 48 w 316"/>
                  <a:gd name="T91" fmla="*/ 244 h 562"/>
                  <a:gd name="T92" fmla="*/ 56 w 316"/>
                  <a:gd name="T93" fmla="*/ 196 h 562"/>
                  <a:gd name="T94" fmla="*/ 48 w 316"/>
                  <a:gd name="T95" fmla="*/ 156 h 562"/>
                  <a:gd name="T96" fmla="*/ 64 w 316"/>
                  <a:gd name="T97" fmla="*/ 106 h 562"/>
                  <a:gd name="T98" fmla="*/ 76 w 316"/>
                  <a:gd name="T99" fmla="*/ 52 h 562"/>
                  <a:gd name="T100" fmla="*/ 100 w 316"/>
                  <a:gd name="T101" fmla="*/ 3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6" h="562">
                    <a:moveTo>
                      <a:pt x="102" y="18"/>
                    </a:moveTo>
                    <a:lnTo>
                      <a:pt x="104" y="10"/>
                    </a:lnTo>
                    <a:lnTo>
                      <a:pt x="108" y="6"/>
                    </a:lnTo>
                    <a:lnTo>
                      <a:pt x="116" y="0"/>
                    </a:lnTo>
                    <a:lnTo>
                      <a:pt x="124" y="6"/>
                    </a:lnTo>
                    <a:lnTo>
                      <a:pt x="138" y="4"/>
                    </a:lnTo>
                    <a:lnTo>
                      <a:pt x="148" y="16"/>
                    </a:lnTo>
                    <a:lnTo>
                      <a:pt x="154" y="2"/>
                    </a:lnTo>
                    <a:lnTo>
                      <a:pt x="172" y="2"/>
                    </a:lnTo>
                    <a:lnTo>
                      <a:pt x="174" y="8"/>
                    </a:lnTo>
                    <a:lnTo>
                      <a:pt x="180" y="16"/>
                    </a:lnTo>
                    <a:lnTo>
                      <a:pt x="190" y="26"/>
                    </a:lnTo>
                    <a:lnTo>
                      <a:pt x="192" y="28"/>
                    </a:lnTo>
                    <a:lnTo>
                      <a:pt x="202" y="34"/>
                    </a:lnTo>
                    <a:lnTo>
                      <a:pt x="210" y="34"/>
                    </a:lnTo>
                    <a:lnTo>
                      <a:pt x="220" y="40"/>
                    </a:lnTo>
                    <a:lnTo>
                      <a:pt x="226" y="46"/>
                    </a:lnTo>
                    <a:lnTo>
                      <a:pt x="236" y="50"/>
                    </a:lnTo>
                    <a:lnTo>
                      <a:pt x="246" y="54"/>
                    </a:lnTo>
                    <a:lnTo>
                      <a:pt x="252" y="62"/>
                    </a:lnTo>
                    <a:lnTo>
                      <a:pt x="246" y="72"/>
                    </a:lnTo>
                    <a:lnTo>
                      <a:pt x="238" y="88"/>
                    </a:lnTo>
                    <a:lnTo>
                      <a:pt x="244" y="96"/>
                    </a:lnTo>
                    <a:lnTo>
                      <a:pt x="266" y="96"/>
                    </a:lnTo>
                    <a:lnTo>
                      <a:pt x="280" y="92"/>
                    </a:lnTo>
                    <a:lnTo>
                      <a:pt x="288" y="86"/>
                    </a:lnTo>
                    <a:lnTo>
                      <a:pt x="294" y="84"/>
                    </a:lnTo>
                    <a:lnTo>
                      <a:pt x="300" y="70"/>
                    </a:lnTo>
                    <a:lnTo>
                      <a:pt x="300" y="60"/>
                    </a:lnTo>
                    <a:lnTo>
                      <a:pt x="310" y="62"/>
                    </a:lnTo>
                    <a:lnTo>
                      <a:pt x="314" y="66"/>
                    </a:lnTo>
                    <a:lnTo>
                      <a:pt x="316" y="76"/>
                    </a:lnTo>
                    <a:lnTo>
                      <a:pt x="312" y="88"/>
                    </a:lnTo>
                    <a:lnTo>
                      <a:pt x="308" y="94"/>
                    </a:lnTo>
                    <a:lnTo>
                      <a:pt x="300" y="98"/>
                    </a:lnTo>
                    <a:lnTo>
                      <a:pt x="292" y="104"/>
                    </a:lnTo>
                    <a:lnTo>
                      <a:pt x="282" y="112"/>
                    </a:lnTo>
                    <a:lnTo>
                      <a:pt x="274" y="118"/>
                    </a:lnTo>
                    <a:lnTo>
                      <a:pt x="268" y="128"/>
                    </a:lnTo>
                    <a:lnTo>
                      <a:pt x="262" y="132"/>
                    </a:lnTo>
                    <a:lnTo>
                      <a:pt x="260" y="136"/>
                    </a:lnTo>
                    <a:lnTo>
                      <a:pt x="252" y="138"/>
                    </a:lnTo>
                    <a:lnTo>
                      <a:pt x="246" y="160"/>
                    </a:lnTo>
                    <a:lnTo>
                      <a:pt x="244" y="174"/>
                    </a:lnTo>
                    <a:lnTo>
                      <a:pt x="240" y="192"/>
                    </a:lnTo>
                    <a:lnTo>
                      <a:pt x="240" y="212"/>
                    </a:lnTo>
                    <a:lnTo>
                      <a:pt x="236" y="216"/>
                    </a:lnTo>
                    <a:lnTo>
                      <a:pt x="234" y="222"/>
                    </a:lnTo>
                    <a:lnTo>
                      <a:pt x="244" y="224"/>
                    </a:lnTo>
                    <a:lnTo>
                      <a:pt x="254" y="228"/>
                    </a:lnTo>
                    <a:lnTo>
                      <a:pt x="258" y="236"/>
                    </a:lnTo>
                    <a:lnTo>
                      <a:pt x="256" y="244"/>
                    </a:lnTo>
                    <a:lnTo>
                      <a:pt x="258" y="248"/>
                    </a:lnTo>
                    <a:lnTo>
                      <a:pt x="266" y="254"/>
                    </a:lnTo>
                    <a:lnTo>
                      <a:pt x="266" y="268"/>
                    </a:lnTo>
                    <a:lnTo>
                      <a:pt x="254" y="284"/>
                    </a:lnTo>
                    <a:lnTo>
                      <a:pt x="240" y="294"/>
                    </a:lnTo>
                    <a:lnTo>
                      <a:pt x="220" y="296"/>
                    </a:lnTo>
                    <a:lnTo>
                      <a:pt x="206" y="298"/>
                    </a:lnTo>
                    <a:lnTo>
                      <a:pt x="190" y="300"/>
                    </a:lnTo>
                    <a:lnTo>
                      <a:pt x="180" y="298"/>
                    </a:lnTo>
                    <a:lnTo>
                      <a:pt x="178" y="304"/>
                    </a:lnTo>
                    <a:lnTo>
                      <a:pt x="180" y="314"/>
                    </a:lnTo>
                    <a:lnTo>
                      <a:pt x="178" y="330"/>
                    </a:lnTo>
                    <a:lnTo>
                      <a:pt x="170" y="338"/>
                    </a:lnTo>
                    <a:lnTo>
                      <a:pt x="162" y="342"/>
                    </a:lnTo>
                    <a:lnTo>
                      <a:pt x="148" y="336"/>
                    </a:lnTo>
                    <a:lnTo>
                      <a:pt x="142" y="334"/>
                    </a:lnTo>
                    <a:lnTo>
                      <a:pt x="136" y="332"/>
                    </a:lnTo>
                    <a:lnTo>
                      <a:pt x="134" y="338"/>
                    </a:lnTo>
                    <a:lnTo>
                      <a:pt x="136" y="354"/>
                    </a:lnTo>
                    <a:lnTo>
                      <a:pt x="136" y="362"/>
                    </a:lnTo>
                    <a:lnTo>
                      <a:pt x="142" y="364"/>
                    </a:lnTo>
                    <a:lnTo>
                      <a:pt x="150" y="364"/>
                    </a:lnTo>
                    <a:lnTo>
                      <a:pt x="150" y="362"/>
                    </a:lnTo>
                    <a:lnTo>
                      <a:pt x="154" y="360"/>
                    </a:lnTo>
                    <a:lnTo>
                      <a:pt x="158" y="364"/>
                    </a:lnTo>
                    <a:lnTo>
                      <a:pt x="158" y="370"/>
                    </a:lnTo>
                    <a:lnTo>
                      <a:pt x="152" y="374"/>
                    </a:lnTo>
                    <a:lnTo>
                      <a:pt x="148" y="372"/>
                    </a:lnTo>
                    <a:lnTo>
                      <a:pt x="146" y="368"/>
                    </a:lnTo>
                    <a:lnTo>
                      <a:pt x="142" y="368"/>
                    </a:lnTo>
                    <a:lnTo>
                      <a:pt x="138" y="370"/>
                    </a:lnTo>
                    <a:lnTo>
                      <a:pt x="140" y="376"/>
                    </a:lnTo>
                    <a:lnTo>
                      <a:pt x="136" y="382"/>
                    </a:lnTo>
                    <a:lnTo>
                      <a:pt x="130" y="384"/>
                    </a:lnTo>
                    <a:lnTo>
                      <a:pt x="132" y="396"/>
                    </a:lnTo>
                    <a:lnTo>
                      <a:pt x="126" y="408"/>
                    </a:lnTo>
                    <a:lnTo>
                      <a:pt x="124" y="410"/>
                    </a:lnTo>
                    <a:lnTo>
                      <a:pt x="118" y="414"/>
                    </a:lnTo>
                    <a:lnTo>
                      <a:pt x="106" y="420"/>
                    </a:lnTo>
                    <a:lnTo>
                      <a:pt x="94" y="432"/>
                    </a:lnTo>
                    <a:lnTo>
                      <a:pt x="96" y="444"/>
                    </a:lnTo>
                    <a:lnTo>
                      <a:pt x="106" y="454"/>
                    </a:lnTo>
                    <a:lnTo>
                      <a:pt x="106" y="456"/>
                    </a:lnTo>
                    <a:lnTo>
                      <a:pt x="112" y="456"/>
                    </a:lnTo>
                    <a:lnTo>
                      <a:pt x="122" y="458"/>
                    </a:lnTo>
                    <a:lnTo>
                      <a:pt x="122" y="466"/>
                    </a:lnTo>
                    <a:lnTo>
                      <a:pt x="118" y="474"/>
                    </a:lnTo>
                    <a:lnTo>
                      <a:pt x="104" y="486"/>
                    </a:lnTo>
                    <a:lnTo>
                      <a:pt x="94" y="496"/>
                    </a:lnTo>
                    <a:lnTo>
                      <a:pt x="90" y="510"/>
                    </a:lnTo>
                    <a:lnTo>
                      <a:pt x="88" y="516"/>
                    </a:lnTo>
                    <a:lnTo>
                      <a:pt x="76" y="518"/>
                    </a:lnTo>
                    <a:lnTo>
                      <a:pt x="70" y="524"/>
                    </a:lnTo>
                    <a:lnTo>
                      <a:pt x="66" y="538"/>
                    </a:lnTo>
                    <a:lnTo>
                      <a:pt x="68" y="546"/>
                    </a:lnTo>
                    <a:lnTo>
                      <a:pt x="72" y="552"/>
                    </a:lnTo>
                    <a:lnTo>
                      <a:pt x="78" y="560"/>
                    </a:lnTo>
                    <a:lnTo>
                      <a:pt x="76" y="562"/>
                    </a:lnTo>
                    <a:lnTo>
                      <a:pt x="60" y="558"/>
                    </a:lnTo>
                    <a:lnTo>
                      <a:pt x="34" y="558"/>
                    </a:lnTo>
                    <a:lnTo>
                      <a:pt x="24" y="556"/>
                    </a:lnTo>
                    <a:lnTo>
                      <a:pt x="18" y="544"/>
                    </a:lnTo>
                    <a:lnTo>
                      <a:pt x="18" y="528"/>
                    </a:lnTo>
                    <a:lnTo>
                      <a:pt x="6" y="526"/>
                    </a:lnTo>
                    <a:lnTo>
                      <a:pt x="2" y="520"/>
                    </a:lnTo>
                    <a:lnTo>
                      <a:pt x="0" y="510"/>
                    </a:lnTo>
                    <a:lnTo>
                      <a:pt x="2" y="500"/>
                    </a:lnTo>
                    <a:lnTo>
                      <a:pt x="10" y="492"/>
                    </a:lnTo>
                    <a:lnTo>
                      <a:pt x="18" y="480"/>
                    </a:lnTo>
                    <a:lnTo>
                      <a:pt x="20" y="462"/>
                    </a:lnTo>
                    <a:lnTo>
                      <a:pt x="28" y="450"/>
                    </a:lnTo>
                    <a:lnTo>
                      <a:pt x="28" y="424"/>
                    </a:lnTo>
                    <a:lnTo>
                      <a:pt x="30" y="412"/>
                    </a:lnTo>
                    <a:lnTo>
                      <a:pt x="26" y="400"/>
                    </a:lnTo>
                    <a:lnTo>
                      <a:pt x="26" y="380"/>
                    </a:lnTo>
                    <a:lnTo>
                      <a:pt x="22" y="376"/>
                    </a:lnTo>
                    <a:lnTo>
                      <a:pt x="24" y="360"/>
                    </a:lnTo>
                    <a:lnTo>
                      <a:pt x="26" y="348"/>
                    </a:lnTo>
                    <a:lnTo>
                      <a:pt x="28" y="318"/>
                    </a:lnTo>
                    <a:lnTo>
                      <a:pt x="36" y="302"/>
                    </a:lnTo>
                    <a:lnTo>
                      <a:pt x="38" y="296"/>
                    </a:lnTo>
                    <a:lnTo>
                      <a:pt x="40" y="292"/>
                    </a:lnTo>
                    <a:lnTo>
                      <a:pt x="40" y="278"/>
                    </a:lnTo>
                    <a:lnTo>
                      <a:pt x="38" y="254"/>
                    </a:lnTo>
                    <a:lnTo>
                      <a:pt x="44" y="248"/>
                    </a:lnTo>
                    <a:lnTo>
                      <a:pt x="48" y="244"/>
                    </a:lnTo>
                    <a:lnTo>
                      <a:pt x="50" y="224"/>
                    </a:lnTo>
                    <a:lnTo>
                      <a:pt x="54" y="216"/>
                    </a:lnTo>
                    <a:lnTo>
                      <a:pt x="56" y="196"/>
                    </a:lnTo>
                    <a:lnTo>
                      <a:pt x="52" y="180"/>
                    </a:lnTo>
                    <a:lnTo>
                      <a:pt x="48" y="172"/>
                    </a:lnTo>
                    <a:lnTo>
                      <a:pt x="48" y="156"/>
                    </a:lnTo>
                    <a:lnTo>
                      <a:pt x="52" y="148"/>
                    </a:lnTo>
                    <a:lnTo>
                      <a:pt x="56" y="120"/>
                    </a:lnTo>
                    <a:lnTo>
                      <a:pt x="64" y="106"/>
                    </a:lnTo>
                    <a:lnTo>
                      <a:pt x="74" y="92"/>
                    </a:lnTo>
                    <a:lnTo>
                      <a:pt x="80" y="82"/>
                    </a:lnTo>
                    <a:lnTo>
                      <a:pt x="76" y="52"/>
                    </a:lnTo>
                    <a:lnTo>
                      <a:pt x="82" y="46"/>
                    </a:lnTo>
                    <a:lnTo>
                      <a:pt x="90" y="42"/>
                    </a:lnTo>
                    <a:lnTo>
                      <a:pt x="100" y="30"/>
                    </a:lnTo>
                    <a:lnTo>
                      <a:pt x="102" y="1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7" name="Freeform 834"/>
              <p:cNvSpPr>
                <a:spLocks/>
              </p:cNvSpPr>
              <p:nvPr/>
            </p:nvSpPr>
            <p:spPr bwMode="auto">
              <a:xfrm>
                <a:off x="1500" y="2843"/>
                <a:ext cx="136" cy="672"/>
              </a:xfrm>
              <a:custGeom>
                <a:avLst/>
                <a:gdLst>
                  <a:gd name="T0" fmla="*/ 96 w 136"/>
                  <a:gd name="T1" fmla="*/ 2 h 672"/>
                  <a:gd name="T2" fmla="*/ 112 w 136"/>
                  <a:gd name="T3" fmla="*/ 38 h 672"/>
                  <a:gd name="T4" fmla="*/ 124 w 136"/>
                  <a:gd name="T5" fmla="*/ 82 h 672"/>
                  <a:gd name="T6" fmla="*/ 134 w 136"/>
                  <a:gd name="T7" fmla="*/ 108 h 672"/>
                  <a:gd name="T8" fmla="*/ 110 w 136"/>
                  <a:gd name="T9" fmla="*/ 130 h 672"/>
                  <a:gd name="T10" fmla="*/ 90 w 136"/>
                  <a:gd name="T11" fmla="*/ 198 h 672"/>
                  <a:gd name="T12" fmla="*/ 82 w 136"/>
                  <a:gd name="T13" fmla="*/ 250 h 672"/>
                  <a:gd name="T14" fmla="*/ 84 w 136"/>
                  <a:gd name="T15" fmla="*/ 302 h 672"/>
                  <a:gd name="T16" fmla="*/ 74 w 136"/>
                  <a:gd name="T17" fmla="*/ 354 h 672"/>
                  <a:gd name="T18" fmla="*/ 60 w 136"/>
                  <a:gd name="T19" fmla="*/ 426 h 672"/>
                  <a:gd name="T20" fmla="*/ 60 w 136"/>
                  <a:gd name="T21" fmla="*/ 458 h 672"/>
                  <a:gd name="T22" fmla="*/ 62 w 136"/>
                  <a:gd name="T23" fmla="*/ 502 h 672"/>
                  <a:gd name="T24" fmla="*/ 52 w 136"/>
                  <a:gd name="T25" fmla="*/ 558 h 672"/>
                  <a:gd name="T26" fmla="*/ 34 w 136"/>
                  <a:gd name="T27" fmla="*/ 588 h 672"/>
                  <a:gd name="T28" fmla="*/ 52 w 136"/>
                  <a:gd name="T29" fmla="*/ 606 h 672"/>
                  <a:gd name="T30" fmla="*/ 68 w 136"/>
                  <a:gd name="T31" fmla="*/ 636 h 672"/>
                  <a:gd name="T32" fmla="*/ 88 w 136"/>
                  <a:gd name="T33" fmla="*/ 648 h 672"/>
                  <a:gd name="T34" fmla="*/ 74 w 136"/>
                  <a:gd name="T35" fmla="*/ 666 h 672"/>
                  <a:gd name="T36" fmla="*/ 58 w 136"/>
                  <a:gd name="T37" fmla="*/ 668 h 672"/>
                  <a:gd name="T38" fmla="*/ 70 w 136"/>
                  <a:gd name="T39" fmla="*/ 652 h 672"/>
                  <a:gd name="T40" fmla="*/ 52 w 136"/>
                  <a:gd name="T41" fmla="*/ 662 h 672"/>
                  <a:gd name="T42" fmla="*/ 46 w 136"/>
                  <a:gd name="T43" fmla="*/ 648 h 672"/>
                  <a:gd name="T44" fmla="*/ 38 w 136"/>
                  <a:gd name="T45" fmla="*/ 646 h 672"/>
                  <a:gd name="T46" fmla="*/ 42 w 136"/>
                  <a:gd name="T47" fmla="*/ 632 h 672"/>
                  <a:gd name="T48" fmla="*/ 26 w 136"/>
                  <a:gd name="T49" fmla="*/ 630 h 672"/>
                  <a:gd name="T50" fmla="*/ 20 w 136"/>
                  <a:gd name="T51" fmla="*/ 606 h 672"/>
                  <a:gd name="T52" fmla="*/ 16 w 136"/>
                  <a:gd name="T53" fmla="*/ 590 h 672"/>
                  <a:gd name="T54" fmla="*/ 8 w 136"/>
                  <a:gd name="T55" fmla="*/ 558 h 672"/>
                  <a:gd name="T56" fmla="*/ 18 w 136"/>
                  <a:gd name="T57" fmla="*/ 568 h 672"/>
                  <a:gd name="T58" fmla="*/ 28 w 136"/>
                  <a:gd name="T59" fmla="*/ 556 h 672"/>
                  <a:gd name="T60" fmla="*/ 28 w 136"/>
                  <a:gd name="T61" fmla="*/ 548 h 672"/>
                  <a:gd name="T62" fmla="*/ 18 w 136"/>
                  <a:gd name="T63" fmla="*/ 536 h 672"/>
                  <a:gd name="T64" fmla="*/ 16 w 136"/>
                  <a:gd name="T65" fmla="*/ 530 h 672"/>
                  <a:gd name="T66" fmla="*/ 10 w 136"/>
                  <a:gd name="T67" fmla="*/ 514 h 672"/>
                  <a:gd name="T68" fmla="*/ 24 w 136"/>
                  <a:gd name="T69" fmla="*/ 506 h 672"/>
                  <a:gd name="T70" fmla="*/ 42 w 136"/>
                  <a:gd name="T71" fmla="*/ 494 h 672"/>
                  <a:gd name="T72" fmla="*/ 44 w 136"/>
                  <a:gd name="T73" fmla="*/ 462 h 672"/>
                  <a:gd name="T74" fmla="*/ 46 w 136"/>
                  <a:gd name="T75" fmla="*/ 440 h 672"/>
                  <a:gd name="T76" fmla="*/ 36 w 136"/>
                  <a:gd name="T77" fmla="*/ 428 h 672"/>
                  <a:gd name="T78" fmla="*/ 32 w 136"/>
                  <a:gd name="T79" fmla="*/ 456 h 672"/>
                  <a:gd name="T80" fmla="*/ 22 w 136"/>
                  <a:gd name="T81" fmla="*/ 450 h 672"/>
                  <a:gd name="T82" fmla="*/ 28 w 136"/>
                  <a:gd name="T83" fmla="*/ 426 h 672"/>
                  <a:gd name="T84" fmla="*/ 32 w 136"/>
                  <a:gd name="T85" fmla="*/ 394 h 672"/>
                  <a:gd name="T86" fmla="*/ 34 w 136"/>
                  <a:gd name="T87" fmla="*/ 366 h 672"/>
                  <a:gd name="T88" fmla="*/ 38 w 136"/>
                  <a:gd name="T89" fmla="*/ 346 h 672"/>
                  <a:gd name="T90" fmla="*/ 52 w 136"/>
                  <a:gd name="T91" fmla="*/ 308 h 672"/>
                  <a:gd name="T92" fmla="*/ 64 w 136"/>
                  <a:gd name="T93" fmla="*/ 270 h 672"/>
                  <a:gd name="T94" fmla="*/ 70 w 136"/>
                  <a:gd name="T95" fmla="*/ 214 h 672"/>
                  <a:gd name="T96" fmla="*/ 70 w 136"/>
                  <a:gd name="T97" fmla="*/ 194 h 672"/>
                  <a:gd name="T98" fmla="*/ 82 w 136"/>
                  <a:gd name="T99" fmla="*/ 98 h 672"/>
                  <a:gd name="T100" fmla="*/ 84 w 136"/>
                  <a:gd name="T101" fmla="*/ 18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6" h="672">
                    <a:moveTo>
                      <a:pt x="84" y="18"/>
                    </a:moveTo>
                    <a:lnTo>
                      <a:pt x="90" y="16"/>
                    </a:lnTo>
                    <a:lnTo>
                      <a:pt x="96" y="2"/>
                    </a:lnTo>
                    <a:lnTo>
                      <a:pt x="98" y="0"/>
                    </a:lnTo>
                    <a:lnTo>
                      <a:pt x="102" y="12"/>
                    </a:lnTo>
                    <a:lnTo>
                      <a:pt x="112" y="38"/>
                    </a:lnTo>
                    <a:lnTo>
                      <a:pt x="112" y="56"/>
                    </a:lnTo>
                    <a:lnTo>
                      <a:pt x="120" y="68"/>
                    </a:lnTo>
                    <a:lnTo>
                      <a:pt x="124" y="82"/>
                    </a:lnTo>
                    <a:lnTo>
                      <a:pt x="126" y="96"/>
                    </a:lnTo>
                    <a:lnTo>
                      <a:pt x="136" y="96"/>
                    </a:lnTo>
                    <a:lnTo>
                      <a:pt x="134" y="108"/>
                    </a:lnTo>
                    <a:lnTo>
                      <a:pt x="124" y="120"/>
                    </a:lnTo>
                    <a:lnTo>
                      <a:pt x="116" y="124"/>
                    </a:lnTo>
                    <a:lnTo>
                      <a:pt x="110" y="130"/>
                    </a:lnTo>
                    <a:lnTo>
                      <a:pt x="114" y="160"/>
                    </a:lnTo>
                    <a:lnTo>
                      <a:pt x="96" y="186"/>
                    </a:lnTo>
                    <a:lnTo>
                      <a:pt x="90" y="198"/>
                    </a:lnTo>
                    <a:lnTo>
                      <a:pt x="86" y="222"/>
                    </a:lnTo>
                    <a:lnTo>
                      <a:pt x="82" y="234"/>
                    </a:lnTo>
                    <a:lnTo>
                      <a:pt x="82" y="250"/>
                    </a:lnTo>
                    <a:lnTo>
                      <a:pt x="90" y="274"/>
                    </a:lnTo>
                    <a:lnTo>
                      <a:pt x="88" y="292"/>
                    </a:lnTo>
                    <a:lnTo>
                      <a:pt x="84" y="302"/>
                    </a:lnTo>
                    <a:lnTo>
                      <a:pt x="82" y="322"/>
                    </a:lnTo>
                    <a:lnTo>
                      <a:pt x="72" y="332"/>
                    </a:lnTo>
                    <a:lnTo>
                      <a:pt x="74" y="354"/>
                    </a:lnTo>
                    <a:lnTo>
                      <a:pt x="74" y="370"/>
                    </a:lnTo>
                    <a:lnTo>
                      <a:pt x="62" y="396"/>
                    </a:lnTo>
                    <a:lnTo>
                      <a:pt x="60" y="426"/>
                    </a:lnTo>
                    <a:lnTo>
                      <a:pt x="58" y="438"/>
                    </a:lnTo>
                    <a:lnTo>
                      <a:pt x="56" y="454"/>
                    </a:lnTo>
                    <a:lnTo>
                      <a:pt x="60" y="458"/>
                    </a:lnTo>
                    <a:lnTo>
                      <a:pt x="60" y="478"/>
                    </a:lnTo>
                    <a:lnTo>
                      <a:pt x="64" y="490"/>
                    </a:lnTo>
                    <a:lnTo>
                      <a:pt x="62" y="502"/>
                    </a:lnTo>
                    <a:lnTo>
                      <a:pt x="62" y="528"/>
                    </a:lnTo>
                    <a:lnTo>
                      <a:pt x="54" y="540"/>
                    </a:lnTo>
                    <a:lnTo>
                      <a:pt x="52" y="558"/>
                    </a:lnTo>
                    <a:lnTo>
                      <a:pt x="44" y="570"/>
                    </a:lnTo>
                    <a:lnTo>
                      <a:pt x="36" y="578"/>
                    </a:lnTo>
                    <a:lnTo>
                      <a:pt x="34" y="588"/>
                    </a:lnTo>
                    <a:lnTo>
                      <a:pt x="36" y="596"/>
                    </a:lnTo>
                    <a:lnTo>
                      <a:pt x="40" y="604"/>
                    </a:lnTo>
                    <a:lnTo>
                      <a:pt x="52" y="606"/>
                    </a:lnTo>
                    <a:lnTo>
                      <a:pt x="52" y="622"/>
                    </a:lnTo>
                    <a:lnTo>
                      <a:pt x="58" y="634"/>
                    </a:lnTo>
                    <a:lnTo>
                      <a:pt x="68" y="636"/>
                    </a:lnTo>
                    <a:lnTo>
                      <a:pt x="94" y="636"/>
                    </a:lnTo>
                    <a:lnTo>
                      <a:pt x="96" y="644"/>
                    </a:lnTo>
                    <a:lnTo>
                      <a:pt x="88" y="648"/>
                    </a:lnTo>
                    <a:lnTo>
                      <a:pt x="80" y="650"/>
                    </a:lnTo>
                    <a:lnTo>
                      <a:pt x="74" y="656"/>
                    </a:lnTo>
                    <a:lnTo>
                      <a:pt x="74" y="666"/>
                    </a:lnTo>
                    <a:lnTo>
                      <a:pt x="72" y="672"/>
                    </a:lnTo>
                    <a:lnTo>
                      <a:pt x="64" y="672"/>
                    </a:lnTo>
                    <a:lnTo>
                      <a:pt x="58" y="668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0" y="652"/>
                    </a:lnTo>
                    <a:lnTo>
                      <a:pt x="64" y="648"/>
                    </a:lnTo>
                    <a:lnTo>
                      <a:pt x="56" y="654"/>
                    </a:lnTo>
                    <a:lnTo>
                      <a:pt x="52" y="662"/>
                    </a:lnTo>
                    <a:lnTo>
                      <a:pt x="44" y="660"/>
                    </a:lnTo>
                    <a:lnTo>
                      <a:pt x="38" y="654"/>
                    </a:lnTo>
                    <a:lnTo>
                      <a:pt x="46" y="648"/>
                    </a:lnTo>
                    <a:lnTo>
                      <a:pt x="48" y="644"/>
                    </a:lnTo>
                    <a:lnTo>
                      <a:pt x="46" y="640"/>
                    </a:lnTo>
                    <a:lnTo>
                      <a:pt x="38" y="646"/>
                    </a:lnTo>
                    <a:lnTo>
                      <a:pt x="28" y="646"/>
                    </a:lnTo>
                    <a:lnTo>
                      <a:pt x="30" y="638"/>
                    </a:lnTo>
                    <a:lnTo>
                      <a:pt x="42" y="632"/>
                    </a:lnTo>
                    <a:lnTo>
                      <a:pt x="42" y="628"/>
                    </a:lnTo>
                    <a:lnTo>
                      <a:pt x="34" y="630"/>
                    </a:lnTo>
                    <a:lnTo>
                      <a:pt x="26" y="630"/>
                    </a:lnTo>
                    <a:lnTo>
                      <a:pt x="28" y="622"/>
                    </a:lnTo>
                    <a:lnTo>
                      <a:pt x="22" y="618"/>
                    </a:lnTo>
                    <a:lnTo>
                      <a:pt x="20" y="606"/>
                    </a:lnTo>
                    <a:lnTo>
                      <a:pt x="20" y="602"/>
                    </a:lnTo>
                    <a:lnTo>
                      <a:pt x="20" y="594"/>
                    </a:lnTo>
                    <a:lnTo>
                      <a:pt x="16" y="590"/>
                    </a:lnTo>
                    <a:lnTo>
                      <a:pt x="10" y="582"/>
                    </a:lnTo>
                    <a:lnTo>
                      <a:pt x="6" y="574"/>
                    </a:lnTo>
                    <a:lnTo>
                      <a:pt x="8" y="558"/>
                    </a:lnTo>
                    <a:lnTo>
                      <a:pt x="14" y="558"/>
                    </a:lnTo>
                    <a:lnTo>
                      <a:pt x="16" y="560"/>
                    </a:lnTo>
                    <a:lnTo>
                      <a:pt x="18" y="568"/>
                    </a:lnTo>
                    <a:lnTo>
                      <a:pt x="24" y="566"/>
                    </a:lnTo>
                    <a:lnTo>
                      <a:pt x="24" y="556"/>
                    </a:lnTo>
                    <a:lnTo>
                      <a:pt x="28" y="556"/>
                    </a:lnTo>
                    <a:lnTo>
                      <a:pt x="32" y="554"/>
                    </a:lnTo>
                    <a:lnTo>
                      <a:pt x="32" y="546"/>
                    </a:lnTo>
                    <a:lnTo>
                      <a:pt x="28" y="548"/>
                    </a:lnTo>
                    <a:lnTo>
                      <a:pt x="20" y="550"/>
                    </a:lnTo>
                    <a:lnTo>
                      <a:pt x="18" y="544"/>
                    </a:lnTo>
                    <a:lnTo>
                      <a:pt x="18" y="536"/>
                    </a:lnTo>
                    <a:lnTo>
                      <a:pt x="24" y="534"/>
                    </a:lnTo>
                    <a:lnTo>
                      <a:pt x="24" y="530"/>
                    </a:lnTo>
                    <a:lnTo>
                      <a:pt x="16" y="530"/>
                    </a:lnTo>
                    <a:lnTo>
                      <a:pt x="0" y="530"/>
                    </a:lnTo>
                    <a:lnTo>
                      <a:pt x="6" y="522"/>
                    </a:lnTo>
                    <a:lnTo>
                      <a:pt x="10" y="514"/>
                    </a:lnTo>
                    <a:lnTo>
                      <a:pt x="16" y="506"/>
                    </a:lnTo>
                    <a:lnTo>
                      <a:pt x="22" y="502"/>
                    </a:lnTo>
                    <a:lnTo>
                      <a:pt x="24" y="506"/>
                    </a:lnTo>
                    <a:lnTo>
                      <a:pt x="28" y="518"/>
                    </a:lnTo>
                    <a:lnTo>
                      <a:pt x="36" y="508"/>
                    </a:lnTo>
                    <a:lnTo>
                      <a:pt x="42" y="494"/>
                    </a:lnTo>
                    <a:lnTo>
                      <a:pt x="40" y="484"/>
                    </a:lnTo>
                    <a:lnTo>
                      <a:pt x="38" y="472"/>
                    </a:lnTo>
                    <a:lnTo>
                      <a:pt x="44" y="462"/>
                    </a:lnTo>
                    <a:lnTo>
                      <a:pt x="42" y="452"/>
                    </a:lnTo>
                    <a:lnTo>
                      <a:pt x="44" y="446"/>
                    </a:lnTo>
                    <a:lnTo>
                      <a:pt x="46" y="440"/>
                    </a:lnTo>
                    <a:lnTo>
                      <a:pt x="46" y="428"/>
                    </a:lnTo>
                    <a:lnTo>
                      <a:pt x="40" y="426"/>
                    </a:lnTo>
                    <a:lnTo>
                      <a:pt x="36" y="428"/>
                    </a:lnTo>
                    <a:lnTo>
                      <a:pt x="34" y="438"/>
                    </a:lnTo>
                    <a:lnTo>
                      <a:pt x="32" y="444"/>
                    </a:lnTo>
                    <a:lnTo>
                      <a:pt x="32" y="456"/>
                    </a:lnTo>
                    <a:lnTo>
                      <a:pt x="28" y="462"/>
                    </a:lnTo>
                    <a:lnTo>
                      <a:pt x="22" y="458"/>
                    </a:lnTo>
                    <a:lnTo>
                      <a:pt x="22" y="450"/>
                    </a:lnTo>
                    <a:lnTo>
                      <a:pt x="22" y="438"/>
                    </a:lnTo>
                    <a:lnTo>
                      <a:pt x="26" y="430"/>
                    </a:lnTo>
                    <a:lnTo>
                      <a:pt x="28" y="426"/>
                    </a:lnTo>
                    <a:lnTo>
                      <a:pt x="28" y="416"/>
                    </a:lnTo>
                    <a:lnTo>
                      <a:pt x="30" y="402"/>
                    </a:lnTo>
                    <a:lnTo>
                      <a:pt x="32" y="394"/>
                    </a:lnTo>
                    <a:lnTo>
                      <a:pt x="40" y="386"/>
                    </a:lnTo>
                    <a:lnTo>
                      <a:pt x="36" y="376"/>
                    </a:lnTo>
                    <a:lnTo>
                      <a:pt x="34" y="366"/>
                    </a:lnTo>
                    <a:lnTo>
                      <a:pt x="34" y="358"/>
                    </a:lnTo>
                    <a:lnTo>
                      <a:pt x="32" y="346"/>
                    </a:lnTo>
                    <a:lnTo>
                      <a:pt x="38" y="346"/>
                    </a:lnTo>
                    <a:lnTo>
                      <a:pt x="42" y="332"/>
                    </a:lnTo>
                    <a:lnTo>
                      <a:pt x="48" y="320"/>
                    </a:lnTo>
                    <a:lnTo>
                      <a:pt x="52" y="308"/>
                    </a:lnTo>
                    <a:lnTo>
                      <a:pt x="58" y="292"/>
                    </a:lnTo>
                    <a:lnTo>
                      <a:pt x="60" y="278"/>
                    </a:lnTo>
                    <a:lnTo>
                      <a:pt x="64" y="270"/>
                    </a:lnTo>
                    <a:lnTo>
                      <a:pt x="62" y="232"/>
                    </a:lnTo>
                    <a:lnTo>
                      <a:pt x="62" y="220"/>
                    </a:lnTo>
                    <a:lnTo>
                      <a:pt x="70" y="214"/>
                    </a:lnTo>
                    <a:lnTo>
                      <a:pt x="70" y="206"/>
                    </a:lnTo>
                    <a:lnTo>
                      <a:pt x="66" y="200"/>
                    </a:lnTo>
                    <a:lnTo>
                      <a:pt x="70" y="194"/>
                    </a:lnTo>
                    <a:lnTo>
                      <a:pt x="74" y="174"/>
                    </a:lnTo>
                    <a:lnTo>
                      <a:pt x="80" y="144"/>
                    </a:lnTo>
                    <a:lnTo>
                      <a:pt x="82" y="98"/>
                    </a:lnTo>
                    <a:lnTo>
                      <a:pt x="88" y="52"/>
                    </a:lnTo>
                    <a:lnTo>
                      <a:pt x="86" y="28"/>
                    </a:lnTo>
                    <a:lnTo>
                      <a:pt x="84" y="1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8" name="Freeform 835"/>
              <p:cNvSpPr>
                <a:spLocks/>
              </p:cNvSpPr>
              <p:nvPr/>
            </p:nvSpPr>
            <p:spPr bwMode="auto">
              <a:xfrm>
                <a:off x="1612" y="3497"/>
                <a:ext cx="56" cy="46"/>
              </a:xfrm>
              <a:custGeom>
                <a:avLst/>
                <a:gdLst>
                  <a:gd name="T0" fmla="*/ 0 w 56"/>
                  <a:gd name="T1" fmla="*/ 0 h 46"/>
                  <a:gd name="T2" fmla="*/ 0 w 56"/>
                  <a:gd name="T3" fmla="*/ 42 h 46"/>
                  <a:gd name="T4" fmla="*/ 12 w 56"/>
                  <a:gd name="T5" fmla="*/ 42 h 46"/>
                  <a:gd name="T6" fmla="*/ 22 w 56"/>
                  <a:gd name="T7" fmla="*/ 42 h 46"/>
                  <a:gd name="T8" fmla="*/ 36 w 56"/>
                  <a:gd name="T9" fmla="*/ 46 h 46"/>
                  <a:gd name="T10" fmla="*/ 50 w 56"/>
                  <a:gd name="T11" fmla="*/ 44 h 46"/>
                  <a:gd name="T12" fmla="*/ 56 w 56"/>
                  <a:gd name="T13" fmla="*/ 42 h 46"/>
                  <a:gd name="T14" fmla="*/ 48 w 56"/>
                  <a:gd name="T15" fmla="*/ 40 h 46"/>
                  <a:gd name="T16" fmla="*/ 32 w 56"/>
                  <a:gd name="T17" fmla="*/ 36 h 46"/>
                  <a:gd name="T18" fmla="*/ 20 w 56"/>
                  <a:gd name="T19" fmla="*/ 28 h 46"/>
                  <a:gd name="T20" fmla="*/ 8 w 56"/>
                  <a:gd name="T21" fmla="*/ 16 h 46"/>
                  <a:gd name="T22" fmla="*/ 6 w 56"/>
                  <a:gd name="T23" fmla="*/ 8 h 46"/>
                  <a:gd name="T24" fmla="*/ 4 w 56"/>
                  <a:gd name="T25" fmla="*/ 2 h 46"/>
                  <a:gd name="T26" fmla="*/ 0 w 56"/>
                  <a:gd name="T2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46">
                    <a:moveTo>
                      <a:pt x="0" y="0"/>
                    </a:moveTo>
                    <a:lnTo>
                      <a:pt x="0" y="42"/>
                    </a:lnTo>
                    <a:lnTo>
                      <a:pt x="12" y="42"/>
                    </a:lnTo>
                    <a:lnTo>
                      <a:pt x="22" y="42"/>
                    </a:lnTo>
                    <a:lnTo>
                      <a:pt x="36" y="46"/>
                    </a:lnTo>
                    <a:lnTo>
                      <a:pt x="50" y="44"/>
                    </a:lnTo>
                    <a:lnTo>
                      <a:pt x="56" y="42"/>
                    </a:lnTo>
                    <a:lnTo>
                      <a:pt x="48" y="40"/>
                    </a:lnTo>
                    <a:lnTo>
                      <a:pt x="32" y="36"/>
                    </a:lnTo>
                    <a:lnTo>
                      <a:pt x="20" y="28"/>
                    </a:lnTo>
                    <a:lnTo>
                      <a:pt x="8" y="16"/>
                    </a:lnTo>
                    <a:lnTo>
                      <a:pt x="6" y="8"/>
                    </a:lnTo>
                    <a:lnTo>
                      <a:pt x="4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09" name="Freeform 836"/>
              <p:cNvSpPr>
                <a:spLocks/>
              </p:cNvSpPr>
              <p:nvPr/>
            </p:nvSpPr>
            <p:spPr bwMode="auto">
              <a:xfrm>
                <a:off x="1570" y="3491"/>
                <a:ext cx="68" cy="64"/>
              </a:xfrm>
              <a:custGeom>
                <a:avLst/>
                <a:gdLst>
                  <a:gd name="T0" fmla="*/ 2 w 68"/>
                  <a:gd name="T1" fmla="*/ 46 h 64"/>
                  <a:gd name="T2" fmla="*/ 0 w 68"/>
                  <a:gd name="T3" fmla="*/ 40 h 64"/>
                  <a:gd name="T4" fmla="*/ 6 w 68"/>
                  <a:gd name="T5" fmla="*/ 38 h 64"/>
                  <a:gd name="T6" fmla="*/ 10 w 68"/>
                  <a:gd name="T7" fmla="*/ 38 h 64"/>
                  <a:gd name="T8" fmla="*/ 20 w 68"/>
                  <a:gd name="T9" fmla="*/ 38 h 64"/>
                  <a:gd name="T10" fmla="*/ 26 w 68"/>
                  <a:gd name="T11" fmla="*/ 40 h 64"/>
                  <a:gd name="T12" fmla="*/ 30 w 68"/>
                  <a:gd name="T13" fmla="*/ 38 h 64"/>
                  <a:gd name="T14" fmla="*/ 22 w 68"/>
                  <a:gd name="T15" fmla="*/ 32 h 64"/>
                  <a:gd name="T16" fmla="*/ 16 w 68"/>
                  <a:gd name="T17" fmla="*/ 28 h 64"/>
                  <a:gd name="T18" fmla="*/ 18 w 68"/>
                  <a:gd name="T19" fmla="*/ 22 h 64"/>
                  <a:gd name="T20" fmla="*/ 22 w 68"/>
                  <a:gd name="T21" fmla="*/ 22 h 64"/>
                  <a:gd name="T22" fmla="*/ 28 w 68"/>
                  <a:gd name="T23" fmla="*/ 20 h 64"/>
                  <a:gd name="T24" fmla="*/ 26 w 68"/>
                  <a:gd name="T25" fmla="*/ 14 h 64"/>
                  <a:gd name="T26" fmla="*/ 20 w 68"/>
                  <a:gd name="T27" fmla="*/ 16 h 64"/>
                  <a:gd name="T28" fmla="*/ 14 w 68"/>
                  <a:gd name="T29" fmla="*/ 18 h 64"/>
                  <a:gd name="T30" fmla="*/ 12 w 68"/>
                  <a:gd name="T31" fmla="*/ 12 h 64"/>
                  <a:gd name="T32" fmla="*/ 14 w 68"/>
                  <a:gd name="T33" fmla="*/ 8 h 64"/>
                  <a:gd name="T34" fmla="*/ 20 w 68"/>
                  <a:gd name="T35" fmla="*/ 6 h 64"/>
                  <a:gd name="T36" fmla="*/ 24 w 68"/>
                  <a:gd name="T37" fmla="*/ 2 h 64"/>
                  <a:gd name="T38" fmla="*/ 32 w 68"/>
                  <a:gd name="T39" fmla="*/ 0 h 64"/>
                  <a:gd name="T40" fmla="*/ 38 w 68"/>
                  <a:gd name="T41" fmla="*/ 0 h 64"/>
                  <a:gd name="T42" fmla="*/ 42 w 68"/>
                  <a:gd name="T43" fmla="*/ 6 h 64"/>
                  <a:gd name="T44" fmla="*/ 42 w 68"/>
                  <a:gd name="T45" fmla="*/ 48 h 64"/>
                  <a:gd name="T46" fmla="*/ 64 w 68"/>
                  <a:gd name="T47" fmla="*/ 48 h 64"/>
                  <a:gd name="T48" fmla="*/ 68 w 68"/>
                  <a:gd name="T49" fmla="*/ 52 h 64"/>
                  <a:gd name="T50" fmla="*/ 68 w 68"/>
                  <a:gd name="T51" fmla="*/ 56 h 64"/>
                  <a:gd name="T52" fmla="*/ 60 w 68"/>
                  <a:gd name="T53" fmla="*/ 58 h 64"/>
                  <a:gd name="T54" fmla="*/ 52 w 68"/>
                  <a:gd name="T55" fmla="*/ 58 h 64"/>
                  <a:gd name="T56" fmla="*/ 44 w 68"/>
                  <a:gd name="T57" fmla="*/ 60 h 64"/>
                  <a:gd name="T58" fmla="*/ 42 w 68"/>
                  <a:gd name="T59" fmla="*/ 64 h 64"/>
                  <a:gd name="T60" fmla="*/ 34 w 68"/>
                  <a:gd name="T61" fmla="*/ 62 h 64"/>
                  <a:gd name="T62" fmla="*/ 24 w 68"/>
                  <a:gd name="T63" fmla="*/ 60 h 64"/>
                  <a:gd name="T64" fmla="*/ 20 w 68"/>
                  <a:gd name="T65" fmla="*/ 56 h 64"/>
                  <a:gd name="T66" fmla="*/ 20 w 68"/>
                  <a:gd name="T67" fmla="*/ 50 h 64"/>
                  <a:gd name="T68" fmla="*/ 16 w 68"/>
                  <a:gd name="T69" fmla="*/ 50 h 64"/>
                  <a:gd name="T70" fmla="*/ 12 w 68"/>
                  <a:gd name="T71" fmla="*/ 50 h 64"/>
                  <a:gd name="T72" fmla="*/ 12 w 68"/>
                  <a:gd name="T73" fmla="*/ 56 h 64"/>
                  <a:gd name="T74" fmla="*/ 2 w 68"/>
                  <a:gd name="T75" fmla="*/ 52 h 64"/>
                  <a:gd name="T76" fmla="*/ 2 w 68"/>
                  <a:gd name="T77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8" h="64">
                    <a:moveTo>
                      <a:pt x="2" y="46"/>
                    </a:moveTo>
                    <a:lnTo>
                      <a:pt x="0" y="40"/>
                    </a:lnTo>
                    <a:lnTo>
                      <a:pt x="6" y="38"/>
                    </a:lnTo>
                    <a:lnTo>
                      <a:pt x="10" y="38"/>
                    </a:lnTo>
                    <a:lnTo>
                      <a:pt x="20" y="38"/>
                    </a:lnTo>
                    <a:lnTo>
                      <a:pt x="26" y="40"/>
                    </a:lnTo>
                    <a:lnTo>
                      <a:pt x="30" y="38"/>
                    </a:lnTo>
                    <a:lnTo>
                      <a:pt x="22" y="32"/>
                    </a:lnTo>
                    <a:lnTo>
                      <a:pt x="16" y="28"/>
                    </a:lnTo>
                    <a:lnTo>
                      <a:pt x="18" y="22"/>
                    </a:lnTo>
                    <a:lnTo>
                      <a:pt x="22" y="22"/>
                    </a:lnTo>
                    <a:lnTo>
                      <a:pt x="28" y="20"/>
                    </a:lnTo>
                    <a:lnTo>
                      <a:pt x="26" y="14"/>
                    </a:lnTo>
                    <a:lnTo>
                      <a:pt x="20" y="16"/>
                    </a:lnTo>
                    <a:lnTo>
                      <a:pt x="14" y="18"/>
                    </a:lnTo>
                    <a:lnTo>
                      <a:pt x="12" y="12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2" y="6"/>
                    </a:lnTo>
                    <a:lnTo>
                      <a:pt x="42" y="48"/>
                    </a:lnTo>
                    <a:lnTo>
                      <a:pt x="64" y="48"/>
                    </a:lnTo>
                    <a:lnTo>
                      <a:pt x="68" y="52"/>
                    </a:lnTo>
                    <a:lnTo>
                      <a:pt x="68" y="56"/>
                    </a:lnTo>
                    <a:lnTo>
                      <a:pt x="60" y="58"/>
                    </a:lnTo>
                    <a:lnTo>
                      <a:pt x="52" y="58"/>
                    </a:lnTo>
                    <a:lnTo>
                      <a:pt x="44" y="60"/>
                    </a:lnTo>
                    <a:lnTo>
                      <a:pt x="42" y="64"/>
                    </a:lnTo>
                    <a:lnTo>
                      <a:pt x="34" y="62"/>
                    </a:lnTo>
                    <a:lnTo>
                      <a:pt x="24" y="60"/>
                    </a:lnTo>
                    <a:lnTo>
                      <a:pt x="20" y="56"/>
                    </a:lnTo>
                    <a:lnTo>
                      <a:pt x="20" y="50"/>
                    </a:lnTo>
                    <a:lnTo>
                      <a:pt x="16" y="50"/>
                    </a:lnTo>
                    <a:lnTo>
                      <a:pt x="12" y="50"/>
                    </a:lnTo>
                    <a:lnTo>
                      <a:pt x="12" y="56"/>
                    </a:lnTo>
                    <a:lnTo>
                      <a:pt x="2" y="52"/>
                    </a:lnTo>
                    <a:lnTo>
                      <a:pt x="2" y="4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0" name="Freeform 837"/>
              <p:cNvSpPr>
                <a:spLocks/>
              </p:cNvSpPr>
              <p:nvPr/>
            </p:nvSpPr>
            <p:spPr bwMode="auto">
              <a:xfrm>
                <a:off x="1738" y="3463"/>
                <a:ext cx="18" cy="18"/>
              </a:xfrm>
              <a:custGeom>
                <a:avLst/>
                <a:gdLst>
                  <a:gd name="T0" fmla="*/ 6 w 18"/>
                  <a:gd name="T1" fmla="*/ 4 h 18"/>
                  <a:gd name="T2" fmla="*/ 12 w 18"/>
                  <a:gd name="T3" fmla="*/ 0 h 18"/>
                  <a:gd name="T4" fmla="*/ 18 w 18"/>
                  <a:gd name="T5" fmla="*/ 2 h 18"/>
                  <a:gd name="T6" fmla="*/ 18 w 18"/>
                  <a:gd name="T7" fmla="*/ 6 h 18"/>
                  <a:gd name="T8" fmla="*/ 14 w 18"/>
                  <a:gd name="T9" fmla="*/ 10 h 18"/>
                  <a:gd name="T10" fmla="*/ 8 w 18"/>
                  <a:gd name="T11" fmla="*/ 16 h 18"/>
                  <a:gd name="T12" fmla="*/ 4 w 18"/>
                  <a:gd name="T13" fmla="*/ 18 h 18"/>
                  <a:gd name="T14" fmla="*/ 0 w 18"/>
                  <a:gd name="T15" fmla="*/ 16 h 18"/>
                  <a:gd name="T16" fmla="*/ 0 w 18"/>
                  <a:gd name="T17" fmla="*/ 12 h 18"/>
                  <a:gd name="T18" fmla="*/ 4 w 18"/>
                  <a:gd name="T19" fmla="*/ 8 h 18"/>
                  <a:gd name="T20" fmla="*/ 6 w 18"/>
                  <a:gd name="T21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8">
                    <a:moveTo>
                      <a:pt x="6" y="4"/>
                    </a:moveTo>
                    <a:lnTo>
                      <a:pt x="12" y="0"/>
                    </a:lnTo>
                    <a:lnTo>
                      <a:pt x="18" y="2"/>
                    </a:lnTo>
                    <a:lnTo>
                      <a:pt x="18" y="6"/>
                    </a:lnTo>
                    <a:lnTo>
                      <a:pt x="14" y="10"/>
                    </a:lnTo>
                    <a:lnTo>
                      <a:pt x="8" y="16"/>
                    </a:lnTo>
                    <a:lnTo>
                      <a:pt x="4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6" y="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1" name="Freeform 838"/>
              <p:cNvSpPr>
                <a:spLocks/>
              </p:cNvSpPr>
              <p:nvPr/>
            </p:nvSpPr>
            <p:spPr bwMode="auto">
              <a:xfrm>
                <a:off x="1754" y="3465"/>
                <a:ext cx="28" cy="20"/>
              </a:xfrm>
              <a:custGeom>
                <a:avLst/>
                <a:gdLst>
                  <a:gd name="T0" fmla="*/ 6 w 28"/>
                  <a:gd name="T1" fmla="*/ 8 h 20"/>
                  <a:gd name="T2" fmla="*/ 10 w 28"/>
                  <a:gd name="T3" fmla="*/ 0 h 20"/>
                  <a:gd name="T4" fmla="*/ 16 w 28"/>
                  <a:gd name="T5" fmla="*/ 0 h 20"/>
                  <a:gd name="T6" fmla="*/ 22 w 28"/>
                  <a:gd name="T7" fmla="*/ 0 h 20"/>
                  <a:gd name="T8" fmla="*/ 28 w 28"/>
                  <a:gd name="T9" fmla="*/ 2 h 20"/>
                  <a:gd name="T10" fmla="*/ 28 w 28"/>
                  <a:gd name="T11" fmla="*/ 6 h 20"/>
                  <a:gd name="T12" fmla="*/ 22 w 28"/>
                  <a:gd name="T13" fmla="*/ 8 h 20"/>
                  <a:gd name="T14" fmla="*/ 18 w 28"/>
                  <a:gd name="T15" fmla="*/ 10 h 20"/>
                  <a:gd name="T16" fmla="*/ 16 w 28"/>
                  <a:gd name="T17" fmla="*/ 10 h 20"/>
                  <a:gd name="T18" fmla="*/ 12 w 28"/>
                  <a:gd name="T19" fmla="*/ 14 h 20"/>
                  <a:gd name="T20" fmla="*/ 8 w 28"/>
                  <a:gd name="T21" fmla="*/ 16 h 20"/>
                  <a:gd name="T22" fmla="*/ 6 w 28"/>
                  <a:gd name="T23" fmla="*/ 20 h 20"/>
                  <a:gd name="T24" fmla="*/ 0 w 28"/>
                  <a:gd name="T25" fmla="*/ 18 h 20"/>
                  <a:gd name="T26" fmla="*/ 0 w 28"/>
                  <a:gd name="T27" fmla="*/ 12 h 20"/>
                  <a:gd name="T28" fmla="*/ 2 w 28"/>
                  <a:gd name="T29" fmla="*/ 10 h 20"/>
                  <a:gd name="T30" fmla="*/ 6 w 28"/>
                  <a:gd name="T31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" h="20">
                    <a:moveTo>
                      <a:pt x="6" y="8"/>
                    </a:move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2"/>
                    </a:lnTo>
                    <a:lnTo>
                      <a:pt x="28" y="6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6" y="10"/>
                    </a:lnTo>
                    <a:lnTo>
                      <a:pt x="12" y="14"/>
                    </a:lnTo>
                    <a:lnTo>
                      <a:pt x="8" y="16"/>
                    </a:lnTo>
                    <a:lnTo>
                      <a:pt x="6" y="20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6" y="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812" name="Freeform 839"/>
              <p:cNvSpPr>
                <a:spLocks/>
              </p:cNvSpPr>
              <p:nvPr/>
            </p:nvSpPr>
            <p:spPr bwMode="auto">
              <a:xfrm>
                <a:off x="1526" y="2485"/>
                <a:ext cx="620" cy="638"/>
              </a:xfrm>
              <a:custGeom>
                <a:avLst/>
                <a:gdLst>
                  <a:gd name="T0" fmla="*/ 366 w 620"/>
                  <a:gd name="T1" fmla="*/ 36 h 638"/>
                  <a:gd name="T2" fmla="*/ 378 w 620"/>
                  <a:gd name="T3" fmla="*/ 70 h 638"/>
                  <a:gd name="T4" fmla="*/ 362 w 620"/>
                  <a:gd name="T5" fmla="*/ 100 h 638"/>
                  <a:gd name="T6" fmla="*/ 388 w 620"/>
                  <a:gd name="T7" fmla="*/ 78 h 638"/>
                  <a:gd name="T8" fmla="*/ 402 w 620"/>
                  <a:gd name="T9" fmla="*/ 98 h 638"/>
                  <a:gd name="T10" fmla="*/ 404 w 620"/>
                  <a:gd name="T11" fmla="*/ 108 h 638"/>
                  <a:gd name="T12" fmla="*/ 420 w 620"/>
                  <a:gd name="T13" fmla="*/ 92 h 638"/>
                  <a:gd name="T14" fmla="*/ 472 w 620"/>
                  <a:gd name="T15" fmla="*/ 114 h 638"/>
                  <a:gd name="T16" fmla="*/ 476 w 620"/>
                  <a:gd name="T17" fmla="*/ 126 h 638"/>
                  <a:gd name="T18" fmla="*/ 516 w 620"/>
                  <a:gd name="T19" fmla="*/ 130 h 638"/>
                  <a:gd name="T20" fmla="*/ 572 w 620"/>
                  <a:gd name="T21" fmla="*/ 152 h 638"/>
                  <a:gd name="T22" fmla="*/ 614 w 620"/>
                  <a:gd name="T23" fmla="*/ 174 h 638"/>
                  <a:gd name="T24" fmla="*/ 600 w 620"/>
                  <a:gd name="T25" fmla="*/ 246 h 638"/>
                  <a:gd name="T26" fmla="*/ 570 w 620"/>
                  <a:gd name="T27" fmla="*/ 286 h 638"/>
                  <a:gd name="T28" fmla="*/ 556 w 620"/>
                  <a:gd name="T29" fmla="*/ 322 h 638"/>
                  <a:gd name="T30" fmla="*/ 544 w 620"/>
                  <a:gd name="T31" fmla="*/ 392 h 638"/>
                  <a:gd name="T32" fmla="*/ 512 w 620"/>
                  <a:gd name="T33" fmla="*/ 446 h 638"/>
                  <a:gd name="T34" fmla="*/ 454 w 620"/>
                  <a:gd name="T35" fmla="*/ 468 h 638"/>
                  <a:gd name="T36" fmla="*/ 408 w 620"/>
                  <a:gd name="T37" fmla="*/ 494 h 638"/>
                  <a:gd name="T38" fmla="*/ 398 w 620"/>
                  <a:gd name="T39" fmla="*/ 550 h 638"/>
                  <a:gd name="T40" fmla="*/ 374 w 620"/>
                  <a:gd name="T41" fmla="*/ 588 h 638"/>
                  <a:gd name="T42" fmla="*/ 352 w 620"/>
                  <a:gd name="T43" fmla="*/ 606 h 638"/>
                  <a:gd name="T44" fmla="*/ 370 w 620"/>
                  <a:gd name="T45" fmla="*/ 584 h 638"/>
                  <a:gd name="T46" fmla="*/ 352 w 620"/>
                  <a:gd name="T47" fmla="*/ 596 h 638"/>
                  <a:gd name="T48" fmla="*/ 342 w 620"/>
                  <a:gd name="T49" fmla="*/ 622 h 638"/>
                  <a:gd name="T50" fmla="*/ 330 w 620"/>
                  <a:gd name="T51" fmla="*/ 622 h 638"/>
                  <a:gd name="T52" fmla="*/ 286 w 620"/>
                  <a:gd name="T53" fmla="*/ 590 h 638"/>
                  <a:gd name="T54" fmla="*/ 300 w 620"/>
                  <a:gd name="T55" fmla="*/ 540 h 638"/>
                  <a:gd name="T56" fmla="*/ 322 w 620"/>
                  <a:gd name="T57" fmla="*/ 502 h 638"/>
                  <a:gd name="T58" fmla="*/ 314 w 620"/>
                  <a:gd name="T59" fmla="*/ 474 h 638"/>
                  <a:gd name="T60" fmla="*/ 290 w 620"/>
                  <a:gd name="T61" fmla="*/ 446 h 638"/>
                  <a:gd name="T62" fmla="*/ 256 w 620"/>
                  <a:gd name="T63" fmla="*/ 414 h 638"/>
                  <a:gd name="T64" fmla="*/ 260 w 620"/>
                  <a:gd name="T65" fmla="*/ 376 h 638"/>
                  <a:gd name="T66" fmla="*/ 220 w 620"/>
                  <a:gd name="T67" fmla="*/ 342 h 638"/>
                  <a:gd name="T68" fmla="*/ 214 w 620"/>
                  <a:gd name="T69" fmla="*/ 302 h 638"/>
                  <a:gd name="T70" fmla="*/ 162 w 620"/>
                  <a:gd name="T71" fmla="*/ 282 h 638"/>
                  <a:gd name="T72" fmla="*/ 116 w 620"/>
                  <a:gd name="T73" fmla="*/ 244 h 638"/>
                  <a:gd name="T74" fmla="*/ 60 w 620"/>
                  <a:gd name="T75" fmla="*/ 256 h 638"/>
                  <a:gd name="T76" fmla="*/ 48 w 620"/>
                  <a:gd name="T77" fmla="*/ 238 h 638"/>
                  <a:gd name="T78" fmla="*/ 8 w 620"/>
                  <a:gd name="T79" fmla="*/ 222 h 638"/>
                  <a:gd name="T80" fmla="*/ 26 w 620"/>
                  <a:gd name="T81" fmla="*/ 160 h 638"/>
                  <a:gd name="T82" fmla="*/ 70 w 620"/>
                  <a:gd name="T83" fmla="*/ 120 h 638"/>
                  <a:gd name="T84" fmla="*/ 66 w 620"/>
                  <a:gd name="T85" fmla="*/ 72 h 638"/>
                  <a:gd name="T86" fmla="*/ 92 w 620"/>
                  <a:gd name="T87" fmla="*/ 56 h 638"/>
                  <a:gd name="T88" fmla="*/ 130 w 620"/>
                  <a:gd name="T89" fmla="*/ 72 h 638"/>
                  <a:gd name="T90" fmla="*/ 168 w 620"/>
                  <a:gd name="T91" fmla="*/ 44 h 638"/>
                  <a:gd name="T92" fmla="*/ 154 w 620"/>
                  <a:gd name="T93" fmla="*/ 18 h 638"/>
                  <a:gd name="T94" fmla="*/ 194 w 620"/>
                  <a:gd name="T95" fmla="*/ 18 h 638"/>
                  <a:gd name="T96" fmla="*/ 228 w 620"/>
                  <a:gd name="T97" fmla="*/ 22 h 638"/>
                  <a:gd name="T98" fmla="*/ 244 w 620"/>
                  <a:gd name="T99" fmla="*/ 64 h 638"/>
                  <a:gd name="T100" fmla="*/ 276 w 620"/>
                  <a:gd name="T101" fmla="*/ 54 h 638"/>
                  <a:gd name="T102" fmla="*/ 290 w 620"/>
                  <a:gd name="T103" fmla="*/ 44 h 638"/>
                  <a:gd name="T104" fmla="*/ 332 w 620"/>
                  <a:gd name="T105" fmla="*/ 48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0" h="638">
                    <a:moveTo>
                      <a:pt x="356" y="18"/>
                    </a:moveTo>
                    <a:lnTo>
                      <a:pt x="362" y="20"/>
                    </a:lnTo>
                    <a:lnTo>
                      <a:pt x="366" y="24"/>
                    </a:lnTo>
                    <a:lnTo>
                      <a:pt x="364" y="28"/>
                    </a:lnTo>
                    <a:lnTo>
                      <a:pt x="366" y="36"/>
                    </a:lnTo>
                    <a:lnTo>
                      <a:pt x="368" y="44"/>
                    </a:lnTo>
                    <a:lnTo>
                      <a:pt x="376" y="54"/>
                    </a:lnTo>
                    <a:lnTo>
                      <a:pt x="382" y="60"/>
                    </a:lnTo>
                    <a:lnTo>
                      <a:pt x="382" y="68"/>
                    </a:lnTo>
                    <a:lnTo>
                      <a:pt x="378" y="70"/>
                    </a:lnTo>
                    <a:lnTo>
                      <a:pt x="370" y="76"/>
                    </a:lnTo>
                    <a:lnTo>
                      <a:pt x="362" y="84"/>
                    </a:lnTo>
                    <a:lnTo>
                      <a:pt x="360" y="88"/>
                    </a:lnTo>
                    <a:lnTo>
                      <a:pt x="360" y="96"/>
                    </a:lnTo>
                    <a:lnTo>
                      <a:pt x="362" y="100"/>
                    </a:lnTo>
                    <a:lnTo>
                      <a:pt x="368" y="98"/>
                    </a:lnTo>
                    <a:lnTo>
                      <a:pt x="372" y="92"/>
                    </a:lnTo>
                    <a:lnTo>
                      <a:pt x="372" y="82"/>
                    </a:lnTo>
                    <a:lnTo>
                      <a:pt x="380" y="78"/>
                    </a:lnTo>
                    <a:lnTo>
                      <a:pt x="388" y="78"/>
                    </a:lnTo>
                    <a:lnTo>
                      <a:pt x="392" y="82"/>
                    </a:lnTo>
                    <a:lnTo>
                      <a:pt x="400" y="84"/>
                    </a:lnTo>
                    <a:lnTo>
                      <a:pt x="404" y="88"/>
                    </a:lnTo>
                    <a:lnTo>
                      <a:pt x="404" y="92"/>
                    </a:lnTo>
                    <a:lnTo>
                      <a:pt x="402" y="98"/>
                    </a:lnTo>
                    <a:lnTo>
                      <a:pt x="398" y="102"/>
                    </a:lnTo>
                    <a:lnTo>
                      <a:pt x="392" y="108"/>
                    </a:lnTo>
                    <a:lnTo>
                      <a:pt x="392" y="116"/>
                    </a:lnTo>
                    <a:lnTo>
                      <a:pt x="396" y="116"/>
                    </a:lnTo>
                    <a:lnTo>
                      <a:pt x="404" y="108"/>
                    </a:lnTo>
                    <a:lnTo>
                      <a:pt x="406" y="108"/>
                    </a:lnTo>
                    <a:lnTo>
                      <a:pt x="408" y="104"/>
                    </a:lnTo>
                    <a:lnTo>
                      <a:pt x="410" y="98"/>
                    </a:lnTo>
                    <a:lnTo>
                      <a:pt x="414" y="94"/>
                    </a:lnTo>
                    <a:lnTo>
                      <a:pt x="420" y="92"/>
                    </a:lnTo>
                    <a:lnTo>
                      <a:pt x="426" y="94"/>
                    </a:lnTo>
                    <a:lnTo>
                      <a:pt x="440" y="98"/>
                    </a:lnTo>
                    <a:lnTo>
                      <a:pt x="448" y="104"/>
                    </a:lnTo>
                    <a:lnTo>
                      <a:pt x="462" y="110"/>
                    </a:lnTo>
                    <a:lnTo>
                      <a:pt x="472" y="114"/>
                    </a:lnTo>
                    <a:lnTo>
                      <a:pt x="472" y="120"/>
                    </a:lnTo>
                    <a:lnTo>
                      <a:pt x="468" y="126"/>
                    </a:lnTo>
                    <a:lnTo>
                      <a:pt x="466" y="134"/>
                    </a:lnTo>
                    <a:lnTo>
                      <a:pt x="468" y="134"/>
                    </a:lnTo>
                    <a:lnTo>
                      <a:pt x="476" y="126"/>
                    </a:lnTo>
                    <a:lnTo>
                      <a:pt x="482" y="124"/>
                    </a:lnTo>
                    <a:lnTo>
                      <a:pt x="488" y="122"/>
                    </a:lnTo>
                    <a:lnTo>
                      <a:pt x="496" y="124"/>
                    </a:lnTo>
                    <a:lnTo>
                      <a:pt x="506" y="128"/>
                    </a:lnTo>
                    <a:lnTo>
                      <a:pt x="516" y="130"/>
                    </a:lnTo>
                    <a:lnTo>
                      <a:pt x="528" y="130"/>
                    </a:lnTo>
                    <a:lnTo>
                      <a:pt x="538" y="132"/>
                    </a:lnTo>
                    <a:lnTo>
                      <a:pt x="548" y="134"/>
                    </a:lnTo>
                    <a:lnTo>
                      <a:pt x="560" y="142"/>
                    </a:lnTo>
                    <a:lnTo>
                      <a:pt x="572" y="152"/>
                    </a:lnTo>
                    <a:lnTo>
                      <a:pt x="582" y="160"/>
                    </a:lnTo>
                    <a:lnTo>
                      <a:pt x="592" y="166"/>
                    </a:lnTo>
                    <a:lnTo>
                      <a:pt x="602" y="164"/>
                    </a:lnTo>
                    <a:lnTo>
                      <a:pt x="610" y="164"/>
                    </a:lnTo>
                    <a:lnTo>
                      <a:pt x="614" y="174"/>
                    </a:lnTo>
                    <a:lnTo>
                      <a:pt x="620" y="190"/>
                    </a:lnTo>
                    <a:lnTo>
                      <a:pt x="620" y="206"/>
                    </a:lnTo>
                    <a:lnTo>
                      <a:pt x="618" y="224"/>
                    </a:lnTo>
                    <a:lnTo>
                      <a:pt x="608" y="236"/>
                    </a:lnTo>
                    <a:lnTo>
                      <a:pt x="600" y="246"/>
                    </a:lnTo>
                    <a:lnTo>
                      <a:pt x="580" y="264"/>
                    </a:lnTo>
                    <a:lnTo>
                      <a:pt x="580" y="272"/>
                    </a:lnTo>
                    <a:lnTo>
                      <a:pt x="578" y="278"/>
                    </a:lnTo>
                    <a:lnTo>
                      <a:pt x="574" y="282"/>
                    </a:lnTo>
                    <a:lnTo>
                      <a:pt x="570" y="286"/>
                    </a:lnTo>
                    <a:lnTo>
                      <a:pt x="562" y="290"/>
                    </a:lnTo>
                    <a:lnTo>
                      <a:pt x="556" y="294"/>
                    </a:lnTo>
                    <a:lnTo>
                      <a:pt x="554" y="302"/>
                    </a:lnTo>
                    <a:lnTo>
                      <a:pt x="554" y="310"/>
                    </a:lnTo>
                    <a:lnTo>
                      <a:pt x="556" y="322"/>
                    </a:lnTo>
                    <a:lnTo>
                      <a:pt x="556" y="338"/>
                    </a:lnTo>
                    <a:lnTo>
                      <a:pt x="554" y="350"/>
                    </a:lnTo>
                    <a:lnTo>
                      <a:pt x="552" y="366"/>
                    </a:lnTo>
                    <a:lnTo>
                      <a:pt x="548" y="376"/>
                    </a:lnTo>
                    <a:lnTo>
                      <a:pt x="544" y="392"/>
                    </a:lnTo>
                    <a:lnTo>
                      <a:pt x="536" y="408"/>
                    </a:lnTo>
                    <a:lnTo>
                      <a:pt x="528" y="420"/>
                    </a:lnTo>
                    <a:lnTo>
                      <a:pt x="524" y="434"/>
                    </a:lnTo>
                    <a:lnTo>
                      <a:pt x="518" y="440"/>
                    </a:lnTo>
                    <a:lnTo>
                      <a:pt x="512" y="446"/>
                    </a:lnTo>
                    <a:lnTo>
                      <a:pt x="508" y="452"/>
                    </a:lnTo>
                    <a:lnTo>
                      <a:pt x="494" y="456"/>
                    </a:lnTo>
                    <a:lnTo>
                      <a:pt x="482" y="456"/>
                    </a:lnTo>
                    <a:lnTo>
                      <a:pt x="464" y="458"/>
                    </a:lnTo>
                    <a:lnTo>
                      <a:pt x="454" y="468"/>
                    </a:lnTo>
                    <a:lnTo>
                      <a:pt x="446" y="472"/>
                    </a:lnTo>
                    <a:lnTo>
                      <a:pt x="438" y="472"/>
                    </a:lnTo>
                    <a:lnTo>
                      <a:pt x="430" y="480"/>
                    </a:lnTo>
                    <a:lnTo>
                      <a:pt x="418" y="484"/>
                    </a:lnTo>
                    <a:lnTo>
                      <a:pt x="408" y="494"/>
                    </a:lnTo>
                    <a:lnTo>
                      <a:pt x="404" y="502"/>
                    </a:lnTo>
                    <a:lnTo>
                      <a:pt x="402" y="516"/>
                    </a:lnTo>
                    <a:lnTo>
                      <a:pt x="402" y="526"/>
                    </a:lnTo>
                    <a:lnTo>
                      <a:pt x="404" y="542"/>
                    </a:lnTo>
                    <a:lnTo>
                      <a:pt x="398" y="550"/>
                    </a:lnTo>
                    <a:lnTo>
                      <a:pt x="390" y="560"/>
                    </a:lnTo>
                    <a:lnTo>
                      <a:pt x="384" y="566"/>
                    </a:lnTo>
                    <a:lnTo>
                      <a:pt x="380" y="574"/>
                    </a:lnTo>
                    <a:lnTo>
                      <a:pt x="376" y="584"/>
                    </a:lnTo>
                    <a:lnTo>
                      <a:pt x="374" y="588"/>
                    </a:lnTo>
                    <a:lnTo>
                      <a:pt x="370" y="592"/>
                    </a:lnTo>
                    <a:lnTo>
                      <a:pt x="366" y="600"/>
                    </a:lnTo>
                    <a:lnTo>
                      <a:pt x="360" y="604"/>
                    </a:lnTo>
                    <a:lnTo>
                      <a:pt x="352" y="610"/>
                    </a:lnTo>
                    <a:lnTo>
                      <a:pt x="352" y="606"/>
                    </a:lnTo>
                    <a:lnTo>
                      <a:pt x="352" y="604"/>
                    </a:lnTo>
                    <a:lnTo>
                      <a:pt x="356" y="600"/>
                    </a:lnTo>
                    <a:lnTo>
                      <a:pt x="360" y="596"/>
                    </a:lnTo>
                    <a:lnTo>
                      <a:pt x="366" y="590"/>
                    </a:lnTo>
                    <a:lnTo>
                      <a:pt x="370" y="584"/>
                    </a:lnTo>
                    <a:lnTo>
                      <a:pt x="368" y="580"/>
                    </a:lnTo>
                    <a:lnTo>
                      <a:pt x="364" y="582"/>
                    </a:lnTo>
                    <a:lnTo>
                      <a:pt x="360" y="586"/>
                    </a:lnTo>
                    <a:lnTo>
                      <a:pt x="356" y="592"/>
                    </a:lnTo>
                    <a:lnTo>
                      <a:pt x="352" y="596"/>
                    </a:lnTo>
                    <a:lnTo>
                      <a:pt x="348" y="600"/>
                    </a:lnTo>
                    <a:lnTo>
                      <a:pt x="348" y="606"/>
                    </a:lnTo>
                    <a:lnTo>
                      <a:pt x="346" y="612"/>
                    </a:lnTo>
                    <a:lnTo>
                      <a:pt x="344" y="618"/>
                    </a:lnTo>
                    <a:lnTo>
                      <a:pt x="342" y="622"/>
                    </a:lnTo>
                    <a:lnTo>
                      <a:pt x="336" y="630"/>
                    </a:lnTo>
                    <a:lnTo>
                      <a:pt x="332" y="638"/>
                    </a:lnTo>
                    <a:lnTo>
                      <a:pt x="328" y="634"/>
                    </a:lnTo>
                    <a:lnTo>
                      <a:pt x="328" y="628"/>
                    </a:lnTo>
                    <a:lnTo>
                      <a:pt x="330" y="622"/>
                    </a:lnTo>
                    <a:lnTo>
                      <a:pt x="326" y="614"/>
                    </a:lnTo>
                    <a:lnTo>
                      <a:pt x="320" y="610"/>
                    </a:lnTo>
                    <a:lnTo>
                      <a:pt x="308" y="600"/>
                    </a:lnTo>
                    <a:lnTo>
                      <a:pt x="294" y="592"/>
                    </a:lnTo>
                    <a:lnTo>
                      <a:pt x="286" y="590"/>
                    </a:lnTo>
                    <a:lnTo>
                      <a:pt x="278" y="580"/>
                    </a:lnTo>
                    <a:lnTo>
                      <a:pt x="268" y="572"/>
                    </a:lnTo>
                    <a:lnTo>
                      <a:pt x="270" y="568"/>
                    </a:lnTo>
                    <a:lnTo>
                      <a:pt x="276" y="564"/>
                    </a:lnTo>
                    <a:lnTo>
                      <a:pt x="300" y="540"/>
                    </a:lnTo>
                    <a:lnTo>
                      <a:pt x="308" y="534"/>
                    </a:lnTo>
                    <a:lnTo>
                      <a:pt x="316" y="530"/>
                    </a:lnTo>
                    <a:lnTo>
                      <a:pt x="320" y="524"/>
                    </a:lnTo>
                    <a:lnTo>
                      <a:pt x="324" y="512"/>
                    </a:lnTo>
                    <a:lnTo>
                      <a:pt x="322" y="502"/>
                    </a:lnTo>
                    <a:lnTo>
                      <a:pt x="318" y="498"/>
                    </a:lnTo>
                    <a:lnTo>
                      <a:pt x="308" y="496"/>
                    </a:lnTo>
                    <a:lnTo>
                      <a:pt x="308" y="490"/>
                    </a:lnTo>
                    <a:lnTo>
                      <a:pt x="312" y="482"/>
                    </a:lnTo>
                    <a:lnTo>
                      <a:pt x="314" y="474"/>
                    </a:lnTo>
                    <a:lnTo>
                      <a:pt x="308" y="472"/>
                    </a:lnTo>
                    <a:lnTo>
                      <a:pt x="300" y="474"/>
                    </a:lnTo>
                    <a:lnTo>
                      <a:pt x="292" y="466"/>
                    </a:lnTo>
                    <a:lnTo>
                      <a:pt x="288" y="456"/>
                    </a:lnTo>
                    <a:lnTo>
                      <a:pt x="290" y="446"/>
                    </a:lnTo>
                    <a:lnTo>
                      <a:pt x="284" y="442"/>
                    </a:lnTo>
                    <a:lnTo>
                      <a:pt x="274" y="440"/>
                    </a:lnTo>
                    <a:lnTo>
                      <a:pt x="266" y="442"/>
                    </a:lnTo>
                    <a:lnTo>
                      <a:pt x="256" y="442"/>
                    </a:lnTo>
                    <a:lnTo>
                      <a:pt x="256" y="414"/>
                    </a:lnTo>
                    <a:lnTo>
                      <a:pt x="252" y="406"/>
                    </a:lnTo>
                    <a:lnTo>
                      <a:pt x="256" y="402"/>
                    </a:lnTo>
                    <a:lnTo>
                      <a:pt x="252" y="396"/>
                    </a:lnTo>
                    <a:lnTo>
                      <a:pt x="260" y="382"/>
                    </a:lnTo>
                    <a:lnTo>
                      <a:pt x="260" y="376"/>
                    </a:lnTo>
                    <a:lnTo>
                      <a:pt x="258" y="366"/>
                    </a:lnTo>
                    <a:lnTo>
                      <a:pt x="248" y="362"/>
                    </a:lnTo>
                    <a:lnTo>
                      <a:pt x="246" y="350"/>
                    </a:lnTo>
                    <a:lnTo>
                      <a:pt x="248" y="342"/>
                    </a:lnTo>
                    <a:lnTo>
                      <a:pt x="220" y="342"/>
                    </a:lnTo>
                    <a:lnTo>
                      <a:pt x="218" y="330"/>
                    </a:lnTo>
                    <a:lnTo>
                      <a:pt x="218" y="326"/>
                    </a:lnTo>
                    <a:lnTo>
                      <a:pt x="220" y="322"/>
                    </a:lnTo>
                    <a:lnTo>
                      <a:pt x="218" y="314"/>
                    </a:lnTo>
                    <a:lnTo>
                      <a:pt x="214" y="302"/>
                    </a:lnTo>
                    <a:lnTo>
                      <a:pt x="196" y="298"/>
                    </a:lnTo>
                    <a:lnTo>
                      <a:pt x="184" y="292"/>
                    </a:lnTo>
                    <a:lnTo>
                      <a:pt x="176" y="290"/>
                    </a:lnTo>
                    <a:lnTo>
                      <a:pt x="172" y="284"/>
                    </a:lnTo>
                    <a:lnTo>
                      <a:pt x="162" y="282"/>
                    </a:lnTo>
                    <a:lnTo>
                      <a:pt x="152" y="280"/>
                    </a:lnTo>
                    <a:lnTo>
                      <a:pt x="140" y="268"/>
                    </a:lnTo>
                    <a:lnTo>
                      <a:pt x="138" y="240"/>
                    </a:lnTo>
                    <a:lnTo>
                      <a:pt x="126" y="240"/>
                    </a:lnTo>
                    <a:lnTo>
                      <a:pt x="116" y="244"/>
                    </a:lnTo>
                    <a:lnTo>
                      <a:pt x="114" y="244"/>
                    </a:lnTo>
                    <a:lnTo>
                      <a:pt x="106" y="250"/>
                    </a:lnTo>
                    <a:lnTo>
                      <a:pt x="92" y="256"/>
                    </a:lnTo>
                    <a:lnTo>
                      <a:pt x="72" y="258"/>
                    </a:lnTo>
                    <a:lnTo>
                      <a:pt x="60" y="256"/>
                    </a:lnTo>
                    <a:lnTo>
                      <a:pt x="54" y="256"/>
                    </a:lnTo>
                    <a:lnTo>
                      <a:pt x="52" y="250"/>
                    </a:lnTo>
                    <a:lnTo>
                      <a:pt x="56" y="238"/>
                    </a:lnTo>
                    <a:lnTo>
                      <a:pt x="54" y="232"/>
                    </a:lnTo>
                    <a:lnTo>
                      <a:pt x="48" y="238"/>
                    </a:lnTo>
                    <a:lnTo>
                      <a:pt x="38" y="242"/>
                    </a:lnTo>
                    <a:lnTo>
                      <a:pt x="36" y="244"/>
                    </a:lnTo>
                    <a:lnTo>
                      <a:pt x="28" y="242"/>
                    </a:lnTo>
                    <a:lnTo>
                      <a:pt x="18" y="232"/>
                    </a:lnTo>
                    <a:lnTo>
                      <a:pt x="8" y="222"/>
                    </a:lnTo>
                    <a:lnTo>
                      <a:pt x="0" y="200"/>
                    </a:lnTo>
                    <a:lnTo>
                      <a:pt x="8" y="188"/>
                    </a:lnTo>
                    <a:lnTo>
                      <a:pt x="14" y="182"/>
                    </a:lnTo>
                    <a:lnTo>
                      <a:pt x="16" y="172"/>
                    </a:lnTo>
                    <a:lnTo>
                      <a:pt x="26" y="160"/>
                    </a:lnTo>
                    <a:lnTo>
                      <a:pt x="40" y="154"/>
                    </a:lnTo>
                    <a:lnTo>
                      <a:pt x="62" y="152"/>
                    </a:lnTo>
                    <a:lnTo>
                      <a:pt x="68" y="138"/>
                    </a:lnTo>
                    <a:lnTo>
                      <a:pt x="68" y="126"/>
                    </a:lnTo>
                    <a:lnTo>
                      <a:pt x="70" y="120"/>
                    </a:lnTo>
                    <a:lnTo>
                      <a:pt x="72" y="106"/>
                    </a:lnTo>
                    <a:lnTo>
                      <a:pt x="70" y="94"/>
                    </a:lnTo>
                    <a:lnTo>
                      <a:pt x="64" y="86"/>
                    </a:lnTo>
                    <a:lnTo>
                      <a:pt x="64" y="74"/>
                    </a:lnTo>
                    <a:lnTo>
                      <a:pt x="66" y="72"/>
                    </a:lnTo>
                    <a:lnTo>
                      <a:pt x="76" y="74"/>
                    </a:lnTo>
                    <a:lnTo>
                      <a:pt x="76" y="68"/>
                    </a:lnTo>
                    <a:lnTo>
                      <a:pt x="64" y="64"/>
                    </a:lnTo>
                    <a:lnTo>
                      <a:pt x="64" y="58"/>
                    </a:lnTo>
                    <a:lnTo>
                      <a:pt x="92" y="56"/>
                    </a:lnTo>
                    <a:lnTo>
                      <a:pt x="102" y="54"/>
                    </a:lnTo>
                    <a:lnTo>
                      <a:pt x="108" y="56"/>
                    </a:lnTo>
                    <a:lnTo>
                      <a:pt x="112" y="62"/>
                    </a:lnTo>
                    <a:lnTo>
                      <a:pt x="120" y="70"/>
                    </a:lnTo>
                    <a:lnTo>
                      <a:pt x="130" y="72"/>
                    </a:lnTo>
                    <a:lnTo>
                      <a:pt x="144" y="68"/>
                    </a:lnTo>
                    <a:lnTo>
                      <a:pt x="150" y="62"/>
                    </a:lnTo>
                    <a:lnTo>
                      <a:pt x="156" y="56"/>
                    </a:lnTo>
                    <a:lnTo>
                      <a:pt x="168" y="52"/>
                    </a:lnTo>
                    <a:lnTo>
                      <a:pt x="168" y="44"/>
                    </a:lnTo>
                    <a:lnTo>
                      <a:pt x="162" y="44"/>
                    </a:lnTo>
                    <a:lnTo>
                      <a:pt x="156" y="36"/>
                    </a:lnTo>
                    <a:lnTo>
                      <a:pt x="154" y="26"/>
                    </a:lnTo>
                    <a:lnTo>
                      <a:pt x="148" y="20"/>
                    </a:lnTo>
                    <a:lnTo>
                      <a:pt x="154" y="18"/>
                    </a:lnTo>
                    <a:lnTo>
                      <a:pt x="162" y="22"/>
                    </a:lnTo>
                    <a:lnTo>
                      <a:pt x="174" y="22"/>
                    </a:lnTo>
                    <a:lnTo>
                      <a:pt x="178" y="24"/>
                    </a:lnTo>
                    <a:lnTo>
                      <a:pt x="184" y="20"/>
                    </a:lnTo>
                    <a:lnTo>
                      <a:pt x="194" y="18"/>
                    </a:lnTo>
                    <a:lnTo>
                      <a:pt x="206" y="14"/>
                    </a:lnTo>
                    <a:lnTo>
                      <a:pt x="210" y="4"/>
                    </a:lnTo>
                    <a:lnTo>
                      <a:pt x="208" y="0"/>
                    </a:lnTo>
                    <a:lnTo>
                      <a:pt x="220" y="0"/>
                    </a:lnTo>
                    <a:lnTo>
                      <a:pt x="228" y="22"/>
                    </a:lnTo>
                    <a:lnTo>
                      <a:pt x="222" y="28"/>
                    </a:lnTo>
                    <a:lnTo>
                      <a:pt x="222" y="48"/>
                    </a:lnTo>
                    <a:lnTo>
                      <a:pt x="228" y="56"/>
                    </a:lnTo>
                    <a:lnTo>
                      <a:pt x="236" y="64"/>
                    </a:lnTo>
                    <a:lnTo>
                      <a:pt x="244" y="64"/>
                    </a:lnTo>
                    <a:lnTo>
                      <a:pt x="254" y="62"/>
                    </a:lnTo>
                    <a:lnTo>
                      <a:pt x="260" y="58"/>
                    </a:lnTo>
                    <a:lnTo>
                      <a:pt x="268" y="54"/>
                    </a:lnTo>
                    <a:lnTo>
                      <a:pt x="272" y="50"/>
                    </a:lnTo>
                    <a:lnTo>
                      <a:pt x="276" y="54"/>
                    </a:lnTo>
                    <a:lnTo>
                      <a:pt x="282" y="54"/>
                    </a:lnTo>
                    <a:lnTo>
                      <a:pt x="284" y="54"/>
                    </a:lnTo>
                    <a:lnTo>
                      <a:pt x="286" y="48"/>
                    </a:lnTo>
                    <a:lnTo>
                      <a:pt x="286" y="44"/>
                    </a:lnTo>
                    <a:lnTo>
                      <a:pt x="290" y="44"/>
                    </a:lnTo>
                    <a:lnTo>
                      <a:pt x="300" y="46"/>
                    </a:lnTo>
                    <a:lnTo>
                      <a:pt x="310" y="50"/>
                    </a:lnTo>
                    <a:lnTo>
                      <a:pt x="316" y="50"/>
                    </a:lnTo>
                    <a:lnTo>
                      <a:pt x="322" y="46"/>
                    </a:lnTo>
                    <a:lnTo>
                      <a:pt x="332" y="48"/>
                    </a:lnTo>
                    <a:lnTo>
                      <a:pt x="338" y="52"/>
                    </a:lnTo>
                    <a:lnTo>
                      <a:pt x="350" y="24"/>
                    </a:lnTo>
                    <a:lnTo>
                      <a:pt x="356" y="1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grpSp>
          <p:nvGrpSpPr>
            <p:cNvPr id="593" name="Group 840"/>
            <p:cNvGrpSpPr>
              <a:grpSpLocks/>
            </p:cNvGrpSpPr>
            <p:nvPr/>
          </p:nvGrpSpPr>
          <p:grpSpPr bwMode="auto">
            <a:xfrm>
              <a:off x="3137" y="855"/>
              <a:ext cx="2580" cy="1130"/>
              <a:chOff x="3137" y="855"/>
              <a:chExt cx="2580" cy="1130"/>
            </a:xfrm>
            <a:grpFill/>
          </p:grpSpPr>
          <p:sp>
            <p:nvSpPr>
              <p:cNvPr id="777" name="Freeform 841"/>
              <p:cNvSpPr>
                <a:spLocks/>
              </p:cNvSpPr>
              <p:nvPr/>
            </p:nvSpPr>
            <p:spPr bwMode="auto">
              <a:xfrm>
                <a:off x="3393" y="1873"/>
                <a:ext cx="52" cy="44"/>
              </a:xfrm>
              <a:custGeom>
                <a:avLst/>
                <a:gdLst>
                  <a:gd name="T0" fmla="*/ 0 w 52"/>
                  <a:gd name="T1" fmla="*/ 6 h 44"/>
                  <a:gd name="T2" fmla="*/ 6 w 52"/>
                  <a:gd name="T3" fmla="*/ 4 h 44"/>
                  <a:gd name="T4" fmla="*/ 16 w 52"/>
                  <a:gd name="T5" fmla="*/ 0 h 44"/>
                  <a:gd name="T6" fmla="*/ 24 w 52"/>
                  <a:gd name="T7" fmla="*/ 0 h 44"/>
                  <a:gd name="T8" fmla="*/ 28 w 52"/>
                  <a:gd name="T9" fmla="*/ 4 h 44"/>
                  <a:gd name="T10" fmla="*/ 30 w 52"/>
                  <a:gd name="T11" fmla="*/ 10 h 44"/>
                  <a:gd name="T12" fmla="*/ 32 w 52"/>
                  <a:gd name="T13" fmla="*/ 18 h 44"/>
                  <a:gd name="T14" fmla="*/ 36 w 52"/>
                  <a:gd name="T15" fmla="*/ 24 h 44"/>
                  <a:gd name="T16" fmla="*/ 40 w 52"/>
                  <a:gd name="T17" fmla="*/ 28 h 44"/>
                  <a:gd name="T18" fmla="*/ 46 w 52"/>
                  <a:gd name="T19" fmla="*/ 30 h 44"/>
                  <a:gd name="T20" fmla="*/ 50 w 52"/>
                  <a:gd name="T21" fmla="*/ 34 h 44"/>
                  <a:gd name="T22" fmla="*/ 52 w 52"/>
                  <a:gd name="T23" fmla="*/ 38 h 44"/>
                  <a:gd name="T24" fmla="*/ 50 w 52"/>
                  <a:gd name="T25" fmla="*/ 44 h 44"/>
                  <a:gd name="T26" fmla="*/ 42 w 52"/>
                  <a:gd name="T27" fmla="*/ 42 h 44"/>
                  <a:gd name="T28" fmla="*/ 40 w 52"/>
                  <a:gd name="T29" fmla="*/ 34 h 44"/>
                  <a:gd name="T30" fmla="*/ 34 w 52"/>
                  <a:gd name="T31" fmla="*/ 32 h 44"/>
                  <a:gd name="T32" fmla="*/ 28 w 52"/>
                  <a:gd name="T33" fmla="*/ 28 h 44"/>
                  <a:gd name="T34" fmla="*/ 20 w 52"/>
                  <a:gd name="T35" fmla="*/ 28 h 44"/>
                  <a:gd name="T36" fmla="*/ 18 w 52"/>
                  <a:gd name="T37" fmla="*/ 32 h 44"/>
                  <a:gd name="T38" fmla="*/ 12 w 52"/>
                  <a:gd name="T39" fmla="*/ 28 h 44"/>
                  <a:gd name="T40" fmla="*/ 0 w 52"/>
                  <a:gd name="T41" fmla="*/ 28 h 44"/>
                  <a:gd name="T42" fmla="*/ 0 w 52"/>
                  <a:gd name="T43" fmla="*/ 16 h 44"/>
                  <a:gd name="T44" fmla="*/ 0 w 52"/>
                  <a:gd name="T45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44">
                    <a:moveTo>
                      <a:pt x="0" y="6"/>
                    </a:moveTo>
                    <a:lnTo>
                      <a:pt x="6" y="4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28" y="4"/>
                    </a:lnTo>
                    <a:lnTo>
                      <a:pt x="30" y="10"/>
                    </a:lnTo>
                    <a:lnTo>
                      <a:pt x="32" y="18"/>
                    </a:lnTo>
                    <a:lnTo>
                      <a:pt x="36" y="24"/>
                    </a:lnTo>
                    <a:lnTo>
                      <a:pt x="40" y="28"/>
                    </a:lnTo>
                    <a:lnTo>
                      <a:pt x="46" y="30"/>
                    </a:lnTo>
                    <a:lnTo>
                      <a:pt x="50" y="34"/>
                    </a:lnTo>
                    <a:lnTo>
                      <a:pt x="52" y="38"/>
                    </a:lnTo>
                    <a:lnTo>
                      <a:pt x="50" y="44"/>
                    </a:lnTo>
                    <a:lnTo>
                      <a:pt x="42" y="42"/>
                    </a:lnTo>
                    <a:lnTo>
                      <a:pt x="40" y="34"/>
                    </a:lnTo>
                    <a:lnTo>
                      <a:pt x="34" y="32"/>
                    </a:lnTo>
                    <a:lnTo>
                      <a:pt x="28" y="28"/>
                    </a:lnTo>
                    <a:lnTo>
                      <a:pt x="20" y="28"/>
                    </a:lnTo>
                    <a:lnTo>
                      <a:pt x="18" y="32"/>
                    </a:lnTo>
                    <a:lnTo>
                      <a:pt x="12" y="28"/>
                    </a:lnTo>
                    <a:lnTo>
                      <a:pt x="0" y="28"/>
                    </a:lnTo>
                    <a:lnTo>
                      <a:pt x="0" y="1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8" name="Freeform 842"/>
              <p:cNvSpPr>
                <a:spLocks/>
              </p:cNvSpPr>
              <p:nvPr/>
            </p:nvSpPr>
            <p:spPr bwMode="auto">
              <a:xfrm>
                <a:off x="3417" y="1861"/>
                <a:ext cx="84" cy="66"/>
              </a:xfrm>
              <a:custGeom>
                <a:avLst/>
                <a:gdLst>
                  <a:gd name="T0" fmla="*/ 20 w 84"/>
                  <a:gd name="T1" fmla="*/ 0 h 66"/>
                  <a:gd name="T2" fmla="*/ 26 w 84"/>
                  <a:gd name="T3" fmla="*/ 2 h 66"/>
                  <a:gd name="T4" fmla="*/ 32 w 84"/>
                  <a:gd name="T5" fmla="*/ 8 h 66"/>
                  <a:gd name="T6" fmla="*/ 42 w 84"/>
                  <a:gd name="T7" fmla="*/ 14 h 66"/>
                  <a:gd name="T8" fmla="*/ 46 w 84"/>
                  <a:gd name="T9" fmla="*/ 12 h 66"/>
                  <a:gd name="T10" fmla="*/ 52 w 84"/>
                  <a:gd name="T11" fmla="*/ 6 h 66"/>
                  <a:gd name="T12" fmla="*/ 56 w 84"/>
                  <a:gd name="T13" fmla="*/ 2 h 66"/>
                  <a:gd name="T14" fmla="*/ 60 w 84"/>
                  <a:gd name="T15" fmla="*/ 8 h 66"/>
                  <a:gd name="T16" fmla="*/ 66 w 84"/>
                  <a:gd name="T17" fmla="*/ 20 h 66"/>
                  <a:gd name="T18" fmla="*/ 70 w 84"/>
                  <a:gd name="T19" fmla="*/ 24 h 66"/>
                  <a:gd name="T20" fmla="*/ 80 w 84"/>
                  <a:gd name="T21" fmla="*/ 28 h 66"/>
                  <a:gd name="T22" fmla="*/ 84 w 84"/>
                  <a:gd name="T23" fmla="*/ 30 h 66"/>
                  <a:gd name="T24" fmla="*/ 84 w 84"/>
                  <a:gd name="T25" fmla="*/ 36 h 66"/>
                  <a:gd name="T26" fmla="*/ 72 w 84"/>
                  <a:gd name="T27" fmla="*/ 36 h 66"/>
                  <a:gd name="T28" fmla="*/ 68 w 84"/>
                  <a:gd name="T29" fmla="*/ 38 h 66"/>
                  <a:gd name="T30" fmla="*/ 66 w 84"/>
                  <a:gd name="T31" fmla="*/ 44 h 66"/>
                  <a:gd name="T32" fmla="*/ 68 w 84"/>
                  <a:gd name="T33" fmla="*/ 48 h 66"/>
                  <a:gd name="T34" fmla="*/ 68 w 84"/>
                  <a:gd name="T35" fmla="*/ 50 h 66"/>
                  <a:gd name="T36" fmla="*/ 68 w 84"/>
                  <a:gd name="T37" fmla="*/ 52 h 66"/>
                  <a:gd name="T38" fmla="*/ 68 w 84"/>
                  <a:gd name="T39" fmla="*/ 54 h 66"/>
                  <a:gd name="T40" fmla="*/ 60 w 84"/>
                  <a:gd name="T41" fmla="*/ 54 h 66"/>
                  <a:gd name="T42" fmla="*/ 60 w 84"/>
                  <a:gd name="T43" fmla="*/ 58 h 66"/>
                  <a:gd name="T44" fmla="*/ 60 w 84"/>
                  <a:gd name="T45" fmla="*/ 62 h 66"/>
                  <a:gd name="T46" fmla="*/ 60 w 84"/>
                  <a:gd name="T47" fmla="*/ 66 h 66"/>
                  <a:gd name="T48" fmla="*/ 52 w 84"/>
                  <a:gd name="T49" fmla="*/ 66 h 66"/>
                  <a:gd name="T50" fmla="*/ 46 w 84"/>
                  <a:gd name="T51" fmla="*/ 62 h 66"/>
                  <a:gd name="T52" fmla="*/ 52 w 84"/>
                  <a:gd name="T53" fmla="*/ 58 h 66"/>
                  <a:gd name="T54" fmla="*/ 48 w 84"/>
                  <a:gd name="T55" fmla="*/ 52 h 66"/>
                  <a:gd name="T56" fmla="*/ 48 w 84"/>
                  <a:gd name="T57" fmla="*/ 44 h 66"/>
                  <a:gd name="T58" fmla="*/ 44 w 84"/>
                  <a:gd name="T59" fmla="*/ 42 h 66"/>
                  <a:gd name="T60" fmla="*/ 42 w 84"/>
                  <a:gd name="T61" fmla="*/ 44 h 66"/>
                  <a:gd name="T62" fmla="*/ 38 w 84"/>
                  <a:gd name="T63" fmla="*/ 48 h 66"/>
                  <a:gd name="T64" fmla="*/ 32 w 84"/>
                  <a:gd name="T65" fmla="*/ 52 h 66"/>
                  <a:gd name="T66" fmla="*/ 26 w 84"/>
                  <a:gd name="T67" fmla="*/ 56 h 66"/>
                  <a:gd name="T68" fmla="*/ 28 w 84"/>
                  <a:gd name="T69" fmla="*/ 50 h 66"/>
                  <a:gd name="T70" fmla="*/ 26 w 84"/>
                  <a:gd name="T71" fmla="*/ 46 h 66"/>
                  <a:gd name="T72" fmla="*/ 12 w 84"/>
                  <a:gd name="T73" fmla="*/ 36 h 66"/>
                  <a:gd name="T74" fmla="*/ 6 w 84"/>
                  <a:gd name="T75" fmla="*/ 20 h 66"/>
                  <a:gd name="T76" fmla="*/ 4 w 84"/>
                  <a:gd name="T77" fmla="*/ 16 h 66"/>
                  <a:gd name="T78" fmla="*/ 0 w 84"/>
                  <a:gd name="T79" fmla="*/ 12 h 66"/>
                  <a:gd name="T80" fmla="*/ 6 w 84"/>
                  <a:gd name="T81" fmla="*/ 8 h 66"/>
                  <a:gd name="T82" fmla="*/ 12 w 84"/>
                  <a:gd name="T83" fmla="*/ 12 h 66"/>
                  <a:gd name="T84" fmla="*/ 18 w 84"/>
                  <a:gd name="T85" fmla="*/ 18 h 66"/>
                  <a:gd name="T86" fmla="*/ 24 w 84"/>
                  <a:gd name="T87" fmla="*/ 18 h 66"/>
                  <a:gd name="T88" fmla="*/ 26 w 84"/>
                  <a:gd name="T89" fmla="*/ 14 h 66"/>
                  <a:gd name="T90" fmla="*/ 22 w 84"/>
                  <a:gd name="T91" fmla="*/ 8 h 66"/>
                  <a:gd name="T92" fmla="*/ 16 w 84"/>
                  <a:gd name="T93" fmla="*/ 2 h 66"/>
                  <a:gd name="T94" fmla="*/ 20 w 84"/>
                  <a:gd name="T9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4" h="66">
                    <a:moveTo>
                      <a:pt x="20" y="0"/>
                    </a:moveTo>
                    <a:lnTo>
                      <a:pt x="26" y="2"/>
                    </a:lnTo>
                    <a:lnTo>
                      <a:pt x="32" y="8"/>
                    </a:lnTo>
                    <a:lnTo>
                      <a:pt x="42" y="14"/>
                    </a:lnTo>
                    <a:lnTo>
                      <a:pt x="46" y="12"/>
                    </a:lnTo>
                    <a:lnTo>
                      <a:pt x="52" y="6"/>
                    </a:lnTo>
                    <a:lnTo>
                      <a:pt x="56" y="2"/>
                    </a:lnTo>
                    <a:lnTo>
                      <a:pt x="60" y="8"/>
                    </a:lnTo>
                    <a:lnTo>
                      <a:pt x="66" y="20"/>
                    </a:lnTo>
                    <a:lnTo>
                      <a:pt x="70" y="24"/>
                    </a:lnTo>
                    <a:lnTo>
                      <a:pt x="80" y="28"/>
                    </a:lnTo>
                    <a:lnTo>
                      <a:pt x="84" y="30"/>
                    </a:lnTo>
                    <a:lnTo>
                      <a:pt x="84" y="36"/>
                    </a:lnTo>
                    <a:lnTo>
                      <a:pt x="72" y="36"/>
                    </a:lnTo>
                    <a:lnTo>
                      <a:pt x="68" y="38"/>
                    </a:lnTo>
                    <a:lnTo>
                      <a:pt x="66" y="44"/>
                    </a:lnTo>
                    <a:lnTo>
                      <a:pt x="68" y="48"/>
                    </a:lnTo>
                    <a:lnTo>
                      <a:pt x="68" y="50"/>
                    </a:lnTo>
                    <a:lnTo>
                      <a:pt x="68" y="52"/>
                    </a:lnTo>
                    <a:lnTo>
                      <a:pt x="68" y="54"/>
                    </a:lnTo>
                    <a:lnTo>
                      <a:pt x="60" y="54"/>
                    </a:lnTo>
                    <a:lnTo>
                      <a:pt x="60" y="58"/>
                    </a:lnTo>
                    <a:lnTo>
                      <a:pt x="60" y="62"/>
                    </a:lnTo>
                    <a:lnTo>
                      <a:pt x="60" y="66"/>
                    </a:lnTo>
                    <a:lnTo>
                      <a:pt x="52" y="66"/>
                    </a:lnTo>
                    <a:lnTo>
                      <a:pt x="46" y="62"/>
                    </a:lnTo>
                    <a:lnTo>
                      <a:pt x="52" y="58"/>
                    </a:lnTo>
                    <a:lnTo>
                      <a:pt x="48" y="52"/>
                    </a:lnTo>
                    <a:lnTo>
                      <a:pt x="48" y="44"/>
                    </a:lnTo>
                    <a:lnTo>
                      <a:pt x="44" y="42"/>
                    </a:lnTo>
                    <a:lnTo>
                      <a:pt x="42" y="44"/>
                    </a:lnTo>
                    <a:lnTo>
                      <a:pt x="38" y="48"/>
                    </a:lnTo>
                    <a:lnTo>
                      <a:pt x="32" y="52"/>
                    </a:lnTo>
                    <a:lnTo>
                      <a:pt x="26" y="56"/>
                    </a:lnTo>
                    <a:lnTo>
                      <a:pt x="28" y="50"/>
                    </a:lnTo>
                    <a:lnTo>
                      <a:pt x="26" y="46"/>
                    </a:lnTo>
                    <a:lnTo>
                      <a:pt x="12" y="36"/>
                    </a:lnTo>
                    <a:lnTo>
                      <a:pt x="6" y="20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6" y="8"/>
                    </a:lnTo>
                    <a:lnTo>
                      <a:pt x="12" y="12"/>
                    </a:lnTo>
                    <a:lnTo>
                      <a:pt x="18" y="18"/>
                    </a:lnTo>
                    <a:lnTo>
                      <a:pt x="24" y="18"/>
                    </a:lnTo>
                    <a:lnTo>
                      <a:pt x="26" y="14"/>
                    </a:lnTo>
                    <a:lnTo>
                      <a:pt x="22" y="8"/>
                    </a:lnTo>
                    <a:lnTo>
                      <a:pt x="16" y="2"/>
                    </a:lnTo>
                    <a:lnTo>
                      <a:pt x="2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9" name="Freeform 843"/>
              <p:cNvSpPr>
                <a:spLocks/>
              </p:cNvSpPr>
              <p:nvPr/>
            </p:nvSpPr>
            <p:spPr bwMode="auto">
              <a:xfrm>
                <a:off x="3335" y="1829"/>
                <a:ext cx="108" cy="50"/>
              </a:xfrm>
              <a:custGeom>
                <a:avLst/>
                <a:gdLst>
                  <a:gd name="T0" fmla="*/ 0 w 108"/>
                  <a:gd name="T1" fmla="*/ 2 h 50"/>
                  <a:gd name="T2" fmla="*/ 12 w 108"/>
                  <a:gd name="T3" fmla="*/ 0 h 50"/>
                  <a:gd name="T4" fmla="*/ 18 w 108"/>
                  <a:gd name="T5" fmla="*/ 4 h 50"/>
                  <a:gd name="T6" fmla="*/ 24 w 108"/>
                  <a:gd name="T7" fmla="*/ 8 h 50"/>
                  <a:gd name="T8" fmla="*/ 34 w 108"/>
                  <a:gd name="T9" fmla="*/ 6 h 50"/>
                  <a:gd name="T10" fmla="*/ 42 w 108"/>
                  <a:gd name="T11" fmla="*/ 6 h 50"/>
                  <a:gd name="T12" fmla="*/ 52 w 108"/>
                  <a:gd name="T13" fmla="*/ 12 h 50"/>
                  <a:gd name="T14" fmla="*/ 56 w 108"/>
                  <a:gd name="T15" fmla="*/ 14 h 50"/>
                  <a:gd name="T16" fmla="*/ 66 w 108"/>
                  <a:gd name="T17" fmla="*/ 18 h 50"/>
                  <a:gd name="T18" fmla="*/ 72 w 108"/>
                  <a:gd name="T19" fmla="*/ 18 h 50"/>
                  <a:gd name="T20" fmla="*/ 82 w 108"/>
                  <a:gd name="T21" fmla="*/ 16 h 50"/>
                  <a:gd name="T22" fmla="*/ 92 w 108"/>
                  <a:gd name="T23" fmla="*/ 22 h 50"/>
                  <a:gd name="T24" fmla="*/ 94 w 108"/>
                  <a:gd name="T25" fmla="*/ 24 h 50"/>
                  <a:gd name="T26" fmla="*/ 102 w 108"/>
                  <a:gd name="T27" fmla="*/ 32 h 50"/>
                  <a:gd name="T28" fmla="*/ 98 w 108"/>
                  <a:gd name="T29" fmla="*/ 34 h 50"/>
                  <a:gd name="T30" fmla="*/ 104 w 108"/>
                  <a:gd name="T31" fmla="*/ 40 h 50"/>
                  <a:gd name="T32" fmla="*/ 108 w 108"/>
                  <a:gd name="T33" fmla="*/ 46 h 50"/>
                  <a:gd name="T34" fmla="*/ 106 w 108"/>
                  <a:gd name="T35" fmla="*/ 50 h 50"/>
                  <a:gd name="T36" fmla="*/ 100 w 108"/>
                  <a:gd name="T37" fmla="*/ 50 h 50"/>
                  <a:gd name="T38" fmla="*/ 88 w 108"/>
                  <a:gd name="T39" fmla="*/ 40 h 50"/>
                  <a:gd name="T40" fmla="*/ 82 w 108"/>
                  <a:gd name="T41" fmla="*/ 44 h 50"/>
                  <a:gd name="T42" fmla="*/ 74 w 108"/>
                  <a:gd name="T43" fmla="*/ 44 h 50"/>
                  <a:gd name="T44" fmla="*/ 66 w 108"/>
                  <a:gd name="T45" fmla="*/ 46 h 50"/>
                  <a:gd name="T46" fmla="*/ 58 w 108"/>
                  <a:gd name="T47" fmla="*/ 50 h 50"/>
                  <a:gd name="T48" fmla="*/ 52 w 108"/>
                  <a:gd name="T49" fmla="*/ 46 h 50"/>
                  <a:gd name="T50" fmla="*/ 46 w 108"/>
                  <a:gd name="T51" fmla="*/ 40 h 50"/>
                  <a:gd name="T52" fmla="*/ 38 w 108"/>
                  <a:gd name="T53" fmla="*/ 38 h 50"/>
                  <a:gd name="T54" fmla="*/ 36 w 108"/>
                  <a:gd name="T55" fmla="*/ 44 h 50"/>
                  <a:gd name="T56" fmla="*/ 26 w 108"/>
                  <a:gd name="T57" fmla="*/ 40 h 50"/>
                  <a:gd name="T58" fmla="*/ 30 w 108"/>
                  <a:gd name="T59" fmla="*/ 32 h 50"/>
                  <a:gd name="T60" fmla="*/ 26 w 108"/>
                  <a:gd name="T61" fmla="*/ 22 h 50"/>
                  <a:gd name="T62" fmla="*/ 20 w 108"/>
                  <a:gd name="T63" fmla="*/ 14 h 50"/>
                  <a:gd name="T64" fmla="*/ 12 w 108"/>
                  <a:gd name="T65" fmla="*/ 10 h 50"/>
                  <a:gd name="T66" fmla="*/ 6 w 108"/>
                  <a:gd name="T67" fmla="*/ 6 h 50"/>
                  <a:gd name="T68" fmla="*/ 0 w 108"/>
                  <a:gd name="T69" fmla="*/ 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8" h="50">
                    <a:moveTo>
                      <a:pt x="0" y="2"/>
                    </a:moveTo>
                    <a:lnTo>
                      <a:pt x="12" y="0"/>
                    </a:lnTo>
                    <a:lnTo>
                      <a:pt x="18" y="4"/>
                    </a:lnTo>
                    <a:lnTo>
                      <a:pt x="24" y="8"/>
                    </a:lnTo>
                    <a:lnTo>
                      <a:pt x="34" y="6"/>
                    </a:lnTo>
                    <a:lnTo>
                      <a:pt x="42" y="6"/>
                    </a:lnTo>
                    <a:lnTo>
                      <a:pt x="52" y="12"/>
                    </a:lnTo>
                    <a:lnTo>
                      <a:pt x="56" y="14"/>
                    </a:lnTo>
                    <a:lnTo>
                      <a:pt x="66" y="18"/>
                    </a:lnTo>
                    <a:lnTo>
                      <a:pt x="72" y="18"/>
                    </a:lnTo>
                    <a:lnTo>
                      <a:pt x="82" y="16"/>
                    </a:lnTo>
                    <a:lnTo>
                      <a:pt x="92" y="22"/>
                    </a:lnTo>
                    <a:lnTo>
                      <a:pt x="94" y="24"/>
                    </a:lnTo>
                    <a:lnTo>
                      <a:pt x="102" y="32"/>
                    </a:lnTo>
                    <a:lnTo>
                      <a:pt x="98" y="34"/>
                    </a:lnTo>
                    <a:lnTo>
                      <a:pt x="104" y="40"/>
                    </a:lnTo>
                    <a:lnTo>
                      <a:pt x="108" y="46"/>
                    </a:lnTo>
                    <a:lnTo>
                      <a:pt x="106" y="50"/>
                    </a:lnTo>
                    <a:lnTo>
                      <a:pt x="100" y="50"/>
                    </a:lnTo>
                    <a:lnTo>
                      <a:pt x="88" y="40"/>
                    </a:lnTo>
                    <a:lnTo>
                      <a:pt x="82" y="44"/>
                    </a:lnTo>
                    <a:lnTo>
                      <a:pt x="74" y="44"/>
                    </a:lnTo>
                    <a:lnTo>
                      <a:pt x="66" y="46"/>
                    </a:lnTo>
                    <a:lnTo>
                      <a:pt x="58" y="50"/>
                    </a:lnTo>
                    <a:lnTo>
                      <a:pt x="52" y="46"/>
                    </a:lnTo>
                    <a:lnTo>
                      <a:pt x="46" y="40"/>
                    </a:lnTo>
                    <a:lnTo>
                      <a:pt x="38" y="38"/>
                    </a:lnTo>
                    <a:lnTo>
                      <a:pt x="36" y="44"/>
                    </a:lnTo>
                    <a:lnTo>
                      <a:pt x="26" y="40"/>
                    </a:lnTo>
                    <a:lnTo>
                      <a:pt x="30" y="32"/>
                    </a:lnTo>
                    <a:lnTo>
                      <a:pt x="26" y="22"/>
                    </a:lnTo>
                    <a:lnTo>
                      <a:pt x="20" y="14"/>
                    </a:lnTo>
                    <a:lnTo>
                      <a:pt x="12" y="10"/>
                    </a:lnTo>
                    <a:lnTo>
                      <a:pt x="6" y="6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0" name="Freeform 844"/>
              <p:cNvSpPr>
                <a:spLocks/>
              </p:cNvSpPr>
              <p:nvPr/>
            </p:nvSpPr>
            <p:spPr bwMode="auto">
              <a:xfrm>
                <a:off x="3537" y="1847"/>
                <a:ext cx="222" cy="138"/>
              </a:xfrm>
              <a:custGeom>
                <a:avLst/>
                <a:gdLst>
                  <a:gd name="T0" fmla="*/ 20 w 222"/>
                  <a:gd name="T1" fmla="*/ 104 h 138"/>
                  <a:gd name="T2" fmla="*/ 18 w 222"/>
                  <a:gd name="T3" fmla="*/ 80 h 138"/>
                  <a:gd name="T4" fmla="*/ 24 w 222"/>
                  <a:gd name="T5" fmla="*/ 72 h 138"/>
                  <a:gd name="T6" fmla="*/ 12 w 222"/>
                  <a:gd name="T7" fmla="*/ 56 h 138"/>
                  <a:gd name="T8" fmla="*/ 8 w 222"/>
                  <a:gd name="T9" fmla="*/ 50 h 138"/>
                  <a:gd name="T10" fmla="*/ 0 w 222"/>
                  <a:gd name="T11" fmla="*/ 52 h 138"/>
                  <a:gd name="T12" fmla="*/ 0 w 222"/>
                  <a:gd name="T13" fmla="*/ 44 h 138"/>
                  <a:gd name="T14" fmla="*/ 6 w 222"/>
                  <a:gd name="T15" fmla="*/ 36 h 138"/>
                  <a:gd name="T16" fmla="*/ 12 w 222"/>
                  <a:gd name="T17" fmla="*/ 40 h 138"/>
                  <a:gd name="T18" fmla="*/ 28 w 222"/>
                  <a:gd name="T19" fmla="*/ 40 h 138"/>
                  <a:gd name="T20" fmla="*/ 34 w 222"/>
                  <a:gd name="T21" fmla="*/ 32 h 138"/>
                  <a:gd name="T22" fmla="*/ 26 w 222"/>
                  <a:gd name="T23" fmla="*/ 24 h 138"/>
                  <a:gd name="T24" fmla="*/ 20 w 222"/>
                  <a:gd name="T25" fmla="*/ 16 h 138"/>
                  <a:gd name="T26" fmla="*/ 14 w 222"/>
                  <a:gd name="T27" fmla="*/ 10 h 138"/>
                  <a:gd name="T28" fmla="*/ 4 w 222"/>
                  <a:gd name="T29" fmla="*/ 14 h 138"/>
                  <a:gd name="T30" fmla="*/ 2 w 222"/>
                  <a:gd name="T31" fmla="*/ 28 h 138"/>
                  <a:gd name="T32" fmla="*/ 0 w 222"/>
                  <a:gd name="T33" fmla="*/ 22 h 138"/>
                  <a:gd name="T34" fmla="*/ 0 w 222"/>
                  <a:gd name="T35" fmla="*/ 12 h 138"/>
                  <a:gd name="T36" fmla="*/ 10 w 222"/>
                  <a:gd name="T37" fmla="*/ 6 h 138"/>
                  <a:gd name="T38" fmla="*/ 24 w 222"/>
                  <a:gd name="T39" fmla="*/ 4 h 138"/>
                  <a:gd name="T40" fmla="*/ 36 w 222"/>
                  <a:gd name="T41" fmla="*/ 12 h 138"/>
                  <a:gd name="T42" fmla="*/ 44 w 222"/>
                  <a:gd name="T43" fmla="*/ 26 h 138"/>
                  <a:gd name="T44" fmla="*/ 54 w 222"/>
                  <a:gd name="T45" fmla="*/ 28 h 138"/>
                  <a:gd name="T46" fmla="*/ 68 w 222"/>
                  <a:gd name="T47" fmla="*/ 26 h 138"/>
                  <a:gd name="T48" fmla="*/ 68 w 222"/>
                  <a:gd name="T49" fmla="*/ 14 h 138"/>
                  <a:gd name="T50" fmla="*/ 96 w 222"/>
                  <a:gd name="T51" fmla="*/ 0 h 138"/>
                  <a:gd name="T52" fmla="*/ 102 w 222"/>
                  <a:gd name="T53" fmla="*/ 6 h 138"/>
                  <a:gd name="T54" fmla="*/ 116 w 222"/>
                  <a:gd name="T55" fmla="*/ 8 h 138"/>
                  <a:gd name="T56" fmla="*/ 118 w 222"/>
                  <a:gd name="T57" fmla="*/ 12 h 138"/>
                  <a:gd name="T58" fmla="*/ 118 w 222"/>
                  <a:gd name="T59" fmla="*/ 28 h 138"/>
                  <a:gd name="T60" fmla="*/ 144 w 222"/>
                  <a:gd name="T61" fmla="*/ 28 h 138"/>
                  <a:gd name="T62" fmla="*/ 158 w 222"/>
                  <a:gd name="T63" fmla="*/ 54 h 138"/>
                  <a:gd name="T64" fmla="*/ 178 w 222"/>
                  <a:gd name="T65" fmla="*/ 66 h 138"/>
                  <a:gd name="T66" fmla="*/ 200 w 222"/>
                  <a:gd name="T67" fmla="*/ 82 h 138"/>
                  <a:gd name="T68" fmla="*/ 212 w 222"/>
                  <a:gd name="T69" fmla="*/ 84 h 138"/>
                  <a:gd name="T70" fmla="*/ 222 w 222"/>
                  <a:gd name="T71" fmla="*/ 90 h 138"/>
                  <a:gd name="T72" fmla="*/ 222 w 222"/>
                  <a:gd name="T73" fmla="*/ 98 h 138"/>
                  <a:gd name="T74" fmla="*/ 210 w 222"/>
                  <a:gd name="T75" fmla="*/ 98 h 138"/>
                  <a:gd name="T76" fmla="*/ 194 w 222"/>
                  <a:gd name="T77" fmla="*/ 104 h 138"/>
                  <a:gd name="T78" fmla="*/ 182 w 222"/>
                  <a:gd name="T79" fmla="*/ 122 h 138"/>
                  <a:gd name="T80" fmla="*/ 170 w 222"/>
                  <a:gd name="T81" fmla="*/ 126 h 138"/>
                  <a:gd name="T82" fmla="*/ 160 w 222"/>
                  <a:gd name="T83" fmla="*/ 138 h 138"/>
                  <a:gd name="T84" fmla="*/ 150 w 222"/>
                  <a:gd name="T85" fmla="*/ 134 h 138"/>
                  <a:gd name="T86" fmla="*/ 138 w 222"/>
                  <a:gd name="T87" fmla="*/ 134 h 138"/>
                  <a:gd name="T88" fmla="*/ 136 w 222"/>
                  <a:gd name="T89" fmla="*/ 112 h 138"/>
                  <a:gd name="T90" fmla="*/ 126 w 222"/>
                  <a:gd name="T91" fmla="*/ 110 h 138"/>
                  <a:gd name="T92" fmla="*/ 68 w 222"/>
                  <a:gd name="T93" fmla="*/ 84 h 138"/>
                  <a:gd name="T94" fmla="*/ 42 w 222"/>
                  <a:gd name="T95" fmla="*/ 88 h 138"/>
                  <a:gd name="T96" fmla="*/ 20 w 222"/>
                  <a:gd name="T97" fmla="*/ 10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22" h="138">
                    <a:moveTo>
                      <a:pt x="20" y="104"/>
                    </a:moveTo>
                    <a:lnTo>
                      <a:pt x="18" y="80"/>
                    </a:lnTo>
                    <a:lnTo>
                      <a:pt x="24" y="72"/>
                    </a:lnTo>
                    <a:lnTo>
                      <a:pt x="12" y="56"/>
                    </a:lnTo>
                    <a:lnTo>
                      <a:pt x="8" y="50"/>
                    </a:lnTo>
                    <a:lnTo>
                      <a:pt x="0" y="52"/>
                    </a:lnTo>
                    <a:lnTo>
                      <a:pt x="0" y="44"/>
                    </a:lnTo>
                    <a:lnTo>
                      <a:pt x="6" y="36"/>
                    </a:lnTo>
                    <a:lnTo>
                      <a:pt x="12" y="40"/>
                    </a:lnTo>
                    <a:lnTo>
                      <a:pt x="28" y="40"/>
                    </a:lnTo>
                    <a:lnTo>
                      <a:pt x="34" y="32"/>
                    </a:lnTo>
                    <a:lnTo>
                      <a:pt x="26" y="24"/>
                    </a:lnTo>
                    <a:lnTo>
                      <a:pt x="20" y="16"/>
                    </a:lnTo>
                    <a:lnTo>
                      <a:pt x="14" y="10"/>
                    </a:lnTo>
                    <a:lnTo>
                      <a:pt x="4" y="14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2"/>
                    </a:lnTo>
                    <a:lnTo>
                      <a:pt x="10" y="6"/>
                    </a:lnTo>
                    <a:lnTo>
                      <a:pt x="24" y="4"/>
                    </a:lnTo>
                    <a:lnTo>
                      <a:pt x="36" y="12"/>
                    </a:lnTo>
                    <a:lnTo>
                      <a:pt x="44" y="26"/>
                    </a:lnTo>
                    <a:lnTo>
                      <a:pt x="54" y="28"/>
                    </a:lnTo>
                    <a:lnTo>
                      <a:pt x="68" y="26"/>
                    </a:lnTo>
                    <a:lnTo>
                      <a:pt x="68" y="14"/>
                    </a:lnTo>
                    <a:lnTo>
                      <a:pt x="96" y="0"/>
                    </a:lnTo>
                    <a:lnTo>
                      <a:pt x="102" y="6"/>
                    </a:lnTo>
                    <a:lnTo>
                      <a:pt x="116" y="8"/>
                    </a:lnTo>
                    <a:lnTo>
                      <a:pt x="118" y="12"/>
                    </a:lnTo>
                    <a:lnTo>
                      <a:pt x="118" y="28"/>
                    </a:lnTo>
                    <a:lnTo>
                      <a:pt x="144" y="28"/>
                    </a:lnTo>
                    <a:lnTo>
                      <a:pt x="158" y="54"/>
                    </a:lnTo>
                    <a:lnTo>
                      <a:pt x="178" y="66"/>
                    </a:lnTo>
                    <a:lnTo>
                      <a:pt x="200" y="82"/>
                    </a:lnTo>
                    <a:lnTo>
                      <a:pt x="212" y="84"/>
                    </a:lnTo>
                    <a:lnTo>
                      <a:pt x="222" y="90"/>
                    </a:lnTo>
                    <a:lnTo>
                      <a:pt x="222" y="98"/>
                    </a:lnTo>
                    <a:lnTo>
                      <a:pt x="210" y="98"/>
                    </a:lnTo>
                    <a:lnTo>
                      <a:pt x="194" y="104"/>
                    </a:lnTo>
                    <a:lnTo>
                      <a:pt x="182" y="122"/>
                    </a:lnTo>
                    <a:lnTo>
                      <a:pt x="170" y="126"/>
                    </a:lnTo>
                    <a:lnTo>
                      <a:pt x="160" y="138"/>
                    </a:lnTo>
                    <a:lnTo>
                      <a:pt x="150" y="134"/>
                    </a:lnTo>
                    <a:lnTo>
                      <a:pt x="138" y="134"/>
                    </a:lnTo>
                    <a:lnTo>
                      <a:pt x="136" y="112"/>
                    </a:lnTo>
                    <a:lnTo>
                      <a:pt x="126" y="110"/>
                    </a:lnTo>
                    <a:lnTo>
                      <a:pt x="68" y="84"/>
                    </a:lnTo>
                    <a:lnTo>
                      <a:pt x="42" y="88"/>
                    </a:lnTo>
                    <a:lnTo>
                      <a:pt x="20" y="10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1" name="Freeform 845"/>
              <p:cNvSpPr>
                <a:spLocks/>
              </p:cNvSpPr>
              <p:nvPr/>
            </p:nvSpPr>
            <p:spPr bwMode="auto">
              <a:xfrm>
                <a:off x="3771" y="1881"/>
                <a:ext cx="118" cy="76"/>
              </a:xfrm>
              <a:custGeom>
                <a:avLst/>
                <a:gdLst>
                  <a:gd name="T0" fmla="*/ 24 w 118"/>
                  <a:gd name="T1" fmla="*/ 14 h 76"/>
                  <a:gd name="T2" fmla="*/ 32 w 118"/>
                  <a:gd name="T3" fmla="*/ 10 h 76"/>
                  <a:gd name="T4" fmla="*/ 36 w 118"/>
                  <a:gd name="T5" fmla="*/ 2 h 76"/>
                  <a:gd name="T6" fmla="*/ 48 w 118"/>
                  <a:gd name="T7" fmla="*/ 0 h 76"/>
                  <a:gd name="T8" fmla="*/ 54 w 118"/>
                  <a:gd name="T9" fmla="*/ 2 h 76"/>
                  <a:gd name="T10" fmla="*/ 52 w 118"/>
                  <a:gd name="T11" fmla="*/ 8 h 76"/>
                  <a:gd name="T12" fmla="*/ 50 w 118"/>
                  <a:gd name="T13" fmla="*/ 14 h 76"/>
                  <a:gd name="T14" fmla="*/ 52 w 118"/>
                  <a:gd name="T15" fmla="*/ 20 h 76"/>
                  <a:gd name="T16" fmla="*/ 54 w 118"/>
                  <a:gd name="T17" fmla="*/ 28 h 76"/>
                  <a:gd name="T18" fmla="*/ 66 w 118"/>
                  <a:gd name="T19" fmla="*/ 28 h 76"/>
                  <a:gd name="T20" fmla="*/ 80 w 118"/>
                  <a:gd name="T21" fmla="*/ 30 h 76"/>
                  <a:gd name="T22" fmla="*/ 100 w 118"/>
                  <a:gd name="T23" fmla="*/ 30 h 76"/>
                  <a:gd name="T24" fmla="*/ 98 w 118"/>
                  <a:gd name="T25" fmla="*/ 36 h 76"/>
                  <a:gd name="T26" fmla="*/ 100 w 118"/>
                  <a:gd name="T27" fmla="*/ 44 h 76"/>
                  <a:gd name="T28" fmla="*/ 106 w 118"/>
                  <a:gd name="T29" fmla="*/ 46 h 76"/>
                  <a:gd name="T30" fmla="*/ 118 w 118"/>
                  <a:gd name="T31" fmla="*/ 44 h 76"/>
                  <a:gd name="T32" fmla="*/ 118 w 118"/>
                  <a:gd name="T33" fmla="*/ 64 h 76"/>
                  <a:gd name="T34" fmla="*/ 90 w 118"/>
                  <a:gd name="T35" fmla="*/ 64 h 76"/>
                  <a:gd name="T36" fmla="*/ 80 w 118"/>
                  <a:gd name="T37" fmla="*/ 70 h 76"/>
                  <a:gd name="T38" fmla="*/ 64 w 118"/>
                  <a:gd name="T39" fmla="*/ 76 h 76"/>
                  <a:gd name="T40" fmla="*/ 64 w 118"/>
                  <a:gd name="T41" fmla="*/ 70 h 76"/>
                  <a:gd name="T42" fmla="*/ 66 w 118"/>
                  <a:gd name="T43" fmla="*/ 62 h 76"/>
                  <a:gd name="T44" fmla="*/ 64 w 118"/>
                  <a:gd name="T45" fmla="*/ 50 h 76"/>
                  <a:gd name="T46" fmla="*/ 56 w 118"/>
                  <a:gd name="T47" fmla="*/ 44 h 76"/>
                  <a:gd name="T48" fmla="*/ 46 w 118"/>
                  <a:gd name="T49" fmla="*/ 60 h 76"/>
                  <a:gd name="T50" fmla="*/ 38 w 118"/>
                  <a:gd name="T51" fmla="*/ 62 h 76"/>
                  <a:gd name="T52" fmla="*/ 18 w 118"/>
                  <a:gd name="T53" fmla="*/ 74 h 76"/>
                  <a:gd name="T54" fmla="*/ 8 w 118"/>
                  <a:gd name="T55" fmla="*/ 70 h 76"/>
                  <a:gd name="T56" fmla="*/ 8 w 118"/>
                  <a:gd name="T57" fmla="*/ 62 h 76"/>
                  <a:gd name="T58" fmla="*/ 16 w 118"/>
                  <a:gd name="T59" fmla="*/ 52 h 76"/>
                  <a:gd name="T60" fmla="*/ 10 w 118"/>
                  <a:gd name="T61" fmla="*/ 50 h 76"/>
                  <a:gd name="T62" fmla="*/ 12 w 118"/>
                  <a:gd name="T63" fmla="*/ 36 h 76"/>
                  <a:gd name="T64" fmla="*/ 0 w 118"/>
                  <a:gd name="T65" fmla="*/ 36 h 76"/>
                  <a:gd name="T66" fmla="*/ 0 w 118"/>
                  <a:gd name="T67" fmla="*/ 26 h 76"/>
                  <a:gd name="T68" fmla="*/ 20 w 118"/>
                  <a:gd name="T69" fmla="*/ 26 h 76"/>
                  <a:gd name="T70" fmla="*/ 18 w 118"/>
                  <a:gd name="T71" fmla="*/ 12 h 76"/>
                  <a:gd name="T72" fmla="*/ 24 w 118"/>
                  <a:gd name="T73" fmla="*/ 1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8" h="76">
                    <a:moveTo>
                      <a:pt x="24" y="14"/>
                    </a:moveTo>
                    <a:lnTo>
                      <a:pt x="32" y="10"/>
                    </a:lnTo>
                    <a:lnTo>
                      <a:pt x="36" y="2"/>
                    </a:lnTo>
                    <a:lnTo>
                      <a:pt x="48" y="0"/>
                    </a:lnTo>
                    <a:lnTo>
                      <a:pt x="54" y="2"/>
                    </a:lnTo>
                    <a:lnTo>
                      <a:pt x="52" y="8"/>
                    </a:lnTo>
                    <a:lnTo>
                      <a:pt x="50" y="14"/>
                    </a:lnTo>
                    <a:lnTo>
                      <a:pt x="52" y="20"/>
                    </a:lnTo>
                    <a:lnTo>
                      <a:pt x="54" y="28"/>
                    </a:lnTo>
                    <a:lnTo>
                      <a:pt x="66" y="28"/>
                    </a:lnTo>
                    <a:lnTo>
                      <a:pt x="80" y="30"/>
                    </a:lnTo>
                    <a:lnTo>
                      <a:pt x="100" y="30"/>
                    </a:lnTo>
                    <a:lnTo>
                      <a:pt x="98" y="36"/>
                    </a:lnTo>
                    <a:lnTo>
                      <a:pt x="100" y="44"/>
                    </a:lnTo>
                    <a:lnTo>
                      <a:pt x="106" y="46"/>
                    </a:lnTo>
                    <a:lnTo>
                      <a:pt x="118" y="44"/>
                    </a:lnTo>
                    <a:lnTo>
                      <a:pt x="118" y="64"/>
                    </a:lnTo>
                    <a:lnTo>
                      <a:pt x="90" y="64"/>
                    </a:lnTo>
                    <a:lnTo>
                      <a:pt x="80" y="70"/>
                    </a:lnTo>
                    <a:lnTo>
                      <a:pt x="64" y="76"/>
                    </a:lnTo>
                    <a:lnTo>
                      <a:pt x="64" y="70"/>
                    </a:lnTo>
                    <a:lnTo>
                      <a:pt x="66" y="62"/>
                    </a:lnTo>
                    <a:lnTo>
                      <a:pt x="64" y="50"/>
                    </a:lnTo>
                    <a:lnTo>
                      <a:pt x="56" y="44"/>
                    </a:lnTo>
                    <a:lnTo>
                      <a:pt x="46" y="60"/>
                    </a:lnTo>
                    <a:lnTo>
                      <a:pt x="38" y="62"/>
                    </a:lnTo>
                    <a:lnTo>
                      <a:pt x="18" y="74"/>
                    </a:lnTo>
                    <a:lnTo>
                      <a:pt x="8" y="70"/>
                    </a:lnTo>
                    <a:lnTo>
                      <a:pt x="8" y="62"/>
                    </a:lnTo>
                    <a:lnTo>
                      <a:pt x="16" y="52"/>
                    </a:lnTo>
                    <a:lnTo>
                      <a:pt x="10" y="50"/>
                    </a:lnTo>
                    <a:lnTo>
                      <a:pt x="12" y="36"/>
                    </a:lnTo>
                    <a:lnTo>
                      <a:pt x="0" y="36"/>
                    </a:lnTo>
                    <a:lnTo>
                      <a:pt x="0" y="26"/>
                    </a:lnTo>
                    <a:lnTo>
                      <a:pt x="20" y="26"/>
                    </a:lnTo>
                    <a:lnTo>
                      <a:pt x="18" y="12"/>
                    </a:lnTo>
                    <a:lnTo>
                      <a:pt x="24" y="1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2" name="Freeform 846"/>
              <p:cNvSpPr>
                <a:spLocks/>
              </p:cNvSpPr>
              <p:nvPr/>
            </p:nvSpPr>
            <p:spPr bwMode="auto">
              <a:xfrm>
                <a:off x="3591" y="1793"/>
                <a:ext cx="266" cy="158"/>
              </a:xfrm>
              <a:custGeom>
                <a:avLst/>
                <a:gdLst>
                  <a:gd name="T0" fmla="*/ 0 w 266"/>
                  <a:gd name="T1" fmla="*/ 82 h 158"/>
                  <a:gd name="T2" fmla="*/ 0 w 266"/>
                  <a:gd name="T3" fmla="*/ 8 h 158"/>
                  <a:gd name="T4" fmla="*/ 18 w 266"/>
                  <a:gd name="T5" fmla="*/ 4 h 158"/>
                  <a:gd name="T6" fmla="*/ 46 w 266"/>
                  <a:gd name="T7" fmla="*/ 0 h 158"/>
                  <a:gd name="T8" fmla="*/ 54 w 266"/>
                  <a:gd name="T9" fmla="*/ 6 h 158"/>
                  <a:gd name="T10" fmla="*/ 70 w 266"/>
                  <a:gd name="T11" fmla="*/ 16 h 158"/>
                  <a:gd name="T12" fmla="*/ 80 w 266"/>
                  <a:gd name="T13" fmla="*/ 20 h 158"/>
                  <a:gd name="T14" fmla="*/ 94 w 266"/>
                  <a:gd name="T15" fmla="*/ 38 h 158"/>
                  <a:gd name="T16" fmla="*/ 132 w 266"/>
                  <a:gd name="T17" fmla="*/ 36 h 158"/>
                  <a:gd name="T18" fmla="*/ 140 w 266"/>
                  <a:gd name="T19" fmla="*/ 34 h 158"/>
                  <a:gd name="T20" fmla="*/ 158 w 266"/>
                  <a:gd name="T21" fmla="*/ 52 h 158"/>
                  <a:gd name="T22" fmla="*/ 158 w 266"/>
                  <a:gd name="T23" fmla="*/ 60 h 158"/>
                  <a:gd name="T24" fmla="*/ 168 w 266"/>
                  <a:gd name="T25" fmla="*/ 68 h 158"/>
                  <a:gd name="T26" fmla="*/ 170 w 266"/>
                  <a:gd name="T27" fmla="*/ 84 h 158"/>
                  <a:gd name="T28" fmla="*/ 188 w 266"/>
                  <a:gd name="T29" fmla="*/ 82 h 158"/>
                  <a:gd name="T30" fmla="*/ 192 w 266"/>
                  <a:gd name="T31" fmla="*/ 84 h 158"/>
                  <a:gd name="T32" fmla="*/ 192 w 266"/>
                  <a:gd name="T33" fmla="*/ 94 h 158"/>
                  <a:gd name="T34" fmla="*/ 200 w 266"/>
                  <a:gd name="T35" fmla="*/ 94 h 158"/>
                  <a:gd name="T36" fmla="*/ 202 w 266"/>
                  <a:gd name="T37" fmla="*/ 84 h 158"/>
                  <a:gd name="T38" fmla="*/ 214 w 266"/>
                  <a:gd name="T39" fmla="*/ 74 h 158"/>
                  <a:gd name="T40" fmla="*/ 234 w 266"/>
                  <a:gd name="T41" fmla="*/ 62 h 158"/>
                  <a:gd name="T42" fmla="*/ 230 w 266"/>
                  <a:gd name="T43" fmla="*/ 72 h 158"/>
                  <a:gd name="T44" fmla="*/ 228 w 266"/>
                  <a:gd name="T45" fmla="*/ 76 h 158"/>
                  <a:gd name="T46" fmla="*/ 236 w 266"/>
                  <a:gd name="T47" fmla="*/ 80 h 158"/>
                  <a:gd name="T48" fmla="*/ 248 w 266"/>
                  <a:gd name="T49" fmla="*/ 76 h 158"/>
                  <a:gd name="T50" fmla="*/ 258 w 266"/>
                  <a:gd name="T51" fmla="*/ 82 h 158"/>
                  <a:gd name="T52" fmla="*/ 266 w 266"/>
                  <a:gd name="T53" fmla="*/ 90 h 158"/>
                  <a:gd name="T54" fmla="*/ 258 w 266"/>
                  <a:gd name="T55" fmla="*/ 98 h 158"/>
                  <a:gd name="T56" fmla="*/ 248 w 266"/>
                  <a:gd name="T57" fmla="*/ 102 h 158"/>
                  <a:gd name="T58" fmla="*/ 236 w 266"/>
                  <a:gd name="T59" fmla="*/ 102 h 158"/>
                  <a:gd name="T60" fmla="*/ 232 w 266"/>
                  <a:gd name="T61" fmla="*/ 98 h 158"/>
                  <a:gd name="T62" fmla="*/ 234 w 266"/>
                  <a:gd name="T63" fmla="*/ 90 h 158"/>
                  <a:gd name="T64" fmla="*/ 228 w 266"/>
                  <a:gd name="T65" fmla="*/ 88 h 158"/>
                  <a:gd name="T66" fmla="*/ 216 w 266"/>
                  <a:gd name="T67" fmla="*/ 90 h 158"/>
                  <a:gd name="T68" fmla="*/ 212 w 266"/>
                  <a:gd name="T69" fmla="*/ 98 h 158"/>
                  <a:gd name="T70" fmla="*/ 204 w 266"/>
                  <a:gd name="T71" fmla="*/ 102 h 158"/>
                  <a:gd name="T72" fmla="*/ 198 w 266"/>
                  <a:gd name="T73" fmla="*/ 100 h 158"/>
                  <a:gd name="T74" fmla="*/ 200 w 266"/>
                  <a:gd name="T75" fmla="*/ 114 h 158"/>
                  <a:gd name="T76" fmla="*/ 180 w 266"/>
                  <a:gd name="T77" fmla="*/ 114 h 158"/>
                  <a:gd name="T78" fmla="*/ 180 w 266"/>
                  <a:gd name="T79" fmla="*/ 124 h 158"/>
                  <a:gd name="T80" fmla="*/ 192 w 266"/>
                  <a:gd name="T81" fmla="*/ 124 h 158"/>
                  <a:gd name="T82" fmla="*/ 190 w 266"/>
                  <a:gd name="T83" fmla="*/ 138 h 158"/>
                  <a:gd name="T84" fmla="*/ 196 w 266"/>
                  <a:gd name="T85" fmla="*/ 140 h 158"/>
                  <a:gd name="T86" fmla="*/ 188 w 266"/>
                  <a:gd name="T87" fmla="*/ 150 h 158"/>
                  <a:gd name="T88" fmla="*/ 188 w 266"/>
                  <a:gd name="T89" fmla="*/ 158 h 158"/>
                  <a:gd name="T90" fmla="*/ 168 w 266"/>
                  <a:gd name="T91" fmla="*/ 152 h 158"/>
                  <a:gd name="T92" fmla="*/ 168 w 266"/>
                  <a:gd name="T93" fmla="*/ 144 h 158"/>
                  <a:gd name="T94" fmla="*/ 158 w 266"/>
                  <a:gd name="T95" fmla="*/ 138 h 158"/>
                  <a:gd name="T96" fmla="*/ 146 w 266"/>
                  <a:gd name="T97" fmla="*/ 136 h 158"/>
                  <a:gd name="T98" fmla="*/ 104 w 266"/>
                  <a:gd name="T99" fmla="*/ 108 h 158"/>
                  <a:gd name="T100" fmla="*/ 90 w 266"/>
                  <a:gd name="T101" fmla="*/ 82 h 158"/>
                  <a:gd name="T102" fmla="*/ 64 w 266"/>
                  <a:gd name="T103" fmla="*/ 82 h 158"/>
                  <a:gd name="T104" fmla="*/ 64 w 266"/>
                  <a:gd name="T105" fmla="*/ 66 h 158"/>
                  <a:gd name="T106" fmla="*/ 62 w 266"/>
                  <a:gd name="T107" fmla="*/ 62 h 158"/>
                  <a:gd name="T108" fmla="*/ 48 w 266"/>
                  <a:gd name="T109" fmla="*/ 60 h 158"/>
                  <a:gd name="T110" fmla="*/ 42 w 266"/>
                  <a:gd name="T111" fmla="*/ 54 h 158"/>
                  <a:gd name="T112" fmla="*/ 14 w 266"/>
                  <a:gd name="T113" fmla="*/ 68 h 158"/>
                  <a:gd name="T114" fmla="*/ 14 w 266"/>
                  <a:gd name="T115" fmla="*/ 80 h 158"/>
                  <a:gd name="T116" fmla="*/ 0 w 266"/>
                  <a:gd name="T117" fmla="*/ 8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6" h="158">
                    <a:moveTo>
                      <a:pt x="0" y="82"/>
                    </a:moveTo>
                    <a:lnTo>
                      <a:pt x="0" y="8"/>
                    </a:lnTo>
                    <a:lnTo>
                      <a:pt x="18" y="4"/>
                    </a:lnTo>
                    <a:lnTo>
                      <a:pt x="46" y="0"/>
                    </a:lnTo>
                    <a:lnTo>
                      <a:pt x="54" y="6"/>
                    </a:lnTo>
                    <a:lnTo>
                      <a:pt x="70" y="16"/>
                    </a:lnTo>
                    <a:lnTo>
                      <a:pt x="80" y="20"/>
                    </a:lnTo>
                    <a:lnTo>
                      <a:pt x="94" y="38"/>
                    </a:lnTo>
                    <a:lnTo>
                      <a:pt x="132" y="36"/>
                    </a:lnTo>
                    <a:lnTo>
                      <a:pt x="140" y="34"/>
                    </a:lnTo>
                    <a:lnTo>
                      <a:pt x="158" y="52"/>
                    </a:lnTo>
                    <a:lnTo>
                      <a:pt x="158" y="60"/>
                    </a:lnTo>
                    <a:lnTo>
                      <a:pt x="168" y="68"/>
                    </a:lnTo>
                    <a:lnTo>
                      <a:pt x="170" y="84"/>
                    </a:lnTo>
                    <a:lnTo>
                      <a:pt x="188" y="82"/>
                    </a:lnTo>
                    <a:lnTo>
                      <a:pt x="192" y="84"/>
                    </a:lnTo>
                    <a:lnTo>
                      <a:pt x="192" y="94"/>
                    </a:lnTo>
                    <a:lnTo>
                      <a:pt x="200" y="94"/>
                    </a:lnTo>
                    <a:lnTo>
                      <a:pt x="202" y="84"/>
                    </a:lnTo>
                    <a:lnTo>
                      <a:pt x="214" y="74"/>
                    </a:lnTo>
                    <a:lnTo>
                      <a:pt x="234" y="62"/>
                    </a:lnTo>
                    <a:lnTo>
                      <a:pt x="230" y="72"/>
                    </a:lnTo>
                    <a:lnTo>
                      <a:pt x="228" y="76"/>
                    </a:lnTo>
                    <a:lnTo>
                      <a:pt x="236" y="80"/>
                    </a:lnTo>
                    <a:lnTo>
                      <a:pt x="248" y="76"/>
                    </a:lnTo>
                    <a:lnTo>
                      <a:pt x="258" y="82"/>
                    </a:lnTo>
                    <a:lnTo>
                      <a:pt x="266" y="90"/>
                    </a:lnTo>
                    <a:lnTo>
                      <a:pt x="258" y="98"/>
                    </a:lnTo>
                    <a:lnTo>
                      <a:pt x="248" y="102"/>
                    </a:lnTo>
                    <a:lnTo>
                      <a:pt x="236" y="102"/>
                    </a:lnTo>
                    <a:lnTo>
                      <a:pt x="232" y="98"/>
                    </a:lnTo>
                    <a:lnTo>
                      <a:pt x="234" y="90"/>
                    </a:lnTo>
                    <a:lnTo>
                      <a:pt x="228" y="88"/>
                    </a:lnTo>
                    <a:lnTo>
                      <a:pt x="216" y="90"/>
                    </a:lnTo>
                    <a:lnTo>
                      <a:pt x="212" y="98"/>
                    </a:lnTo>
                    <a:lnTo>
                      <a:pt x="204" y="102"/>
                    </a:lnTo>
                    <a:lnTo>
                      <a:pt x="198" y="100"/>
                    </a:lnTo>
                    <a:lnTo>
                      <a:pt x="200" y="114"/>
                    </a:lnTo>
                    <a:lnTo>
                      <a:pt x="180" y="114"/>
                    </a:lnTo>
                    <a:lnTo>
                      <a:pt x="180" y="124"/>
                    </a:lnTo>
                    <a:lnTo>
                      <a:pt x="192" y="124"/>
                    </a:lnTo>
                    <a:lnTo>
                      <a:pt x="190" y="138"/>
                    </a:lnTo>
                    <a:lnTo>
                      <a:pt x="196" y="140"/>
                    </a:lnTo>
                    <a:lnTo>
                      <a:pt x="188" y="150"/>
                    </a:lnTo>
                    <a:lnTo>
                      <a:pt x="188" y="158"/>
                    </a:lnTo>
                    <a:lnTo>
                      <a:pt x="168" y="152"/>
                    </a:lnTo>
                    <a:lnTo>
                      <a:pt x="168" y="144"/>
                    </a:lnTo>
                    <a:lnTo>
                      <a:pt x="158" y="138"/>
                    </a:lnTo>
                    <a:lnTo>
                      <a:pt x="146" y="136"/>
                    </a:lnTo>
                    <a:lnTo>
                      <a:pt x="104" y="108"/>
                    </a:lnTo>
                    <a:lnTo>
                      <a:pt x="90" y="82"/>
                    </a:lnTo>
                    <a:lnTo>
                      <a:pt x="64" y="82"/>
                    </a:lnTo>
                    <a:lnTo>
                      <a:pt x="64" y="66"/>
                    </a:lnTo>
                    <a:lnTo>
                      <a:pt x="62" y="62"/>
                    </a:lnTo>
                    <a:lnTo>
                      <a:pt x="48" y="60"/>
                    </a:lnTo>
                    <a:lnTo>
                      <a:pt x="42" y="54"/>
                    </a:lnTo>
                    <a:lnTo>
                      <a:pt x="14" y="68"/>
                    </a:lnTo>
                    <a:lnTo>
                      <a:pt x="14" y="80"/>
                    </a:lnTo>
                    <a:lnTo>
                      <a:pt x="0" y="8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3" name="Freeform 847"/>
              <p:cNvSpPr>
                <a:spLocks/>
              </p:cNvSpPr>
              <p:nvPr/>
            </p:nvSpPr>
            <p:spPr bwMode="auto">
              <a:xfrm>
                <a:off x="3819" y="1835"/>
                <a:ext cx="158" cy="76"/>
              </a:xfrm>
              <a:custGeom>
                <a:avLst/>
                <a:gdLst>
                  <a:gd name="T0" fmla="*/ 6 w 158"/>
                  <a:gd name="T1" fmla="*/ 20 h 76"/>
                  <a:gd name="T2" fmla="*/ 16 w 158"/>
                  <a:gd name="T3" fmla="*/ 8 h 76"/>
                  <a:gd name="T4" fmla="*/ 28 w 158"/>
                  <a:gd name="T5" fmla="*/ 8 h 76"/>
                  <a:gd name="T6" fmla="*/ 32 w 158"/>
                  <a:gd name="T7" fmla="*/ 12 h 76"/>
                  <a:gd name="T8" fmla="*/ 50 w 158"/>
                  <a:gd name="T9" fmla="*/ 10 h 76"/>
                  <a:gd name="T10" fmla="*/ 52 w 158"/>
                  <a:gd name="T11" fmla="*/ 4 h 76"/>
                  <a:gd name="T12" fmla="*/ 60 w 158"/>
                  <a:gd name="T13" fmla="*/ 0 h 76"/>
                  <a:gd name="T14" fmla="*/ 72 w 158"/>
                  <a:gd name="T15" fmla="*/ 2 h 76"/>
                  <a:gd name="T16" fmla="*/ 74 w 158"/>
                  <a:gd name="T17" fmla="*/ 10 h 76"/>
                  <a:gd name="T18" fmla="*/ 134 w 158"/>
                  <a:gd name="T19" fmla="*/ 8 h 76"/>
                  <a:gd name="T20" fmla="*/ 140 w 158"/>
                  <a:gd name="T21" fmla="*/ 14 h 76"/>
                  <a:gd name="T22" fmla="*/ 148 w 158"/>
                  <a:gd name="T23" fmla="*/ 16 h 76"/>
                  <a:gd name="T24" fmla="*/ 158 w 158"/>
                  <a:gd name="T25" fmla="*/ 20 h 76"/>
                  <a:gd name="T26" fmla="*/ 152 w 158"/>
                  <a:gd name="T27" fmla="*/ 24 h 76"/>
                  <a:gd name="T28" fmla="*/ 138 w 158"/>
                  <a:gd name="T29" fmla="*/ 32 h 76"/>
                  <a:gd name="T30" fmla="*/ 126 w 158"/>
                  <a:gd name="T31" fmla="*/ 36 h 76"/>
                  <a:gd name="T32" fmla="*/ 122 w 158"/>
                  <a:gd name="T33" fmla="*/ 44 h 76"/>
                  <a:gd name="T34" fmla="*/ 102 w 158"/>
                  <a:gd name="T35" fmla="*/ 44 h 76"/>
                  <a:gd name="T36" fmla="*/ 98 w 158"/>
                  <a:gd name="T37" fmla="*/ 54 h 76"/>
                  <a:gd name="T38" fmla="*/ 82 w 158"/>
                  <a:gd name="T39" fmla="*/ 58 h 76"/>
                  <a:gd name="T40" fmla="*/ 82 w 158"/>
                  <a:gd name="T41" fmla="*/ 52 h 76"/>
                  <a:gd name="T42" fmla="*/ 68 w 158"/>
                  <a:gd name="T43" fmla="*/ 52 h 76"/>
                  <a:gd name="T44" fmla="*/ 66 w 158"/>
                  <a:gd name="T45" fmla="*/ 58 h 76"/>
                  <a:gd name="T46" fmla="*/ 58 w 158"/>
                  <a:gd name="T47" fmla="*/ 62 h 76"/>
                  <a:gd name="T48" fmla="*/ 54 w 158"/>
                  <a:gd name="T49" fmla="*/ 66 h 76"/>
                  <a:gd name="T50" fmla="*/ 52 w 158"/>
                  <a:gd name="T51" fmla="*/ 76 h 76"/>
                  <a:gd name="T52" fmla="*/ 32 w 158"/>
                  <a:gd name="T53" fmla="*/ 76 h 76"/>
                  <a:gd name="T54" fmla="*/ 18 w 158"/>
                  <a:gd name="T55" fmla="*/ 74 h 76"/>
                  <a:gd name="T56" fmla="*/ 6 w 158"/>
                  <a:gd name="T57" fmla="*/ 74 h 76"/>
                  <a:gd name="T58" fmla="*/ 4 w 158"/>
                  <a:gd name="T59" fmla="*/ 66 h 76"/>
                  <a:gd name="T60" fmla="*/ 2 w 158"/>
                  <a:gd name="T61" fmla="*/ 60 h 76"/>
                  <a:gd name="T62" fmla="*/ 4 w 158"/>
                  <a:gd name="T63" fmla="*/ 56 h 76"/>
                  <a:gd name="T64" fmla="*/ 8 w 158"/>
                  <a:gd name="T65" fmla="*/ 60 h 76"/>
                  <a:gd name="T66" fmla="*/ 20 w 158"/>
                  <a:gd name="T67" fmla="*/ 60 h 76"/>
                  <a:gd name="T68" fmla="*/ 30 w 158"/>
                  <a:gd name="T69" fmla="*/ 56 h 76"/>
                  <a:gd name="T70" fmla="*/ 38 w 158"/>
                  <a:gd name="T71" fmla="*/ 48 h 76"/>
                  <a:gd name="T72" fmla="*/ 30 w 158"/>
                  <a:gd name="T73" fmla="*/ 40 h 76"/>
                  <a:gd name="T74" fmla="*/ 20 w 158"/>
                  <a:gd name="T75" fmla="*/ 34 h 76"/>
                  <a:gd name="T76" fmla="*/ 8 w 158"/>
                  <a:gd name="T77" fmla="*/ 38 h 76"/>
                  <a:gd name="T78" fmla="*/ 0 w 158"/>
                  <a:gd name="T79" fmla="*/ 34 h 76"/>
                  <a:gd name="T80" fmla="*/ 2 w 158"/>
                  <a:gd name="T81" fmla="*/ 30 h 76"/>
                  <a:gd name="T82" fmla="*/ 6 w 158"/>
                  <a:gd name="T83" fmla="*/ 2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8" h="76">
                    <a:moveTo>
                      <a:pt x="6" y="20"/>
                    </a:moveTo>
                    <a:lnTo>
                      <a:pt x="16" y="8"/>
                    </a:lnTo>
                    <a:lnTo>
                      <a:pt x="28" y="8"/>
                    </a:lnTo>
                    <a:lnTo>
                      <a:pt x="32" y="12"/>
                    </a:lnTo>
                    <a:lnTo>
                      <a:pt x="50" y="10"/>
                    </a:lnTo>
                    <a:lnTo>
                      <a:pt x="52" y="4"/>
                    </a:lnTo>
                    <a:lnTo>
                      <a:pt x="60" y="0"/>
                    </a:lnTo>
                    <a:lnTo>
                      <a:pt x="72" y="2"/>
                    </a:lnTo>
                    <a:lnTo>
                      <a:pt x="74" y="10"/>
                    </a:lnTo>
                    <a:lnTo>
                      <a:pt x="134" y="8"/>
                    </a:lnTo>
                    <a:lnTo>
                      <a:pt x="140" y="14"/>
                    </a:lnTo>
                    <a:lnTo>
                      <a:pt x="148" y="16"/>
                    </a:lnTo>
                    <a:lnTo>
                      <a:pt x="158" y="20"/>
                    </a:lnTo>
                    <a:lnTo>
                      <a:pt x="152" y="24"/>
                    </a:lnTo>
                    <a:lnTo>
                      <a:pt x="138" y="32"/>
                    </a:lnTo>
                    <a:lnTo>
                      <a:pt x="126" y="36"/>
                    </a:lnTo>
                    <a:lnTo>
                      <a:pt x="122" y="44"/>
                    </a:lnTo>
                    <a:lnTo>
                      <a:pt x="102" y="44"/>
                    </a:lnTo>
                    <a:lnTo>
                      <a:pt x="98" y="54"/>
                    </a:lnTo>
                    <a:lnTo>
                      <a:pt x="82" y="58"/>
                    </a:lnTo>
                    <a:lnTo>
                      <a:pt x="82" y="52"/>
                    </a:lnTo>
                    <a:lnTo>
                      <a:pt x="68" y="52"/>
                    </a:lnTo>
                    <a:lnTo>
                      <a:pt x="66" y="58"/>
                    </a:lnTo>
                    <a:lnTo>
                      <a:pt x="58" y="62"/>
                    </a:lnTo>
                    <a:lnTo>
                      <a:pt x="54" y="66"/>
                    </a:lnTo>
                    <a:lnTo>
                      <a:pt x="52" y="76"/>
                    </a:lnTo>
                    <a:lnTo>
                      <a:pt x="32" y="76"/>
                    </a:lnTo>
                    <a:lnTo>
                      <a:pt x="18" y="74"/>
                    </a:lnTo>
                    <a:lnTo>
                      <a:pt x="6" y="74"/>
                    </a:lnTo>
                    <a:lnTo>
                      <a:pt x="4" y="66"/>
                    </a:lnTo>
                    <a:lnTo>
                      <a:pt x="2" y="60"/>
                    </a:lnTo>
                    <a:lnTo>
                      <a:pt x="4" y="56"/>
                    </a:lnTo>
                    <a:lnTo>
                      <a:pt x="8" y="60"/>
                    </a:lnTo>
                    <a:lnTo>
                      <a:pt x="20" y="60"/>
                    </a:lnTo>
                    <a:lnTo>
                      <a:pt x="30" y="56"/>
                    </a:lnTo>
                    <a:lnTo>
                      <a:pt x="38" y="48"/>
                    </a:lnTo>
                    <a:lnTo>
                      <a:pt x="30" y="40"/>
                    </a:lnTo>
                    <a:lnTo>
                      <a:pt x="20" y="34"/>
                    </a:lnTo>
                    <a:lnTo>
                      <a:pt x="8" y="38"/>
                    </a:lnTo>
                    <a:lnTo>
                      <a:pt x="0" y="34"/>
                    </a:lnTo>
                    <a:lnTo>
                      <a:pt x="2" y="30"/>
                    </a:lnTo>
                    <a:lnTo>
                      <a:pt x="6" y="2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4" name="Freeform 848"/>
              <p:cNvSpPr>
                <a:spLocks/>
              </p:cNvSpPr>
              <p:nvPr/>
            </p:nvSpPr>
            <p:spPr bwMode="auto">
              <a:xfrm>
                <a:off x="3441" y="1589"/>
                <a:ext cx="640" cy="298"/>
              </a:xfrm>
              <a:custGeom>
                <a:avLst/>
                <a:gdLst>
                  <a:gd name="T0" fmla="*/ 94 w 640"/>
                  <a:gd name="T1" fmla="*/ 260 h 298"/>
                  <a:gd name="T2" fmla="*/ 66 w 640"/>
                  <a:gd name="T3" fmla="*/ 234 h 298"/>
                  <a:gd name="T4" fmla="*/ 64 w 640"/>
                  <a:gd name="T5" fmla="*/ 220 h 298"/>
                  <a:gd name="T6" fmla="*/ 76 w 640"/>
                  <a:gd name="T7" fmla="*/ 210 h 298"/>
                  <a:gd name="T8" fmla="*/ 94 w 640"/>
                  <a:gd name="T9" fmla="*/ 208 h 298"/>
                  <a:gd name="T10" fmla="*/ 108 w 640"/>
                  <a:gd name="T11" fmla="*/ 196 h 298"/>
                  <a:gd name="T12" fmla="*/ 82 w 640"/>
                  <a:gd name="T13" fmla="*/ 176 h 298"/>
                  <a:gd name="T14" fmla="*/ 40 w 640"/>
                  <a:gd name="T15" fmla="*/ 188 h 298"/>
                  <a:gd name="T16" fmla="*/ 24 w 640"/>
                  <a:gd name="T17" fmla="*/ 158 h 298"/>
                  <a:gd name="T18" fmla="*/ 0 w 640"/>
                  <a:gd name="T19" fmla="*/ 140 h 298"/>
                  <a:gd name="T20" fmla="*/ 18 w 640"/>
                  <a:gd name="T21" fmla="*/ 102 h 298"/>
                  <a:gd name="T22" fmla="*/ 34 w 640"/>
                  <a:gd name="T23" fmla="*/ 114 h 298"/>
                  <a:gd name="T24" fmla="*/ 60 w 640"/>
                  <a:gd name="T25" fmla="*/ 84 h 298"/>
                  <a:gd name="T26" fmla="*/ 112 w 640"/>
                  <a:gd name="T27" fmla="*/ 84 h 298"/>
                  <a:gd name="T28" fmla="*/ 150 w 640"/>
                  <a:gd name="T29" fmla="*/ 100 h 298"/>
                  <a:gd name="T30" fmla="*/ 190 w 640"/>
                  <a:gd name="T31" fmla="*/ 90 h 298"/>
                  <a:gd name="T32" fmla="*/ 226 w 640"/>
                  <a:gd name="T33" fmla="*/ 98 h 298"/>
                  <a:gd name="T34" fmla="*/ 228 w 640"/>
                  <a:gd name="T35" fmla="*/ 80 h 298"/>
                  <a:gd name="T36" fmla="*/ 220 w 640"/>
                  <a:gd name="T37" fmla="*/ 68 h 298"/>
                  <a:gd name="T38" fmla="*/ 228 w 640"/>
                  <a:gd name="T39" fmla="*/ 52 h 298"/>
                  <a:gd name="T40" fmla="*/ 236 w 640"/>
                  <a:gd name="T41" fmla="*/ 40 h 298"/>
                  <a:gd name="T42" fmla="*/ 254 w 640"/>
                  <a:gd name="T43" fmla="*/ 28 h 298"/>
                  <a:gd name="T44" fmla="*/ 316 w 640"/>
                  <a:gd name="T45" fmla="*/ 10 h 298"/>
                  <a:gd name="T46" fmla="*/ 364 w 640"/>
                  <a:gd name="T47" fmla="*/ 0 h 298"/>
                  <a:gd name="T48" fmla="*/ 388 w 640"/>
                  <a:gd name="T49" fmla="*/ 16 h 298"/>
                  <a:gd name="T50" fmla="*/ 418 w 640"/>
                  <a:gd name="T51" fmla="*/ 28 h 298"/>
                  <a:gd name="T52" fmla="*/ 456 w 640"/>
                  <a:gd name="T53" fmla="*/ 28 h 298"/>
                  <a:gd name="T54" fmla="*/ 480 w 640"/>
                  <a:gd name="T55" fmla="*/ 32 h 298"/>
                  <a:gd name="T56" fmla="*/ 510 w 640"/>
                  <a:gd name="T57" fmla="*/ 60 h 298"/>
                  <a:gd name="T58" fmla="*/ 528 w 640"/>
                  <a:gd name="T59" fmla="*/ 92 h 298"/>
                  <a:gd name="T60" fmla="*/ 540 w 640"/>
                  <a:gd name="T61" fmla="*/ 84 h 298"/>
                  <a:gd name="T62" fmla="*/ 562 w 640"/>
                  <a:gd name="T63" fmla="*/ 96 h 298"/>
                  <a:gd name="T64" fmla="*/ 590 w 640"/>
                  <a:gd name="T65" fmla="*/ 92 h 298"/>
                  <a:gd name="T66" fmla="*/ 614 w 640"/>
                  <a:gd name="T67" fmla="*/ 116 h 298"/>
                  <a:gd name="T68" fmla="*/ 640 w 640"/>
                  <a:gd name="T69" fmla="*/ 132 h 298"/>
                  <a:gd name="T70" fmla="*/ 626 w 640"/>
                  <a:gd name="T71" fmla="*/ 142 h 298"/>
                  <a:gd name="T72" fmla="*/ 622 w 640"/>
                  <a:gd name="T73" fmla="*/ 170 h 298"/>
                  <a:gd name="T74" fmla="*/ 596 w 640"/>
                  <a:gd name="T75" fmla="*/ 172 h 298"/>
                  <a:gd name="T76" fmla="*/ 570 w 640"/>
                  <a:gd name="T77" fmla="*/ 194 h 298"/>
                  <a:gd name="T78" fmla="*/ 548 w 640"/>
                  <a:gd name="T79" fmla="*/ 208 h 298"/>
                  <a:gd name="T80" fmla="*/ 538 w 640"/>
                  <a:gd name="T81" fmla="*/ 232 h 298"/>
                  <a:gd name="T82" fmla="*/ 536 w 640"/>
                  <a:gd name="T83" fmla="*/ 256 h 298"/>
                  <a:gd name="T84" fmla="*/ 526 w 640"/>
                  <a:gd name="T85" fmla="*/ 262 h 298"/>
                  <a:gd name="T86" fmla="*/ 512 w 640"/>
                  <a:gd name="T87" fmla="*/ 254 h 298"/>
                  <a:gd name="T88" fmla="*/ 450 w 640"/>
                  <a:gd name="T89" fmla="*/ 248 h 298"/>
                  <a:gd name="T90" fmla="*/ 430 w 640"/>
                  <a:gd name="T91" fmla="*/ 250 h 298"/>
                  <a:gd name="T92" fmla="*/ 410 w 640"/>
                  <a:gd name="T93" fmla="*/ 258 h 298"/>
                  <a:gd name="T94" fmla="*/ 394 w 640"/>
                  <a:gd name="T95" fmla="*/ 254 h 298"/>
                  <a:gd name="T96" fmla="*/ 376 w 640"/>
                  <a:gd name="T97" fmla="*/ 270 h 298"/>
                  <a:gd name="T98" fmla="*/ 350 w 640"/>
                  <a:gd name="T99" fmla="*/ 298 h 298"/>
                  <a:gd name="T100" fmla="*/ 342 w 640"/>
                  <a:gd name="T101" fmla="*/ 288 h 298"/>
                  <a:gd name="T102" fmla="*/ 320 w 640"/>
                  <a:gd name="T103" fmla="*/ 288 h 298"/>
                  <a:gd name="T104" fmla="*/ 308 w 640"/>
                  <a:gd name="T105" fmla="*/ 264 h 298"/>
                  <a:gd name="T106" fmla="*/ 290 w 640"/>
                  <a:gd name="T107" fmla="*/ 238 h 298"/>
                  <a:gd name="T108" fmla="*/ 244 w 640"/>
                  <a:gd name="T109" fmla="*/ 242 h 298"/>
                  <a:gd name="T110" fmla="*/ 204 w 640"/>
                  <a:gd name="T111" fmla="*/ 210 h 298"/>
                  <a:gd name="T112" fmla="*/ 168 w 640"/>
                  <a:gd name="T113" fmla="*/ 208 h 298"/>
                  <a:gd name="T114" fmla="*/ 150 w 640"/>
                  <a:gd name="T115" fmla="*/ 286 h 298"/>
                  <a:gd name="T116" fmla="*/ 132 w 640"/>
                  <a:gd name="T117" fmla="*/ 270 h 298"/>
                  <a:gd name="T118" fmla="*/ 114 w 640"/>
                  <a:gd name="T119" fmla="*/ 264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40" h="298">
                    <a:moveTo>
                      <a:pt x="108" y="262"/>
                    </a:moveTo>
                    <a:lnTo>
                      <a:pt x="94" y="260"/>
                    </a:lnTo>
                    <a:lnTo>
                      <a:pt x="78" y="248"/>
                    </a:lnTo>
                    <a:lnTo>
                      <a:pt x="66" y="234"/>
                    </a:lnTo>
                    <a:lnTo>
                      <a:pt x="58" y="224"/>
                    </a:lnTo>
                    <a:lnTo>
                      <a:pt x="64" y="220"/>
                    </a:lnTo>
                    <a:lnTo>
                      <a:pt x="78" y="222"/>
                    </a:lnTo>
                    <a:lnTo>
                      <a:pt x="76" y="210"/>
                    </a:lnTo>
                    <a:lnTo>
                      <a:pt x="82" y="206"/>
                    </a:lnTo>
                    <a:lnTo>
                      <a:pt x="94" y="208"/>
                    </a:lnTo>
                    <a:lnTo>
                      <a:pt x="104" y="210"/>
                    </a:lnTo>
                    <a:lnTo>
                      <a:pt x="108" y="196"/>
                    </a:lnTo>
                    <a:lnTo>
                      <a:pt x="100" y="176"/>
                    </a:lnTo>
                    <a:lnTo>
                      <a:pt x="82" y="176"/>
                    </a:lnTo>
                    <a:lnTo>
                      <a:pt x="64" y="178"/>
                    </a:lnTo>
                    <a:lnTo>
                      <a:pt x="40" y="188"/>
                    </a:lnTo>
                    <a:lnTo>
                      <a:pt x="36" y="174"/>
                    </a:lnTo>
                    <a:lnTo>
                      <a:pt x="24" y="158"/>
                    </a:lnTo>
                    <a:lnTo>
                      <a:pt x="10" y="154"/>
                    </a:lnTo>
                    <a:lnTo>
                      <a:pt x="0" y="140"/>
                    </a:lnTo>
                    <a:lnTo>
                      <a:pt x="6" y="116"/>
                    </a:lnTo>
                    <a:lnTo>
                      <a:pt x="18" y="102"/>
                    </a:lnTo>
                    <a:lnTo>
                      <a:pt x="26" y="118"/>
                    </a:lnTo>
                    <a:lnTo>
                      <a:pt x="34" y="114"/>
                    </a:lnTo>
                    <a:lnTo>
                      <a:pt x="36" y="102"/>
                    </a:lnTo>
                    <a:lnTo>
                      <a:pt x="60" y="84"/>
                    </a:lnTo>
                    <a:lnTo>
                      <a:pt x="76" y="78"/>
                    </a:lnTo>
                    <a:lnTo>
                      <a:pt x="112" y="84"/>
                    </a:lnTo>
                    <a:lnTo>
                      <a:pt x="136" y="98"/>
                    </a:lnTo>
                    <a:lnTo>
                      <a:pt x="150" y="100"/>
                    </a:lnTo>
                    <a:lnTo>
                      <a:pt x="172" y="90"/>
                    </a:lnTo>
                    <a:lnTo>
                      <a:pt x="190" y="90"/>
                    </a:lnTo>
                    <a:lnTo>
                      <a:pt x="200" y="100"/>
                    </a:lnTo>
                    <a:lnTo>
                      <a:pt x="226" y="98"/>
                    </a:lnTo>
                    <a:lnTo>
                      <a:pt x="238" y="88"/>
                    </a:lnTo>
                    <a:lnTo>
                      <a:pt x="228" y="80"/>
                    </a:lnTo>
                    <a:lnTo>
                      <a:pt x="214" y="76"/>
                    </a:lnTo>
                    <a:lnTo>
                      <a:pt x="220" y="68"/>
                    </a:lnTo>
                    <a:lnTo>
                      <a:pt x="226" y="62"/>
                    </a:lnTo>
                    <a:lnTo>
                      <a:pt x="228" y="52"/>
                    </a:lnTo>
                    <a:lnTo>
                      <a:pt x="240" y="48"/>
                    </a:lnTo>
                    <a:lnTo>
                      <a:pt x="236" y="40"/>
                    </a:lnTo>
                    <a:lnTo>
                      <a:pt x="232" y="30"/>
                    </a:lnTo>
                    <a:lnTo>
                      <a:pt x="254" y="28"/>
                    </a:lnTo>
                    <a:lnTo>
                      <a:pt x="280" y="20"/>
                    </a:lnTo>
                    <a:lnTo>
                      <a:pt x="316" y="10"/>
                    </a:lnTo>
                    <a:lnTo>
                      <a:pt x="346" y="4"/>
                    </a:lnTo>
                    <a:lnTo>
                      <a:pt x="364" y="0"/>
                    </a:lnTo>
                    <a:lnTo>
                      <a:pt x="384" y="2"/>
                    </a:lnTo>
                    <a:lnTo>
                      <a:pt x="388" y="16"/>
                    </a:lnTo>
                    <a:lnTo>
                      <a:pt x="398" y="22"/>
                    </a:lnTo>
                    <a:lnTo>
                      <a:pt x="418" y="28"/>
                    </a:lnTo>
                    <a:lnTo>
                      <a:pt x="438" y="38"/>
                    </a:lnTo>
                    <a:lnTo>
                      <a:pt x="456" y="28"/>
                    </a:lnTo>
                    <a:lnTo>
                      <a:pt x="478" y="22"/>
                    </a:lnTo>
                    <a:lnTo>
                      <a:pt x="480" y="32"/>
                    </a:lnTo>
                    <a:lnTo>
                      <a:pt x="498" y="44"/>
                    </a:lnTo>
                    <a:lnTo>
                      <a:pt x="510" y="60"/>
                    </a:lnTo>
                    <a:lnTo>
                      <a:pt x="524" y="84"/>
                    </a:lnTo>
                    <a:lnTo>
                      <a:pt x="528" y="92"/>
                    </a:lnTo>
                    <a:lnTo>
                      <a:pt x="536" y="92"/>
                    </a:lnTo>
                    <a:lnTo>
                      <a:pt x="540" y="84"/>
                    </a:lnTo>
                    <a:lnTo>
                      <a:pt x="550" y="90"/>
                    </a:lnTo>
                    <a:lnTo>
                      <a:pt x="562" y="96"/>
                    </a:lnTo>
                    <a:lnTo>
                      <a:pt x="572" y="94"/>
                    </a:lnTo>
                    <a:lnTo>
                      <a:pt x="590" y="92"/>
                    </a:lnTo>
                    <a:lnTo>
                      <a:pt x="600" y="106"/>
                    </a:lnTo>
                    <a:lnTo>
                      <a:pt x="614" y="116"/>
                    </a:lnTo>
                    <a:lnTo>
                      <a:pt x="636" y="118"/>
                    </a:lnTo>
                    <a:lnTo>
                      <a:pt x="640" y="132"/>
                    </a:lnTo>
                    <a:lnTo>
                      <a:pt x="638" y="142"/>
                    </a:lnTo>
                    <a:lnTo>
                      <a:pt x="626" y="142"/>
                    </a:lnTo>
                    <a:lnTo>
                      <a:pt x="622" y="156"/>
                    </a:lnTo>
                    <a:lnTo>
                      <a:pt x="622" y="170"/>
                    </a:lnTo>
                    <a:lnTo>
                      <a:pt x="612" y="172"/>
                    </a:lnTo>
                    <a:lnTo>
                      <a:pt x="596" y="172"/>
                    </a:lnTo>
                    <a:lnTo>
                      <a:pt x="580" y="170"/>
                    </a:lnTo>
                    <a:lnTo>
                      <a:pt x="570" y="194"/>
                    </a:lnTo>
                    <a:lnTo>
                      <a:pt x="566" y="208"/>
                    </a:lnTo>
                    <a:lnTo>
                      <a:pt x="548" y="208"/>
                    </a:lnTo>
                    <a:lnTo>
                      <a:pt x="536" y="214"/>
                    </a:lnTo>
                    <a:lnTo>
                      <a:pt x="538" y="232"/>
                    </a:lnTo>
                    <a:lnTo>
                      <a:pt x="544" y="248"/>
                    </a:lnTo>
                    <a:lnTo>
                      <a:pt x="536" y="256"/>
                    </a:lnTo>
                    <a:lnTo>
                      <a:pt x="536" y="266"/>
                    </a:lnTo>
                    <a:lnTo>
                      <a:pt x="526" y="262"/>
                    </a:lnTo>
                    <a:lnTo>
                      <a:pt x="518" y="260"/>
                    </a:lnTo>
                    <a:lnTo>
                      <a:pt x="512" y="254"/>
                    </a:lnTo>
                    <a:lnTo>
                      <a:pt x="452" y="256"/>
                    </a:lnTo>
                    <a:lnTo>
                      <a:pt x="450" y="248"/>
                    </a:lnTo>
                    <a:lnTo>
                      <a:pt x="438" y="246"/>
                    </a:lnTo>
                    <a:lnTo>
                      <a:pt x="430" y="250"/>
                    </a:lnTo>
                    <a:lnTo>
                      <a:pt x="428" y="256"/>
                    </a:lnTo>
                    <a:lnTo>
                      <a:pt x="410" y="258"/>
                    </a:lnTo>
                    <a:lnTo>
                      <a:pt x="406" y="254"/>
                    </a:lnTo>
                    <a:lnTo>
                      <a:pt x="394" y="254"/>
                    </a:lnTo>
                    <a:lnTo>
                      <a:pt x="384" y="266"/>
                    </a:lnTo>
                    <a:lnTo>
                      <a:pt x="376" y="270"/>
                    </a:lnTo>
                    <a:lnTo>
                      <a:pt x="352" y="288"/>
                    </a:lnTo>
                    <a:lnTo>
                      <a:pt x="350" y="298"/>
                    </a:lnTo>
                    <a:lnTo>
                      <a:pt x="342" y="298"/>
                    </a:lnTo>
                    <a:lnTo>
                      <a:pt x="342" y="288"/>
                    </a:lnTo>
                    <a:lnTo>
                      <a:pt x="338" y="286"/>
                    </a:lnTo>
                    <a:lnTo>
                      <a:pt x="320" y="288"/>
                    </a:lnTo>
                    <a:lnTo>
                      <a:pt x="318" y="272"/>
                    </a:lnTo>
                    <a:lnTo>
                      <a:pt x="308" y="264"/>
                    </a:lnTo>
                    <a:lnTo>
                      <a:pt x="308" y="256"/>
                    </a:lnTo>
                    <a:lnTo>
                      <a:pt x="290" y="238"/>
                    </a:lnTo>
                    <a:lnTo>
                      <a:pt x="282" y="240"/>
                    </a:lnTo>
                    <a:lnTo>
                      <a:pt x="244" y="242"/>
                    </a:lnTo>
                    <a:lnTo>
                      <a:pt x="230" y="224"/>
                    </a:lnTo>
                    <a:lnTo>
                      <a:pt x="204" y="210"/>
                    </a:lnTo>
                    <a:lnTo>
                      <a:pt x="196" y="204"/>
                    </a:lnTo>
                    <a:lnTo>
                      <a:pt x="168" y="208"/>
                    </a:lnTo>
                    <a:lnTo>
                      <a:pt x="150" y="212"/>
                    </a:lnTo>
                    <a:lnTo>
                      <a:pt x="150" y="286"/>
                    </a:lnTo>
                    <a:lnTo>
                      <a:pt x="140" y="284"/>
                    </a:lnTo>
                    <a:lnTo>
                      <a:pt x="132" y="270"/>
                    </a:lnTo>
                    <a:lnTo>
                      <a:pt x="120" y="262"/>
                    </a:lnTo>
                    <a:lnTo>
                      <a:pt x="114" y="264"/>
                    </a:lnTo>
                    <a:lnTo>
                      <a:pt x="108" y="26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5" name="Freeform 849"/>
              <p:cNvSpPr>
                <a:spLocks/>
              </p:cNvSpPr>
              <p:nvPr/>
            </p:nvSpPr>
            <p:spPr bwMode="auto">
              <a:xfrm>
                <a:off x="3137" y="985"/>
                <a:ext cx="2580" cy="890"/>
              </a:xfrm>
              <a:custGeom>
                <a:avLst/>
                <a:gdLst>
                  <a:gd name="T0" fmla="*/ 336 w 2580"/>
                  <a:gd name="T1" fmla="*/ 878 h 890"/>
                  <a:gd name="T2" fmla="*/ 254 w 2580"/>
                  <a:gd name="T3" fmla="*/ 858 h 890"/>
                  <a:gd name="T4" fmla="*/ 174 w 2580"/>
                  <a:gd name="T5" fmla="*/ 796 h 890"/>
                  <a:gd name="T6" fmla="*/ 164 w 2580"/>
                  <a:gd name="T7" fmla="*/ 716 h 890"/>
                  <a:gd name="T8" fmla="*/ 72 w 2580"/>
                  <a:gd name="T9" fmla="*/ 674 h 890"/>
                  <a:gd name="T10" fmla="*/ 14 w 2580"/>
                  <a:gd name="T11" fmla="*/ 584 h 890"/>
                  <a:gd name="T12" fmla="*/ 22 w 2580"/>
                  <a:gd name="T13" fmla="*/ 486 h 890"/>
                  <a:gd name="T14" fmla="*/ 34 w 2580"/>
                  <a:gd name="T15" fmla="*/ 336 h 890"/>
                  <a:gd name="T16" fmla="*/ 80 w 2580"/>
                  <a:gd name="T17" fmla="*/ 244 h 890"/>
                  <a:gd name="T18" fmla="*/ 172 w 2580"/>
                  <a:gd name="T19" fmla="*/ 348 h 890"/>
                  <a:gd name="T20" fmla="*/ 122 w 2580"/>
                  <a:gd name="T21" fmla="*/ 386 h 890"/>
                  <a:gd name="T22" fmla="*/ 180 w 2580"/>
                  <a:gd name="T23" fmla="*/ 380 h 890"/>
                  <a:gd name="T24" fmla="*/ 262 w 2580"/>
                  <a:gd name="T25" fmla="*/ 310 h 890"/>
                  <a:gd name="T26" fmla="*/ 318 w 2580"/>
                  <a:gd name="T27" fmla="*/ 326 h 890"/>
                  <a:gd name="T28" fmla="*/ 476 w 2580"/>
                  <a:gd name="T29" fmla="*/ 278 h 890"/>
                  <a:gd name="T30" fmla="*/ 498 w 2580"/>
                  <a:gd name="T31" fmla="*/ 226 h 890"/>
                  <a:gd name="T32" fmla="*/ 626 w 2580"/>
                  <a:gd name="T33" fmla="*/ 246 h 890"/>
                  <a:gd name="T34" fmla="*/ 716 w 2580"/>
                  <a:gd name="T35" fmla="*/ 182 h 890"/>
                  <a:gd name="T36" fmla="*/ 666 w 2580"/>
                  <a:gd name="T37" fmla="*/ 324 h 890"/>
                  <a:gd name="T38" fmla="*/ 778 w 2580"/>
                  <a:gd name="T39" fmla="*/ 270 h 890"/>
                  <a:gd name="T40" fmla="*/ 734 w 2580"/>
                  <a:gd name="T41" fmla="*/ 204 h 890"/>
                  <a:gd name="T42" fmla="*/ 780 w 2580"/>
                  <a:gd name="T43" fmla="*/ 204 h 890"/>
                  <a:gd name="T44" fmla="*/ 798 w 2580"/>
                  <a:gd name="T45" fmla="*/ 162 h 890"/>
                  <a:gd name="T46" fmla="*/ 946 w 2580"/>
                  <a:gd name="T47" fmla="*/ 120 h 890"/>
                  <a:gd name="T48" fmla="*/ 1230 w 2580"/>
                  <a:gd name="T49" fmla="*/ 2 h 890"/>
                  <a:gd name="T50" fmla="*/ 1326 w 2580"/>
                  <a:gd name="T51" fmla="*/ 102 h 890"/>
                  <a:gd name="T52" fmla="*/ 1336 w 2580"/>
                  <a:gd name="T53" fmla="*/ 122 h 890"/>
                  <a:gd name="T54" fmla="*/ 1564 w 2580"/>
                  <a:gd name="T55" fmla="*/ 138 h 890"/>
                  <a:gd name="T56" fmla="*/ 1720 w 2580"/>
                  <a:gd name="T57" fmla="*/ 190 h 890"/>
                  <a:gd name="T58" fmla="*/ 1926 w 2580"/>
                  <a:gd name="T59" fmla="*/ 172 h 890"/>
                  <a:gd name="T60" fmla="*/ 2108 w 2580"/>
                  <a:gd name="T61" fmla="*/ 246 h 890"/>
                  <a:gd name="T62" fmla="*/ 2274 w 2580"/>
                  <a:gd name="T63" fmla="*/ 272 h 890"/>
                  <a:gd name="T64" fmla="*/ 2442 w 2580"/>
                  <a:gd name="T65" fmla="*/ 276 h 890"/>
                  <a:gd name="T66" fmla="*/ 2568 w 2580"/>
                  <a:gd name="T67" fmla="*/ 332 h 890"/>
                  <a:gd name="T68" fmla="*/ 2446 w 2580"/>
                  <a:gd name="T69" fmla="*/ 360 h 890"/>
                  <a:gd name="T70" fmla="*/ 2368 w 2580"/>
                  <a:gd name="T71" fmla="*/ 380 h 890"/>
                  <a:gd name="T72" fmla="*/ 2306 w 2580"/>
                  <a:gd name="T73" fmla="*/ 464 h 890"/>
                  <a:gd name="T74" fmla="*/ 2136 w 2580"/>
                  <a:gd name="T75" fmla="*/ 534 h 890"/>
                  <a:gd name="T76" fmla="*/ 2104 w 2580"/>
                  <a:gd name="T77" fmla="*/ 634 h 890"/>
                  <a:gd name="T78" fmla="*/ 2034 w 2580"/>
                  <a:gd name="T79" fmla="*/ 582 h 890"/>
                  <a:gd name="T80" fmla="*/ 2166 w 2580"/>
                  <a:gd name="T81" fmla="*/ 430 h 890"/>
                  <a:gd name="T82" fmla="*/ 2058 w 2580"/>
                  <a:gd name="T83" fmla="*/ 456 h 890"/>
                  <a:gd name="T84" fmla="*/ 1966 w 2580"/>
                  <a:gd name="T85" fmla="*/ 504 h 890"/>
                  <a:gd name="T86" fmla="*/ 1734 w 2580"/>
                  <a:gd name="T87" fmla="*/ 620 h 890"/>
                  <a:gd name="T88" fmla="*/ 1794 w 2580"/>
                  <a:gd name="T89" fmla="*/ 728 h 890"/>
                  <a:gd name="T90" fmla="*/ 1660 w 2580"/>
                  <a:gd name="T91" fmla="*/ 810 h 890"/>
                  <a:gd name="T92" fmla="*/ 1666 w 2580"/>
                  <a:gd name="T93" fmla="*/ 764 h 890"/>
                  <a:gd name="T94" fmla="*/ 1472 w 2580"/>
                  <a:gd name="T95" fmla="*/ 652 h 890"/>
                  <a:gd name="T96" fmla="*/ 1418 w 2580"/>
                  <a:gd name="T97" fmla="*/ 718 h 890"/>
                  <a:gd name="T98" fmla="*/ 1276 w 2580"/>
                  <a:gd name="T99" fmla="*/ 718 h 890"/>
                  <a:gd name="T100" fmla="*/ 1132 w 2580"/>
                  <a:gd name="T101" fmla="*/ 674 h 890"/>
                  <a:gd name="T102" fmla="*/ 1024 w 2580"/>
                  <a:gd name="T103" fmla="*/ 700 h 890"/>
                  <a:gd name="T104" fmla="*/ 894 w 2580"/>
                  <a:gd name="T105" fmla="*/ 696 h 890"/>
                  <a:gd name="T106" fmla="*/ 760 w 2580"/>
                  <a:gd name="T107" fmla="*/ 632 h 890"/>
                  <a:gd name="T108" fmla="*/ 536 w 2580"/>
                  <a:gd name="T109" fmla="*/ 634 h 890"/>
                  <a:gd name="T110" fmla="*/ 530 w 2580"/>
                  <a:gd name="T111" fmla="*/ 702 h 890"/>
                  <a:gd name="T112" fmla="*/ 340 w 2580"/>
                  <a:gd name="T113" fmla="*/ 706 h 890"/>
                  <a:gd name="T114" fmla="*/ 344 w 2580"/>
                  <a:gd name="T115" fmla="*/ 79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80" h="890">
                    <a:moveTo>
                      <a:pt x="344" y="792"/>
                    </a:moveTo>
                    <a:lnTo>
                      <a:pt x="328" y="804"/>
                    </a:lnTo>
                    <a:lnTo>
                      <a:pt x="318" y="810"/>
                    </a:lnTo>
                    <a:lnTo>
                      <a:pt x="314" y="818"/>
                    </a:lnTo>
                    <a:lnTo>
                      <a:pt x="306" y="828"/>
                    </a:lnTo>
                    <a:lnTo>
                      <a:pt x="314" y="834"/>
                    </a:lnTo>
                    <a:lnTo>
                      <a:pt x="320" y="844"/>
                    </a:lnTo>
                    <a:lnTo>
                      <a:pt x="322" y="862"/>
                    </a:lnTo>
                    <a:lnTo>
                      <a:pt x="336" y="878"/>
                    </a:lnTo>
                    <a:lnTo>
                      <a:pt x="326" y="888"/>
                    </a:lnTo>
                    <a:lnTo>
                      <a:pt x="322" y="890"/>
                    </a:lnTo>
                    <a:lnTo>
                      <a:pt x="306" y="878"/>
                    </a:lnTo>
                    <a:lnTo>
                      <a:pt x="300" y="876"/>
                    </a:lnTo>
                    <a:lnTo>
                      <a:pt x="290" y="866"/>
                    </a:lnTo>
                    <a:lnTo>
                      <a:pt x="280" y="860"/>
                    </a:lnTo>
                    <a:lnTo>
                      <a:pt x="270" y="862"/>
                    </a:lnTo>
                    <a:lnTo>
                      <a:pt x="264" y="862"/>
                    </a:lnTo>
                    <a:lnTo>
                      <a:pt x="254" y="858"/>
                    </a:lnTo>
                    <a:lnTo>
                      <a:pt x="240" y="850"/>
                    </a:lnTo>
                    <a:lnTo>
                      <a:pt x="232" y="850"/>
                    </a:lnTo>
                    <a:lnTo>
                      <a:pt x="222" y="852"/>
                    </a:lnTo>
                    <a:lnTo>
                      <a:pt x="210" y="844"/>
                    </a:lnTo>
                    <a:lnTo>
                      <a:pt x="198" y="846"/>
                    </a:lnTo>
                    <a:lnTo>
                      <a:pt x="172" y="828"/>
                    </a:lnTo>
                    <a:lnTo>
                      <a:pt x="158" y="822"/>
                    </a:lnTo>
                    <a:lnTo>
                      <a:pt x="162" y="808"/>
                    </a:lnTo>
                    <a:lnTo>
                      <a:pt x="174" y="796"/>
                    </a:lnTo>
                    <a:lnTo>
                      <a:pt x="172" y="786"/>
                    </a:lnTo>
                    <a:lnTo>
                      <a:pt x="188" y="776"/>
                    </a:lnTo>
                    <a:lnTo>
                      <a:pt x="170" y="774"/>
                    </a:lnTo>
                    <a:lnTo>
                      <a:pt x="172" y="766"/>
                    </a:lnTo>
                    <a:lnTo>
                      <a:pt x="182" y="762"/>
                    </a:lnTo>
                    <a:lnTo>
                      <a:pt x="198" y="758"/>
                    </a:lnTo>
                    <a:lnTo>
                      <a:pt x="200" y="726"/>
                    </a:lnTo>
                    <a:lnTo>
                      <a:pt x="184" y="716"/>
                    </a:lnTo>
                    <a:lnTo>
                      <a:pt x="164" y="716"/>
                    </a:lnTo>
                    <a:lnTo>
                      <a:pt x="162" y="710"/>
                    </a:lnTo>
                    <a:lnTo>
                      <a:pt x="130" y="708"/>
                    </a:lnTo>
                    <a:lnTo>
                      <a:pt x="126" y="694"/>
                    </a:lnTo>
                    <a:lnTo>
                      <a:pt x="108" y="690"/>
                    </a:lnTo>
                    <a:lnTo>
                      <a:pt x="110" y="678"/>
                    </a:lnTo>
                    <a:lnTo>
                      <a:pt x="106" y="668"/>
                    </a:lnTo>
                    <a:lnTo>
                      <a:pt x="82" y="668"/>
                    </a:lnTo>
                    <a:lnTo>
                      <a:pt x="78" y="672"/>
                    </a:lnTo>
                    <a:lnTo>
                      <a:pt x="72" y="674"/>
                    </a:lnTo>
                    <a:lnTo>
                      <a:pt x="64" y="670"/>
                    </a:lnTo>
                    <a:lnTo>
                      <a:pt x="64" y="650"/>
                    </a:lnTo>
                    <a:lnTo>
                      <a:pt x="82" y="650"/>
                    </a:lnTo>
                    <a:lnTo>
                      <a:pt x="84" y="648"/>
                    </a:lnTo>
                    <a:lnTo>
                      <a:pt x="56" y="618"/>
                    </a:lnTo>
                    <a:lnTo>
                      <a:pt x="52" y="596"/>
                    </a:lnTo>
                    <a:lnTo>
                      <a:pt x="32" y="594"/>
                    </a:lnTo>
                    <a:lnTo>
                      <a:pt x="32" y="588"/>
                    </a:lnTo>
                    <a:lnTo>
                      <a:pt x="14" y="584"/>
                    </a:lnTo>
                    <a:lnTo>
                      <a:pt x="10" y="578"/>
                    </a:lnTo>
                    <a:lnTo>
                      <a:pt x="6" y="562"/>
                    </a:lnTo>
                    <a:lnTo>
                      <a:pt x="0" y="550"/>
                    </a:lnTo>
                    <a:lnTo>
                      <a:pt x="2" y="538"/>
                    </a:lnTo>
                    <a:lnTo>
                      <a:pt x="2" y="522"/>
                    </a:lnTo>
                    <a:lnTo>
                      <a:pt x="8" y="510"/>
                    </a:lnTo>
                    <a:lnTo>
                      <a:pt x="26" y="496"/>
                    </a:lnTo>
                    <a:lnTo>
                      <a:pt x="40" y="494"/>
                    </a:lnTo>
                    <a:lnTo>
                      <a:pt x="22" y="486"/>
                    </a:lnTo>
                    <a:lnTo>
                      <a:pt x="12" y="474"/>
                    </a:lnTo>
                    <a:lnTo>
                      <a:pt x="56" y="438"/>
                    </a:lnTo>
                    <a:lnTo>
                      <a:pt x="64" y="424"/>
                    </a:lnTo>
                    <a:lnTo>
                      <a:pt x="40" y="406"/>
                    </a:lnTo>
                    <a:lnTo>
                      <a:pt x="50" y="396"/>
                    </a:lnTo>
                    <a:lnTo>
                      <a:pt x="42" y="382"/>
                    </a:lnTo>
                    <a:lnTo>
                      <a:pt x="32" y="372"/>
                    </a:lnTo>
                    <a:lnTo>
                      <a:pt x="40" y="352"/>
                    </a:lnTo>
                    <a:lnTo>
                      <a:pt x="34" y="336"/>
                    </a:lnTo>
                    <a:lnTo>
                      <a:pt x="24" y="318"/>
                    </a:lnTo>
                    <a:lnTo>
                      <a:pt x="40" y="302"/>
                    </a:lnTo>
                    <a:lnTo>
                      <a:pt x="16" y="288"/>
                    </a:lnTo>
                    <a:lnTo>
                      <a:pt x="20" y="266"/>
                    </a:lnTo>
                    <a:lnTo>
                      <a:pt x="30" y="256"/>
                    </a:lnTo>
                    <a:lnTo>
                      <a:pt x="40" y="254"/>
                    </a:lnTo>
                    <a:lnTo>
                      <a:pt x="40" y="248"/>
                    </a:lnTo>
                    <a:lnTo>
                      <a:pt x="62" y="244"/>
                    </a:lnTo>
                    <a:lnTo>
                      <a:pt x="80" y="244"/>
                    </a:lnTo>
                    <a:lnTo>
                      <a:pt x="86" y="254"/>
                    </a:lnTo>
                    <a:lnTo>
                      <a:pt x="96" y="258"/>
                    </a:lnTo>
                    <a:lnTo>
                      <a:pt x="134" y="260"/>
                    </a:lnTo>
                    <a:lnTo>
                      <a:pt x="162" y="274"/>
                    </a:lnTo>
                    <a:lnTo>
                      <a:pt x="188" y="290"/>
                    </a:lnTo>
                    <a:lnTo>
                      <a:pt x="218" y="306"/>
                    </a:lnTo>
                    <a:lnTo>
                      <a:pt x="220" y="324"/>
                    </a:lnTo>
                    <a:lnTo>
                      <a:pt x="202" y="340"/>
                    </a:lnTo>
                    <a:lnTo>
                      <a:pt x="172" y="348"/>
                    </a:lnTo>
                    <a:lnTo>
                      <a:pt x="146" y="338"/>
                    </a:lnTo>
                    <a:lnTo>
                      <a:pt x="116" y="332"/>
                    </a:lnTo>
                    <a:lnTo>
                      <a:pt x="94" y="324"/>
                    </a:lnTo>
                    <a:lnTo>
                      <a:pt x="76" y="316"/>
                    </a:lnTo>
                    <a:lnTo>
                      <a:pt x="90" y="334"/>
                    </a:lnTo>
                    <a:lnTo>
                      <a:pt x="106" y="342"/>
                    </a:lnTo>
                    <a:lnTo>
                      <a:pt x="114" y="348"/>
                    </a:lnTo>
                    <a:lnTo>
                      <a:pt x="116" y="360"/>
                    </a:lnTo>
                    <a:lnTo>
                      <a:pt x="122" y="386"/>
                    </a:lnTo>
                    <a:lnTo>
                      <a:pt x="132" y="388"/>
                    </a:lnTo>
                    <a:lnTo>
                      <a:pt x="148" y="402"/>
                    </a:lnTo>
                    <a:lnTo>
                      <a:pt x="168" y="402"/>
                    </a:lnTo>
                    <a:lnTo>
                      <a:pt x="170" y="392"/>
                    </a:lnTo>
                    <a:lnTo>
                      <a:pt x="158" y="388"/>
                    </a:lnTo>
                    <a:lnTo>
                      <a:pt x="148" y="376"/>
                    </a:lnTo>
                    <a:lnTo>
                      <a:pt x="156" y="366"/>
                    </a:lnTo>
                    <a:lnTo>
                      <a:pt x="168" y="376"/>
                    </a:lnTo>
                    <a:lnTo>
                      <a:pt x="180" y="380"/>
                    </a:lnTo>
                    <a:lnTo>
                      <a:pt x="206" y="386"/>
                    </a:lnTo>
                    <a:lnTo>
                      <a:pt x="206" y="376"/>
                    </a:lnTo>
                    <a:lnTo>
                      <a:pt x="196" y="364"/>
                    </a:lnTo>
                    <a:lnTo>
                      <a:pt x="208" y="352"/>
                    </a:lnTo>
                    <a:lnTo>
                      <a:pt x="226" y="342"/>
                    </a:lnTo>
                    <a:lnTo>
                      <a:pt x="236" y="334"/>
                    </a:lnTo>
                    <a:lnTo>
                      <a:pt x="264" y="342"/>
                    </a:lnTo>
                    <a:lnTo>
                      <a:pt x="270" y="318"/>
                    </a:lnTo>
                    <a:lnTo>
                      <a:pt x="262" y="310"/>
                    </a:lnTo>
                    <a:lnTo>
                      <a:pt x="266" y="288"/>
                    </a:lnTo>
                    <a:lnTo>
                      <a:pt x="258" y="280"/>
                    </a:lnTo>
                    <a:lnTo>
                      <a:pt x="292" y="278"/>
                    </a:lnTo>
                    <a:lnTo>
                      <a:pt x="304" y="292"/>
                    </a:lnTo>
                    <a:lnTo>
                      <a:pt x="304" y="300"/>
                    </a:lnTo>
                    <a:lnTo>
                      <a:pt x="288" y="300"/>
                    </a:lnTo>
                    <a:lnTo>
                      <a:pt x="278" y="310"/>
                    </a:lnTo>
                    <a:lnTo>
                      <a:pt x="294" y="324"/>
                    </a:lnTo>
                    <a:lnTo>
                      <a:pt x="318" y="326"/>
                    </a:lnTo>
                    <a:lnTo>
                      <a:pt x="328" y="302"/>
                    </a:lnTo>
                    <a:lnTo>
                      <a:pt x="386" y="280"/>
                    </a:lnTo>
                    <a:lnTo>
                      <a:pt x="396" y="282"/>
                    </a:lnTo>
                    <a:lnTo>
                      <a:pt x="408" y="270"/>
                    </a:lnTo>
                    <a:lnTo>
                      <a:pt x="420" y="266"/>
                    </a:lnTo>
                    <a:lnTo>
                      <a:pt x="416" y="284"/>
                    </a:lnTo>
                    <a:lnTo>
                      <a:pt x="436" y="284"/>
                    </a:lnTo>
                    <a:lnTo>
                      <a:pt x="440" y="276"/>
                    </a:lnTo>
                    <a:lnTo>
                      <a:pt x="476" y="278"/>
                    </a:lnTo>
                    <a:lnTo>
                      <a:pt x="500" y="264"/>
                    </a:lnTo>
                    <a:lnTo>
                      <a:pt x="504" y="274"/>
                    </a:lnTo>
                    <a:lnTo>
                      <a:pt x="502" y="282"/>
                    </a:lnTo>
                    <a:lnTo>
                      <a:pt x="512" y="282"/>
                    </a:lnTo>
                    <a:lnTo>
                      <a:pt x="516" y="274"/>
                    </a:lnTo>
                    <a:lnTo>
                      <a:pt x="532" y="264"/>
                    </a:lnTo>
                    <a:lnTo>
                      <a:pt x="520" y="248"/>
                    </a:lnTo>
                    <a:lnTo>
                      <a:pt x="498" y="240"/>
                    </a:lnTo>
                    <a:lnTo>
                      <a:pt x="498" y="226"/>
                    </a:lnTo>
                    <a:lnTo>
                      <a:pt x="506" y="224"/>
                    </a:lnTo>
                    <a:lnTo>
                      <a:pt x="526" y="242"/>
                    </a:lnTo>
                    <a:lnTo>
                      <a:pt x="558" y="244"/>
                    </a:lnTo>
                    <a:lnTo>
                      <a:pt x="592" y="256"/>
                    </a:lnTo>
                    <a:lnTo>
                      <a:pt x="620" y="268"/>
                    </a:lnTo>
                    <a:lnTo>
                      <a:pt x="650" y="284"/>
                    </a:lnTo>
                    <a:lnTo>
                      <a:pt x="658" y="270"/>
                    </a:lnTo>
                    <a:lnTo>
                      <a:pt x="644" y="256"/>
                    </a:lnTo>
                    <a:lnTo>
                      <a:pt x="626" y="246"/>
                    </a:lnTo>
                    <a:lnTo>
                      <a:pt x="626" y="236"/>
                    </a:lnTo>
                    <a:lnTo>
                      <a:pt x="634" y="216"/>
                    </a:lnTo>
                    <a:lnTo>
                      <a:pt x="624" y="210"/>
                    </a:lnTo>
                    <a:lnTo>
                      <a:pt x="626" y="204"/>
                    </a:lnTo>
                    <a:lnTo>
                      <a:pt x="650" y="186"/>
                    </a:lnTo>
                    <a:lnTo>
                      <a:pt x="666" y="154"/>
                    </a:lnTo>
                    <a:lnTo>
                      <a:pt x="716" y="158"/>
                    </a:lnTo>
                    <a:lnTo>
                      <a:pt x="720" y="164"/>
                    </a:lnTo>
                    <a:lnTo>
                      <a:pt x="716" y="182"/>
                    </a:lnTo>
                    <a:lnTo>
                      <a:pt x="706" y="198"/>
                    </a:lnTo>
                    <a:lnTo>
                      <a:pt x="716" y="206"/>
                    </a:lnTo>
                    <a:lnTo>
                      <a:pt x="720" y="224"/>
                    </a:lnTo>
                    <a:lnTo>
                      <a:pt x="716" y="268"/>
                    </a:lnTo>
                    <a:lnTo>
                      <a:pt x="732" y="280"/>
                    </a:lnTo>
                    <a:lnTo>
                      <a:pt x="724" y="298"/>
                    </a:lnTo>
                    <a:lnTo>
                      <a:pt x="696" y="322"/>
                    </a:lnTo>
                    <a:lnTo>
                      <a:pt x="682" y="328"/>
                    </a:lnTo>
                    <a:lnTo>
                      <a:pt x="666" y="324"/>
                    </a:lnTo>
                    <a:lnTo>
                      <a:pt x="658" y="328"/>
                    </a:lnTo>
                    <a:lnTo>
                      <a:pt x="670" y="336"/>
                    </a:lnTo>
                    <a:lnTo>
                      <a:pt x="688" y="340"/>
                    </a:lnTo>
                    <a:lnTo>
                      <a:pt x="706" y="342"/>
                    </a:lnTo>
                    <a:lnTo>
                      <a:pt x="726" y="326"/>
                    </a:lnTo>
                    <a:lnTo>
                      <a:pt x="754" y="298"/>
                    </a:lnTo>
                    <a:lnTo>
                      <a:pt x="746" y="282"/>
                    </a:lnTo>
                    <a:lnTo>
                      <a:pt x="756" y="266"/>
                    </a:lnTo>
                    <a:lnTo>
                      <a:pt x="778" y="270"/>
                    </a:lnTo>
                    <a:lnTo>
                      <a:pt x="788" y="280"/>
                    </a:lnTo>
                    <a:lnTo>
                      <a:pt x="792" y="296"/>
                    </a:lnTo>
                    <a:lnTo>
                      <a:pt x="806" y="284"/>
                    </a:lnTo>
                    <a:lnTo>
                      <a:pt x="798" y="268"/>
                    </a:lnTo>
                    <a:lnTo>
                      <a:pt x="778" y="262"/>
                    </a:lnTo>
                    <a:lnTo>
                      <a:pt x="736" y="260"/>
                    </a:lnTo>
                    <a:lnTo>
                      <a:pt x="736" y="240"/>
                    </a:lnTo>
                    <a:lnTo>
                      <a:pt x="744" y="220"/>
                    </a:lnTo>
                    <a:lnTo>
                      <a:pt x="734" y="204"/>
                    </a:lnTo>
                    <a:lnTo>
                      <a:pt x="728" y="192"/>
                    </a:lnTo>
                    <a:lnTo>
                      <a:pt x="740" y="180"/>
                    </a:lnTo>
                    <a:lnTo>
                      <a:pt x="754" y="174"/>
                    </a:lnTo>
                    <a:lnTo>
                      <a:pt x="756" y="158"/>
                    </a:lnTo>
                    <a:lnTo>
                      <a:pt x="764" y="158"/>
                    </a:lnTo>
                    <a:lnTo>
                      <a:pt x="766" y="176"/>
                    </a:lnTo>
                    <a:lnTo>
                      <a:pt x="760" y="190"/>
                    </a:lnTo>
                    <a:lnTo>
                      <a:pt x="764" y="200"/>
                    </a:lnTo>
                    <a:lnTo>
                      <a:pt x="780" y="204"/>
                    </a:lnTo>
                    <a:lnTo>
                      <a:pt x="804" y="210"/>
                    </a:lnTo>
                    <a:lnTo>
                      <a:pt x="816" y="210"/>
                    </a:lnTo>
                    <a:lnTo>
                      <a:pt x="802" y="200"/>
                    </a:lnTo>
                    <a:lnTo>
                      <a:pt x="782" y="194"/>
                    </a:lnTo>
                    <a:lnTo>
                      <a:pt x="774" y="182"/>
                    </a:lnTo>
                    <a:lnTo>
                      <a:pt x="786" y="178"/>
                    </a:lnTo>
                    <a:lnTo>
                      <a:pt x="806" y="182"/>
                    </a:lnTo>
                    <a:lnTo>
                      <a:pt x="792" y="166"/>
                    </a:lnTo>
                    <a:lnTo>
                      <a:pt x="798" y="162"/>
                    </a:lnTo>
                    <a:lnTo>
                      <a:pt x="832" y="172"/>
                    </a:lnTo>
                    <a:lnTo>
                      <a:pt x="852" y="188"/>
                    </a:lnTo>
                    <a:lnTo>
                      <a:pt x="880" y="188"/>
                    </a:lnTo>
                    <a:lnTo>
                      <a:pt x="866" y="174"/>
                    </a:lnTo>
                    <a:lnTo>
                      <a:pt x="848" y="160"/>
                    </a:lnTo>
                    <a:lnTo>
                      <a:pt x="842" y="138"/>
                    </a:lnTo>
                    <a:lnTo>
                      <a:pt x="854" y="130"/>
                    </a:lnTo>
                    <a:lnTo>
                      <a:pt x="900" y="128"/>
                    </a:lnTo>
                    <a:lnTo>
                      <a:pt x="946" y="120"/>
                    </a:lnTo>
                    <a:lnTo>
                      <a:pt x="934" y="98"/>
                    </a:lnTo>
                    <a:lnTo>
                      <a:pt x="972" y="80"/>
                    </a:lnTo>
                    <a:lnTo>
                      <a:pt x="1056" y="52"/>
                    </a:lnTo>
                    <a:lnTo>
                      <a:pt x="1092" y="48"/>
                    </a:lnTo>
                    <a:lnTo>
                      <a:pt x="1126" y="52"/>
                    </a:lnTo>
                    <a:lnTo>
                      <a:pt x="1176" y="36"/>
                    </a:lnTo>
                    <a:lnTo>
                      <a:pt x="1172" y="20"/>
                    </a:lnTo>
                    <a:lnTo>
                      <a:pt x="1196" y="0"/>
                    </a:lnTo>
                    <a:lnTo>
                      <a:pt x="1230" y="2"/>
                    </a:lnTo>
                    <a:lnTo>
                      <a:pt x="1248" y="8"/>
                    </a:lnTo>
                    <a:lnTo>
                      <a:pt x="1226" y="20"/>
                    </a:lnTo>
                    <a:lnTo>
                      <a:pt x="1268" y="22"/>
                    </a:lnTo>
                    <a:lnTo>
                      <a:pt x="1260" y="36"/>
                    </a:lnTo>
                    <a:lnTo>
                      <a:pt x="1336" y="34"/>
                    </a:lnTo>
                    <a:lnTo>
                      <a:pt x="1364" y="52"/>
                    </a:lnTo>
                    <a:lnTo>
                      <a:pt x="1368" y="64"/>
                    </a:lnTo>
                    <a:lnTo>
                      <a:pt x="1360" y="84"/>
                    </a:lnTo>
                    <a:lnTo>
                      <a:pt x="1326" y="102"/>
                    </a:lnTo>
                    <a:lnTo>
                      <a:pt x="1290" y="122"/>
                    </a:lnTo>
                    <a:lnTo>
                      <a:pt x="1240" y="150"/>
                    </a:lnTo>
                    <a:lnTo>
                      <a:pt x="1244" y="154"/>
                    </a:lnTo>
                    <a:lnTo>
                      <a:pt x="1266" y="146"/>
                    </a:lnTo>
                    <a:lnTo>
                      <a:pt x="1308" y="134"/>
                    </a:lnTo>
                    <a:lnTo>
                      <a:pt x="1306" y="126"/>
                    </a:lnTo>
                    <a:lnTo>
                      <a:pt x="1316" y="116"/>
                    </a:lnTo>
                    <a:lnTo>
                      <a:pt x="1332" y="112"/>
                    </a:lnTo>
                    <a:lnTo>
                      <a:pt x="1336" y="122"/>
                    </a:lnTo>
                    <a:lnTo>
                      <a:pt x="1348" y="126"/>
                    </a:lnTo>
                    <a:lnTo>
                      <a:pt x="1366" y="138"/>
                    </a:lnTo>
                    <a:lnTo>
                      <a:pt x="1376" y="132"/>
                    </a:lnTo>
                    <a:lnTo>
                      <a:pt x="1450" y="134"/>
                    </a:lnTo>
                    <a:lnTo>
                      <a:pt x="1450" y="144"/>
                    </a:lnTo>
                    <a:lnTo>
                      <a:pt x="1522" y="152"/>
                    </a:lnTo>
                    <a:lnTo>
                      <a:pt x="1530" y="126"/>
                    </a:lnTo>
                    <a:lnTo>
                      <a:pt x="1544" y="128"/>
                    </a:lnTo>
                    <a:lnTo>
                      <a:pt x="1564" y="138"/>
                    </a:lnTo>
                    <a:lnTo>
                      <a:pt x="1596" y="136"/>
                    </a:lnTo>
                    <a:lnTo>
                      <a:pt x="1614" y="156"/>
                    </a:lnTo>
                    <a:lnTo>
                      <a:pt x="1618" y="174"/>
                    </a:lnTo>
                    <a:lnTo>
                      <a:pt x="1606" y="182"/>
                    </a:lnTo>
                    <a:lnTo>
                      <a:pt x="1628" y="208"/>
                    </a:lnTo>
                    <a:lnTo>
                      <a:pt x="1650" y="214"/>
                    </a:lnTo>
                    <a:lnTo>
                      <a:pt x="1670" y="184"/>
                    </a:lnTo>
                    <a:lnTo>
                      <a:pt x="1696" y="198"/>
                    </a:lnTo>
                    <a:lnTo>
                      <a:pt x="1720" y="190"/>
                    </a:lnTo>
                    <a:lnTo>
                      <a:pt x="1746" y="200"/>
                    </a:lnTo>
                    <a:lnTo>
                      <a:pt x="1768" y="192"/>
                    </a:lnTo>
                    <a:lnTo>
                      <a:pt x="1784" y="184"/>
                    </a:lnTo>
                    <a:lnTo>
                      <a:pt x="1782" y="166"/>
                    </a:lnTo>
                    <a:lnTo>
                      <a:pt x="1804" y="158"/>
                    </a:lnTo>
                    <a:lnTo>
                      <a:pt x="1872" y="162"/>
                    </a:lnTo>
                    <a:lnTo>
                      <a:pt x="1884" y="172"/>
                    </a:lnTo>
                    <a:lnTo>
                      <a:pt x="1890" y="176"/>
                    </a:lnTo>
                    <a:lnTo>
                      <a:pt x="1926" y="172"/>
                    </a:lnTo>
                    <a:lnTo>
                      <a:pt x="1942" y="180"/>
                    </a:lnTo>
                    <a:lnTo>
                      <a:pt x="1934" y="190"/>
                    </a:lnTo>
                    <a:lnTo>
                      <a:pt x="1948" y="196"/>
                    </a:lnTo>
                    <a:lnTo>
                      <a:pt x="1978" y="208"/>
                    </a:lnTo>
                    <a:lnTo>
                      <a:pt x="2030" y="210"/>
                    </a:lnTo>
                    <a:lnTo>
                      <a:pt x="2084" y="212"/>
                    </a:lnTo>
                    <a:lnTo>
                      <a:pt x="2106" y="224"/>
                    </a:lnTo>
                    <a:lnTo>
                      <a:pt x="2104" y="238"/>
                    </a:lnTo>
                    <a:lnTo>
                      <a:pt x="2108" y="246"/>
                    </a:lnTo>
                    <a:lnTo>
                      <a:pt x="2126" y="252"/>
                    </a:lnTo>
                    <a:lnTo>
                      <a:pt x="2140" y="246"/>
                    </a:lnTo>
                    <a:lnTo>
                      <a:pt x="2206" y="250"/>
                    </a:lnTo>
                    <a:lnTo>
                      <a:pt x="2214" y="250"/>
                    </a:lnTo>
                    <a:lnTo>
                      <a:pt x="2230" y="242"/>
                    </a:lnTo>
                    <a:lnTo>
                      <a:pt x="2236" y="244"/>
                    </a:lnTo>
                    <a:lnTo>
                      <a:pt x="2236" y="256"/>
                    </a:lnTo>
                    <a:lnTo>
                      <a:pt x="2254" y="270"/>
                    </a:lnTo>
                    <a:lnTo>
                      <a:pt x="2274" y="272"/>
                    </a:lnTo>
                    <a:lnTo>
                      <a:pt x="2280" y="264"/>
                    </a:lnTo>
                    <a:lnTo>
                      <a:pt x="2274" y="252"/>
                    </a:lnTo>
                    <a:lnTo>
                      <a:pt x="2272" y="234"/>
                    </a:lnTo>
                    <a:lnTo>
                      <a:pt x="2284" y="232"/>
                    </a:lnTo>
                    <a:lnTo>
                      <a:pt x="2302" y="240"/>
                    </a:lnTo>
                    <a:lnTo>
                      <a:pt x="2334" y="240"/>
                    </a:lnTo>
                    <a:lnTo>
                      <a:pt x="2372" y="246"/>
                    </a:lnTo>
                    <a:lnTo>
                      <a:pt x="2416" y="262"/>
                    </a:lnTo>
                    <a:lnTo>
                      <a:pt x="2442" y="276"/>
                    </a:lnTo>
                    <a:lnTo>
                      <a:pt x="2488" y="296"/>
                    </a:lnTo>
                    <a:lnTo>
                      <a:pt x="2496" y="308"/>
                    </a:lnTo>
                    <a:lnTo>
                      <a:pt x="2502" y="320"/>
                    </a:lnTo>
                    <a:lnTo>
                      <a:pt x="2512" y="336"/>
                    </a:lnTo>
                    <a:lnTo>
                      <a:pt x="2520" y="332"/>
                    </a:lnTo>
                    <a:lnTo>
                      <a:pt x="2514" y="314"/>
                    </a:lnTo>
                    <a:lnTo>
                      <a:pt x="2530" y="316"/>
                    </a:lnTo>
                    <a:lnTo>
                      <a:pt x="2550" y="320"/>
                    </a:lnTo>
                    <a:lnTo>
                      <a:pt x="2568" y="332"/>
                    </a:lnTo>
                    <a:lnTo>
                      <a:pt x="2580" y="344"/>
                    </a:lnTo>
                    <a:lnTo>
                      <a:pt x="2568" y="356"/>
                    </a:lnTo>
                    <a:lnTo>
                      <a:pt x="2542" y="362"/>
                    </a:lnTo>
                    <a:lnTo>
                      <a:pt x="2538" y="376"/>
                    </a:lnTo>
                    <a:lnTo>
                      <a:pt x="2530" y="394"/>
                    </a:lnTo>
                    <a:lnTo>
                      <a:pt x="2502" y="380"/>
                    </a:lnTo>
                    <a:lnTo>
                      <a:pt x="2486" y="374"/>
                    </a:lnTo>
                    <a:lnTo>
                      <a:pt x="2488" y="358"/>
                    </a:lnTo>
                    <a:lnTo>
                      <a:pt x="2446" y="360"/>
                    </a:lnTo>
                    <a:lnTo>
                      <a:pt x="2440" y="340"/>
                    </a:lnTo>
                    <a:lnTo>
                      <a:pt x="2426" y="342"/>
                    </a:lnTo>
                    <a:lnTo>
                      <a:pt x="2424" y="356"/>
                    </a:lnTo>
                    <a:lnTo>
                      <a:pt x="2430" y="362"/>
                    </a:lnTo>
                    <a:lnTo>
                      <a:pt x="2412" y="378"/>
                    </a:lnTo>
                    <a:lnTo>
                      <a:pt x="2392" y="380"/>
                    </a:lnTo>
                    <a:lnTo>
                      <a:pt x="2378" y="378"/>
                    </a:lnTo>
                    <a:lnTo>
                      <a:pt x="2370" y="372"/>
                    </a:lnTo>
                    <a:lnTo>
                      <a:pt x="2368" y="380"/>
                    </a:lnTo>
                    <a:lnTo>
                      <a:pt x="2382" y="386"/>
                    </a:lnTo>
                    <a:lnTo>
                      <a:pt x="2396" y="394"/>
                    </a:lnTo>
                    <a:lnTo>
                      <a:pt x="2402" y="412"/>
                    </a:lnTo>
                    <a:lnTo>
                      <a:pt x="2414" y="430"/>
                    </a:lnTo>
                    <a:lnTo>
                      <a:pt x="2400" y="438"/>
                    </a:lnTo>
                    <a:lnTo>
                      <a:pt x="2374" y="428"/>
                    </a:lnTo>
                    <a:lnTo>
                      <a:pt x="2362" y="438"/>
                    </a:lnTo>
                    <a:lnTo>
                      <a:pt x="2326" y="454"/>
                    </a:lnTo>
                    <a:lnTo>
                      <a:pt x="2306" y="464"/>
                    </a:lnTo>
                    <a:lnTo>
                      <a:pt x="2266" y="496"/>
                    </a:lnTo>
                    <a:lnTo>
                      <a:pt x="2252" y="484"/>
                    </a:lnTo>
                    <a:lnTo>
                      <a:pt x="2222" y="484"/>
                    </a:lnTo>
                    <a:lnTo>
                      <a:pt x="2206" y="500"/>
                    </a:lnTo>
                    <a:lnTo>
                      <a:pt x="2202" y="484"/>
                    </a:lnTo>
                    <a:lnTo>
                      <a:pt x="2192" y="484"/>
                    </a:lnTo>
                    <a:lnTo>
                      <a:pt x="2188" y="496"/>
                    </a:lnTo>
                    <a:lnTo>
                      <a:pt x="2160" y="496"/>
                    </a:lnTo>
                    <a:lnTo>
                      <a:pt x="2136" y="534"/>
                    </a:lnTo>
                    <a:lnTo>
                      <a:pt x="2136" y="546"/>
                    </a:lnTo>
                    <a:lnTo>
                      <a:pt x="2152" y="546"/>
                    </a:lnTo>
                    <a:lnTo>
                      <a:pt x="2148" y="564"/>
                    </a:lnTo>
                    <a:lnTo>
                      <a:pt x="2154" y="580"/>
                    </a:lnTo>
                    <a:lnTo>
                      <a:pt x="2136" y="586"/>
                    </a:lnTo>
                    <a:lnTo>
                      <a:pt x="2130" y="600"/>
                    </a:lnTo>
                    <a:lnTo>
                      <a:pt x="2136" y="618"/>
                    </a:lnTo>
                    <a:lnTo>
                      <a:pt x="2112" y="626"/>
                    </a:lnTo>
                    <a:lnTo>
                      <a:pt x="2104" y="634"/>
                    </a:lnTo>
                    <a:lnTo>
                      <a:pt x="2104" y="640"/>
                    </a:lnTo>
                    <a:lnTo>
                      <a:pt x="2106" y="644"/>
                    </a:lnTo>
                    <a:lnTo>
                      <a:pt x="2104" y="648"/>
                    </a:lnTo>
                    <a:lnTo>
                      <a:pt x="2080" y="656"/>
                    </a:lnTo>
                    <a:lnTo>
                      <a:pt x="2080" y="670"/>
                    </a:lnTo>
                    <a:lnTo>
                      <a:pt x="2050" y="700"/>
                    </a:lnTo>
                    <a:lnTo>
                      <a:pt x="2046" y="668"/>
                    </a:lnTo>
                    <a:lnTo>
                      <a:pt x="2034" y="618"/>
                    </a:lnTo>
                    <a:lnTo>
                      <a:pt x="2034" y="582"/>
                    </a:lnTo>
                    <a:lnTo>
                      <a:pt x="2046" y="568"/>
                    </a:lnTo>
                    <a:lnTo>
                      <a:pt x="2058" y="546"/>
                    </a:lnTo>
                    <a:lnTo>
                      <a:pt x="2074" y="542"/>
                    </a:lnTo>
                    <a:lnTo>
                      <a:pt x="2116" y="502"/>
                    </a:lnTo>
                    <a:lnTo>
                      <a:pt x="2148" y="480"/>
                    </a:lnTo>
                    <a:lnTo>
                      <a:pt x="2158" y="476"/>
                    </a:lnTo>
                    <a:lnTo>
                      <a:pt x="2174" y="440"/>
                    </a:lnTo>
                    <a:lnTo>
                      <a:pt x="2182" y="436"/>
                    </a:lnTo>
                    <a:lnTo>
                      <a:pt x="2166" y="430"/>
                    </a:lnTo>
                    <a:lnTo>
                      <a:pt x="2160" y="432"/>
                    </a:lnTo>
                    <a:lnTo>
                      <a:pt x="2154" y="438"/>
                    </a:lnTo>
                    <a:lnTo>
                      <a:pt x="2154" y="456"/>
                    </a:lnTo>
                    <a:lnTo>
                      <a:pt x="2140" y="456"/>
                    </a:lnTo>
                    <a:lnTo>
                      <a:pt x="2108" y="476"/>
                    </a:lnTo>
                    <a:lnTo>
                      <a:pt x="2100" y="468"/>
                    </a:lnTo>
                    <a:lnTo>
                      <a:pt x="2108" y="452"/>
                    </a:lnTo>
                    <a:lnTo>
                      <a:pt x="2098" y="456"/>
                    </a:lnTo>
                    <a:lnTo>
                      <a:pt x="2058" y="456"/>
                    </a:lnTo>
                    <a:lnTo>
                      <a:pt x="2020" y="486"/>
                    </a:lnTo>
                    <a:lnTo>
                      <a:pt x="2012" y="502"/>
                    </a:lnTo>
                    <a:lnTo>
                      <a:pt x="2016" y="506"/>
                    </a:lnTo>
                    <a:lnTo>
                      <a:pt x="2026" y="516"/>
                    </a:lnTo>
                    <a:lnTo>
                      <a:pt x="2010" y="516"/>
                    </a:lnTo>
                    <a:lnTo>
                      <a:pt x="1994" y="518"/>
                    </a:lnTo>
                    <a:lnTo>
                      <a:pt x="1964" y="520"/>
                    </a:lnTo>
                    <a:lnTo>
                      <a:pt x="1972" y="512"/>
                    </a:lnTo>
                    <a:lnTo>
                      <a:pt x="1966" y="504"/>
                    </a:lnTo>
                    <a:lnTo>
                      <a:pt x="1944" y="502"/>
                    </a:lnTo>
                    <a:lnTo>
                      <a:pt x="1930" y="504"/>
                    </a:lnTo>
                    <a:lnTo>
                      <a:pt x="1924" y="512"/>
                    </a:lnTo>
                    <a:lnTo>
                      <a:pt x="1894" y="510"/>
                    </a:lnTo>
                    <a:lnTo>
                      <a:pt x="1880" y="512"/>
                    </a:lnTo>
                    <a:lnTo>
                      <a:pt x="1828" y="512"/>
                    </a:lnTo>
                    <a:lnTo>
                      <a:pt x="1712" y="612"/>
                    </a:lnTo>
                    <a:lnTo>
                      <a:pt x="1714" y="622"/>
                    </a:lnTo>
                    <a:lnTo>
                      <a:pt x="1734" y="620"/>
                    </a:lnTo>
                    <a:lnTo>
                      <a:pt x="1736" y="636"/>
                    </a:lnTo>
                    <a:lnTo>
                      <a:pt x="1746" y="624"/>
                    </a:lnTo>
                    <a:lnTo>
                      <a:pt x="1756" y="640"/>
                    </a:lnTo>
                    <a:lnTo>
                      <a:pt x="1770" y="628"/>
                    </a:lnTo>
                    <a:lnTo>
                      <a:pt x="1792" y="632"/>
                    </a:lnTo>
                    <a:lnTo>
                      <a:pt x="1808" y="652"/>
                    </a:lnTo>
                    <a:lnTo>
                      <a:pt x="1804" y="674"/>
                    </a:lnTo>
                    <a:lnTo>
                      <a:pt x="1796" y="696"/>
                    </a:lnTo>
                    <a:lnTo>
                      <a:pt x="1794" y="728"/>
                    </a:lnTo>
                    <a:lnTo>
                      <a:pt x="1788" y="746"/>
                    </a:lnTo>
                    <a:lnTo>
                      <a:pt x="1728" y="820"/>
                    </a:lnTo>
                    <a:lnTo>
                      <a:pt x="1710" y="842"/>
                    </a:lnTo>
                    <a:lnTo>
                      <a:pt x="1696" y="852"/>
                    </a:lnTo>
                    <a:lnTo>
                      <a:pt x="1678" y="860"/>
                    </a:lnTo>
                    <a:lnTo>
                      <a:pt x="1664" y="852"/>
                    </a:lnTo>
                    <a:lnTo>
                      <a:pt x="1646" y="856"/>
                    </a:lnTo>
                    <a:lnTo>
                      <a:pt x="1646" y="820"/>
                    </a:lnTo>
                    <a:lnTo>
                      <a:pt x="1660" y="810"/>
                    </a:lnTo>
                    <a:lnTo>
                      <a:pt x="1666" y="816"/>
                    </a:lnTo>
                    <a:lnTo>
                      <a:pt x="1678" y="814"/>
                    </a:lnTo>
                    <a:lnTo>
                      <a:pt x="1690" y="792"/>
                    </a:lnTo>
                    <a:lnTo>
                      <a:pt x="1696" y="770"/>
                    </a:lnTo>
                    <a:lnTo>
                      <a:pt x="1704" y="766"/>
                    </a:lnTo>
                    <a:lnTo>
                      <a:pt x="1702" y="752"/>
                    </a:lnTo>
                    <a:lnTo>
                      <a:pt x="1686" y="754"/>
                    </a:lnTo>
                    <a:lnTo>
                      <a:pt x="1672" y="756"/>
                    </a:lnTo>
                    <a:lnTo>
                      <a:pt x="1666" y="764"/>
                    </a:lnTo>
                    <a:lnTo>
                      <a:pt x="1644" y="762"/>
                    </a:lnTo>
                    <a:lnTo>
                      <a:pt x="1640" y="742"/>
                    </a:lnTo>
                    <a:lnTo>
                      <a:pt x="1610" y="726"/>
                    </a:lnTo>
                    <a:lnTo>
                      <a:pt x="1594" y="726"/>
                    </a:lnTo>
                    <a:lnTo>
                      <a:pt x="1572" y="674"/>
                    </a:lnTo>
                    <a:lnTo>
                      <a:pt x="1560" y="654"/>
                    </a:lnTo>
                    <a:lnTo>
                      <a:pt x="1530" y="642"/>
                    </a:lnTo>
                    <a:lnTo>
                      <a:pt x="1486" y="646"/>
                    </a:lnTo>
                    <a:lnTo>
                      <a:pt x="1472" y="652"/>
                    </a:lnTo>
                    <a:lnTo>
                      <a:pt x="1470" y="660"/>
                    </a:lnTo>
                    <a:lnTo>
                      <a:pt x="1482" y="662"/>
                    </a:lnTo>
                    <a:lnTo>
                      <a:pt x="1482" y="676"/>
                    </a:lnTo>
                    <a:lnTo>
                      <a:pt x="1472" y="682"/>
                    </a:lnTo>
                    <a:lnTo>
                      <a:pt x="1462" y="700"/>
                    </a:lnTo>
                    <a:lnTo>
                      <a:pt x="1458" y="716"/>
                    </a:lnTo>
                    <a:lnTo>
                      <a:pt x="1446" y="718"/>
                    </a:lnTo>
                    <a:lnTo>
                      <a:pt x="1436" y="728"/>
                    </a:lnTo>
                    <a:lnTo>
                      <a:pt x="1418" y="718"/>
                    </a:lnTo>
                    <a:lnTo>
                      <a:pt x="1394" y="716"/>
                    </a:lnTo>
                    <a:lnTo>
                      <a:pt x="1386" y="710"/>
                    </a:lnTo>
                    <a:lnTo>
                      <a:pt x="1376" y="712"/>
                    </a:lnTo>
                    <a:lnTo>
                      <a:pt x="1358" y="726"/>
                    </a:lnTo>
                    <a:lnTo>
                      <a:pt x="1328" y="732"/>
                    </a:lnTo>
                    <a:lnTo>
                      <a:pt x="1310" y="734"/>
                    </a:lnTo>
                    <a:lnTo>
                      <a:pt x="1288" y="732"/>
                    </a:lnTo>
                    <a:lnTo>
                      <a:pt x="1282" y="726"/>
                    </a:lnTo>
                    <a:lnTo>
                      <a:pt x="1276" y="718"/>
                    </a:lnTo>
                    <a:lnTo>
                      <a:pt x="1266" y="716"/>
                    </a:lnTo>
                    <a:lnTo>
                      <a:pt x="1260" y="710"/>
                    </a:lnTo>
                    <a:lnTo>
                      <a:pt x="1236" y="706"/>
                    </a:lnTo>
                    <a:lnTo>
                      <a:pt x="1222" y="714"/>
                    </a:lnTo>
                    <a:lnTo>
                      <a:pt x="1196" y="710"/>
                    </a:lnTo>
                    <a:lnTo>
                      <a:pt x="1186" y="698"/>
                    </a:lnTo>
                    <a:lnTo>
                      <a:pt x="1184" y="688"/>
                    </a:lnTo>
                    <a:lnTo>
                      <a:pt x="1160" y="680"/>
                    </a:lnTo>
                    <a:lnTo>
                      <a:pt x="1132" y="674"/>
                    </a:lnTo>
                    <a:lnTo>
                      <a:pt x="1114" y="692"/>
                    </a:lnTo>
                    <a:lnTo>
                      <a:pt x="1126" y="706"/>
                    </a:lnTo>
                    <a:lnTo>
                      <a:pt x="1124" y="714"/>
                    </a:lnTo>
                    <a:lnTo>
                      <a:pt x="1112" y="724"/>
                    </a:lnTo>
                    <a:lnTo>
                      <a:pt x="1104" y="718"/>
                    </a:lnTo>
                    <a:lnTo>
                      <a:pt x="1072" y="718"/>
                    </a:lnTo>
                    <a:lnTo>
                      <a:pt x="1062" y="706"/>
                    </a:lnTo>
                    <a:lnTo>
                      <a:pt x="1042" y="702"/>
                    </a:lnTo>
                    <a:lnTo>
                      <a:pt x="1024" y="700"/>
                    </a:lnTo>
                    <a:lnTo>
                      <a:pt x="990" y="718"/>
                    </a:lnTo>
                    <a:lnTo>
                      <a:pt x="982" y="726"/>
                    </a:lnTo>
                    <a:lnTo>
                      <a:pt x="968" y="728"/>
                    </a:lnTo>
                    <a:lnTo>
                      <a:pt x="960" y="736"/>
                    </a:lnTo>
                    <a:lnTo>
                      <a:pt x="944" y="736"/>
                    </a:lnTo>
                    <a:lnTo>
                      <a:pt x="940" y="722"/>
                    </a:lnTo>
                    <a:lnTo>
                      <a:pt x="918" y="720"/>
                    </a:lnTo>
                    <a:lnTo>
                      <a:pt x="904" y="710"/>
                    </a:lnTo>
                    <a:lnTo>
                      <a:pt x="894" y="696"/>
                    </a:lnTo>
                    <a:lnTo>
                      <a:pt x="866" y="700"/>
                    </a:lnTo>
                    <a:lnTo>
                      <a:pt x="844" y="688"/>
                    </a:lnTo>
                    <a:lnTo>
                      <a:pt x="840" y="696"/>
                    </a:lnTo>
                    <a:lnTo>
                      <a:pt x="832" y="696"/>
                    </a:lnTo>
                    <a:lnTo>
                      <a:pt x="818" y="672"/>
                    </a:lnTo>
                    <a:lnTo>
                      <a:pt x="802" y="648"/>
                    </a:lnTo>
                    <a:lnTo>
                      <a:pt x="784" y="636"/>
                    </a:lnTo>
                    <a:lnTo>
                      <a:pt x="782" y="626"/>
                    </a:lnTo>
                    <a:lnTo>
                      <a:pt x="760" y="632"/>
                    </a:lnTo>
                    <a:lnTo>
                      <a:pt x="742" y="642"/>
                    </a:lnTo>
                    <a:lnTo>
                      <a:pt x="722" y="632"/>
                    </a:lnTo>
                    <a:lnTo>
                      <a:pt x="702" y="626"/>
                    </a:lnTo>
                    <a:lnTo>
                      <a:pt x="692" y="620"/>
                    </a:lnTo>
                    <a:lnTo>
                      <a:pt x="688" y="606"/>
                    </a:lnTo>
                    <a:lnTo>
                      <a:pt x="668" y="604"/>
                    </a:lnTo>
                    <a:lnTo>
                      <a:pt x="646" y="608"/>
                    </a:lnTo>
                    <a:lnTo>
                      <a:pt x="558" y="632"/>
                    </a:lnTo>
                    <a:lnTo>
                      <a:pt x="536" y="634"/>
                    </a:lnTo>
                    <a:lnTo>
                      <a:pt x="540" y="644"/>
                    </a:lnTo>
                    <a:lnTo>
                      <a:pt x="544" y="652"/>
                    </a:lnTo>
                    <a:lnTo>
                      <a:pt x="532" y="656"/>
                    </a:lnTo>
                    <a:lnTo>
                      <a:pt x="530" y="666"/>
                    </a:lnTo>
                    <a:lnTo>
                      <a:pt x="524" y="672"/>
                    </a:lnTo>
                    <a:lnTo>
                      <a:pt x="518" y="680"/>
                    </a:lnTo>
                    <a:lnTo>
                      <a:pt x="532" y="684"/>
                    </a:lnTo>
                    <a:lnTo>
                      <a:pt x="540" y="692"/>
                    </a:lnTo>
                    <a:lnTo>
                      <a:pt x="530" y="702"/>
                    </a:lnTo>
                    <a:lnTo>
                      <a:pt x="504" y="704"/>
                    </a:lnTo>
                    <a:lnTo>
                      <a:pt x="494" y="694"/>
                    </a:lnTo>
                    <a:lnTo>
                      <a:pt x="476" y="694"/>
                    </a:lnTo>
                    <a:lnTo>
                      <a:pt x="454" y="704"/>
                    </a:lnTo>
                    <a:lnTo>
                      <a:pt x="438" y="702"/>
                    </a:lnTo>
                    <a:lnTo>
                      <a:pt x="416" y="688"/>
                    </a:lnTo>
                    <a:lnTo>
                      <a:pt x="380" y="682"/>
                    </a:lnTo>
                    <a:lnTo>
                      <a:pt x="364" y="688"/>
                    </a:lnTo>
                    <a:lnTo>
                      <a:pt x="340" y="706"/>
                    </a:lnTo>
                    <a:lnTo>
                      <a:pt x="338" y="718"/>
                    </a:lnTo>
                    <a:lnTo>
                      <a:pt x="330" y="722"/>
                    </a:lnTo>
                    <a:lnTo>
                      <a:pt x="322" y="706"/>
                    </a:lnTo>
                    <a:lnTo>
                      <a:pt x="310" y="720"/>
                    </a:lnTo>
                    <a:lnTo>
                      <a:pt x="304" y="744"/>
                    </a:lnTo>
                    <a:lnTo>
                      <a:pt x="314" y="758"/>
                    </a:lnTo>
                    <a:lnTo>
                      <a:pt x="328" y="762"/>
                    </a:lnTo>
                    <a:lnTo>
                      <a:pt x="340" y="778"/>
                    </a:lnTo>
                    <a:lnTo>
                      <a:pt x="344" y="79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6" name="Freeform 850"/>
              <p:cNvSpPr>
                <a:spLocks/>
              </p:cNvSpPr>
              <p:nvPr/>
            </p:nvSpPr>
            <p:spPr bwMode="auto">
              <a:xfrm>
                <a:off x="3519" y="1007"/>
                <a:ext cx="276" cy="196"/>
              </a:xfrm>
              <a:custGeom>
                <a:avLst/>
                <a:gdLst>
                  <a:gd name="T0" fmla="*/ 88 w 276"/>
                  <a:gd name="T1" fmla="*/ 196 h 196"/>
                  <a:gd name="T2" fmla="*/ 36 w 276"/>
                  <a:gd name="T3" fmla="*/ 194 h 196"/>
                  <a:gd name="T4" fmla="*/ 36 w 276"/>
                  <a:gd name="T5" fmla="*/ 182 h 196"/>
                  <a:gd name="T6" fmla="*/ 30 w 276"/>
                  <a:gd name="T7" fmla="*/ 176 h 196"/>
                  <a:gd name="T8" fmla="*/ 20 w 276"/>
                  <a:gd name="T9" fmla="*/ 182 h 196"/>
                  <a:gd name="T10" fmla="*/ 10 w 276"/>
                  <a:gd name="T11" fmla="*/ 176 h 196"/>
                  <a:gd name="T12" fmla="*/ 0 w 276"/>
                  <a:gd name="T13" fmla="*/ 166 h 196"/>
                  <a:gd name="T14" fmla="*/ 0 w 276"/>
                  <a:gd name="T15" fmla="*/ 154 h 196"/>
                  <a:gd name="T16" fmla="*/ 12 w 276"/>
                  <a:gd name="T17" fmla="*/ 150 h 196"/>
                  <a:gd name="T18" fmla="*/ 20 w 276"/>
                  <a:gd name="T19" fmla="*/ 142 h 196"/>
                  <a:gd name="T20" fmla="*/ 20 w 276"/>
                  <a:gd name="T21" fmla="*/ 132 h 196"/>
                  <a:gd name="T22" fmla="*/ 34 w 276"/>
                  <a:gd name="T23" fmla="*/ 118 h 196"/>
                  <a:gd name="T24" fmla="*/ 44 w 276"/>
                  <a:gd name="T25" fmla="*/ 116 h 196"/>
                  <a:gd name="T26" fmla="*/ 48 w 276"/>
                  <a:gd name="T27" fmla="*/ 108 h 196"/>
                  <a:gd name="T28" fmla="*/ 38 w 276"/>
                  <a:gd name="T29" fmla="*/ 106 h 196"/>
                  <a:gd name="T30" fmla="*/ 64 w 276"/>
                  <a:gd name="T31" fmla="*/ 84 h 196"/>
                  <a:gd name="T32" fmla="*/ 76 w 276"/>
                  <a:gd name="T33" fmla="*/ 66 h 196"/>
                  <a:gd name="T34" fmla="*/ 110 w 276"/>
                  <a:gd name="T35" fmla="*/ 40 h 196"/>
                  <a:gd name="T36" fmla="*/ 132 w 276"/>
                  <a:gd name="T37" fmla="*/ 36 h 196"/>
                  <a:gd name="T38" fmla="*/ 140 w 276"/>
                  <a:gd name="T39" fmla="*/ 28 h 196"/>
                  <a:gd name="T40" fmla="*/ 176 w 276"/>
                  <a:gd name="T41" fmla="*/ 24 h 196"/>
                  <a:gd name="T42" fmla="*/ 210 w 276"/>
                  <a:gd name="T43" fmla="*/ 20 h 196"/>
                  <a:gd name="T44" fmla="*/ 230 w 276"/>
                  <a:gd name="T45" fmla="*/ 8 h 196"/>
                  <a:gd name="T46" fmla="*/ 250 w 276"/>
                  <a:gd name="T47" fmla="*/ 0 h 196"/>
                  <a:gd name="T48" fmla="*/ 266 w 276"/>
                  <a:gd name="T49" fmla="*/ 0 h 196"/>
                  <a:gd name="T50" fmla="*/ 276 w 276"/>
                  <a:gd name="T51" fmla="*/ 6 h 196"/>
                  <a:gd name="T52" fmla="*/ 272 w 276"/>
                  <a:gd name="T53" fmla="*/ 18 h 196"/>
                  <a:gd name="T54" fmla="*/ 254 w 276"/>
                  <a:gd name="T55" fmla="*/ 30 h 196"/>
                  <a:gd name="T56" fmla="*/ 222 w 276"/>
                  <a:gd name="T57" fmla="*/ 40 h 196"/>
                  <a:gd name="T58" fmla="*/ 166 w 276"/>
                  <a:gd name="T59" fmla="*/ 50 h 196"/>
                  <a:gd name="T60" fmla="*/ 136 w 276"/>
                  <a:gd name="T61" fmla="*/ 74 h 196"/>
                  <a:gd name="T62" fmla="*/ 122 w 276"/>
                  <a:gd name="T63" fmla="*/ 80 h 196"/>
                  <a:gd name="T64" fmla="*/ 110 w 276"/>
                  <a:gd name="T65" fmla="*/ 82 h 196"/>
                  <a:gd name="T66" fmla="*/ 110 w 276"/>
                  <a:gd name="T67" fmla="*/ 94 h 196"/>
                  <a:gd name="T68" fmla="*/ 96 w 276"/>
                  <a:gd name="T69" fmla="*/ 102 h 196"/>
                  <a:gd name="T70" fmla="*/ 86 w 276"/>
                  <a:gd name="T71" fmla="*/ 116 h 196"/>
                  <a:gd name="T72" fmla="*/ 64 w 276"/>
                  <a:gd name="T73" fmla="*/ 140 h 196"/>
                  <a:gd name="T74" fmla="*/ 62 w 276"/>
                  <a:gd name="T75" fmla="*/ 166 h 196"/>
                  <a:gd name="T76" fmla="*/ 72 w 276"/>
                  <a:gd name="T77" fmla="*/ 174 h 196"/>
                  <a:gd name="T78" fmla="*/ 74 w 276"/>
                  <a:gd name="T79" fmla="*/ 184 h 196"/>
                  <a:gd name="T80" fmla="*/ 88 w 276"/>
                  <a:gd name="T81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6" h="196">
                    <a:moveTo>
                      <a:pt x="88" y="196"/>
                    </a:moveTo>
                    <a:lnTo>
                      <a:pt x="36" y="194"/>
                    </a:lnTo>
                    <a:lnTo>
                      <a:pt x="36" y="182"/>
                    </a:lnTo>
                    <a:lnTo>
                      <a:pt x="30" y="176"/>
                    </a:lnTo>
                    <a:lnTo>
                      <a:pt x="20" y="182"/>
                    </a:lnTo>
                    <a:lnTo>
                      <a:pt x="10" y="176"/>
                    </a:lnTo>
                    <a:lnTo>
                      <a:pt x="0" y="166"/>
                    </a:lnTo>
                    <a:lnTo>
                      <a:pt x="0" y="154"/>
                    </a:lnTo>
                    <a:lnTo>
                      <a:pt x="12" y="150"/>
                    </a:lnTo>
                    <a:lnTo>
                      <a:pt x="20" y="142"/>
                    </a:lnTo>
                    <a:lnTo>
                      <a:pt x="20" y="132"/>
                    </a:lnTo>
                    <a:lnTo>
                      <a:pt x="34" y="118"/>
                    </a:lnTo>
                    <a:lnTo>
                      <a:pt x="44" y="116"/>
                    </a:lnTo>
                    <a:lnTo>
                      <a:pt x="48" y="108"/>
                    </a:lnTo>
                    <a:lnTo>
                      <a:pt x="38" y="106"/>
                    </a:lnTo>
                    <a:lnTo>
                      <a:pt x="64" y="84"/>
                    </a:lnTo>
                    <a:lnTo>
                      <a:pt x="76" y="66"/>
                    </a:lnTo>
                    <a:lnTo>
                      <a:pt x="110" y="40"/>
                    </a:lnTo>
                    <a:lnTo>
                      <a:pt x="132" y="36"/>
                    </a:lnTo>
                    <a:lnTo>
                      <a:pt x="140" y="28"/>
                    </a:lnTo>
                    <a:lnTo>
                      <a:pt x="176" y="24"/>
                    </a:lnTo>
                    <a:lnTo>
                      <a:pt x="210" y="20"/>
                    </a:lnTo>
                    <a:lnTo>
                      <a:pt x="230" y="8"/>
                    </a:lnTo>
                    <a:lnTo>
                      <a:pt x="250" y="0"/>
                    </a:lnTo>
                    <a:lnTo>
                      <a:pt x="266" y="0"/>
                    </a:lnTo>
                    <a:lnTo>
                      <a:pt x="276" y="6"/>
                    </a:lnTo>
                    <a:lnTo>
                      <a:pt x="272" y="18"/>
                    </a:lnTo>
                    <a:lnTo>
                      <a:pt x="254" y="30"/>
                    </a:lnTo>
                    <a:lnTo>
                      <a:pt x="222" y="40"/>
                    </a:lnTo>
                    <a:lnTo>
                      <a:pt x="166" y="50"/>
                    </a:lnTo>
                    <a:lnTo>
                      <a:pt x="136" y="74"/>
                    </a:lnTo>
                    <a:lnTo>
                      <a:pt x="122" y="80"/>
                    </a:lnTo>
                    <a:lnTo>
                      <a:pt x="110" y="82"/>
                    </a:lnTo>
                    <a:lnTo>
                      <a:pt x="110" y="94"/>
                    </a:lnTo>
                    <a:lnTo>
                      <a:pt x="96" y="102"/>
                    </a:lnTo>
                    <a:lnTo>
                      <a:pt x="86" y="116"/>
                    </a:lnTo>
                    <a:lnTo>
                      <a:pt x="64" y="140"/>
                    </a:lnTo>
                    <a:lnTo>
                      <a:pt x="62" y="166"/>
                    </a:lnTo>
                    <a:lnTo>
                      <a:pt x="72" y="174"/>
                    </a:lnTo>
                    <a:lnTo>
                      <a:pt x="74" y="184"/>
                    </a:lnTo>
                    <a:lnTo>
                      <a:pt x="88" y="19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7" name="Freeform 851"/>
              <p:cNvSpPr>
                <a:spLocks/>
              </p:cNvSpPr>
              <p:nvPr/>
            </p:nvSpPr>
            <p:spPr bwMode="auto">
              <a:xfrm>
                <a:off x="4277" y="925"/>
                <a:ext cx="96" cy="52"/>
              </a:xfrm>
              <a:custGeom>
                <a:avLst/>
                <a:gdLst>
                  <a:gd name="T0" fmla="*/ 0 w 96"/>
                  <a:gd name="T1" fmla="*/ 48 h 52"/>
                  <a:gd name="T2" fmla="*/ 16 w 96"/>
                  <a:gd name="T3" fmla="*/ 30 h 52"/>
                  <a:gd name="T4" fmla="*/ 28 w 96"/>
                  <a:gd name="T5" fmla="*/ 14 h 52"/>
                  <a:gd name="T6" fmla="*/ 40 w 96"/>
                  <a:gd name="T7" fmla="*/ 2 h 52"/>
                  <a:gd name="T8" fmla="*/ 58 w 96"/>
                  <a:gd name="T9" fmla="*/ 0 h 52"/>
                  <a:gd name="T10" fmla="*/ 54 w 96"/>
                  <a:gd name="T11" fmla="*/ 14 h 52"/>
                  <a:gd name="T12" fmla="*/ 70 w 96"/>
                  <a:gd name="T13" fmla="*/ 6 h 52"/>
                  <a:gd name="T14" fmla="*/ 82 w 96"/>
                  <a:gd name="T15" fmla="*/ 16 h 52"/>
                  <a:gd name="T16" fmla="*/ 96 w 96"/>
                  <a:gd name="T17" fmla="*/ 22 h 52"/>
                  <a:gd name="T18" fmla="*/ 94 w 96"/>
                  <a:gd name="T19" fmla="*/ 32 h 52"/>
                  <a:gd name="T20" fmla="*/ 86 w 96"/>
                  <a:gd name="T21" fmla="*/ 40 h 52"/>
                  <a:gd name="T22" fmla="*/ 58 w 96"/>
                  <a:gd name="T23" fmla="*/ 40 h 52"/>
                  <a:gd name="T24" fmla="*/ 26 w 96"/>
                  <a:gd name="T25" fmla="*/ 42 h 52"/>
                  <a:gd name="T26" fmla="*/ 20 w 96"/>
                  <a:gd name="T27" fmla="*/ 48 h 52"/>
                  <a:gd name="T28" fmla="*/ 8 w 96"/>
                  <a:gd name="T29" fmla="*/ 52 h 52"/>
                  <a:gd name="T30" fmla="*/ 0 w 96"/>
                  <a:gd name="T31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" h="52">
                    <a:moveTo>
                      <a:pt x="0" y="48"/>
                    </a:moveTo>
                    <a:lnTo>
                      <a:pt x="16" y="30"/>
                    </a:lnTo>
                    <a:lnTo>
                      <a:pt x="28" y="14"/>
                    </a:lnTo>
                    <a:lnTo>
                      <a:pt x="40" y="2"/>
                    </a:lnTo>
                    <a:lnTo>
                      <a:pt x="58" y="0"/>
                    </a:lnTo>
                    <a:lnTo>
                      <a:pt x="54" y="14"/>
                    </a:lnTo>
                    <a:lnTo>
                      <a:pt x="70" y="6"/>
                    </a:lnTo>
                    <a:lnTo>
                      <a:pt x="82" y="16"/>
                    </a:lnTo>
                    <a:lnTo>
                      <a:pt x="96" y="22"/>
                    </a:lnTo>
                    <a:lnTo>
                      <a:pt x="94" y="32"/>
                    </a:lnTo>
                    <a:lnTo>
                      <a:pt x="86" y="40"/>
                    </a:lnTo>
                    <a:lnTo>
                      <a:pt x="58" y="40"/>
                    </a:lnTo>
                    <a:lnTo>
                      <a:pt x="26" y="42"/>
                    </a:lnTo>
                    <a:lnTo>
                      <a:pt x="20" y="48"/>
                    </a:lnTo>
                    <a:lnTo>
                      <a:pt x="8" y="52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8" name="Freeform 852"/>
              <p:cNvSpPr>
                <a:spLocks/>
              </p:cNvSpPr>
              <p:nvPr/>
            </p:nvSpPr>
            <p:spPr bwMode="auto">
              <a:xfrm>
                <a:off x="4189" y="897"/>
                <a:ext cx="96" cy="46"/>
              </a:xfrm>
              <a:custGeom>
                <a:avLst/>
                <a:gdLst>
                  <a:gd name="T0" fmla="*/ 0 w 96"/>
                  <a:gd name="T1" fmla="*/ 22 h 46"/>
                  <a:gd name="T2" fmla="*/ 16 w 96"/>
                  <a:gd name="T3" fmla="*/ 6 h 46"/>
                  <a:gd name="T4" fmla="*/ 46 w 96"/>
                  <a:gd name="T5" fmla="*/ 0 h 46"/>
                  <a:gd name="T6" fmla="*/ 64 w 96"/>
                  <a:gd name="T7" fmla="*/ 2 h 46"/>
                  <a:gd name="T8" fmla="*/ 64 w 96"/>
                  <a:gd name="T9" fmla="*/ 10 h 46"/>
                  <a:gd name="T10" fmla="*/ 76 w 96"/>
                  <a:gd name="T11" fmla="*/ 8 h 46"/>
                  <a:gd name="T12" fmla="*/ 88 w 96"/>
                  <a:gd name="T13" fmla="*/ 6 h 46"/>
                  <a:gd name="T14" fmla="*/ 96 w 96"/>
                  <a:gd name="T15" fmla="*/ 14 h 46"/>
                  <a:gd name="T16" fmla="*/ 96 w 96"/>
                  <a:gd name="T17" fmla="*/ 26 h 46"/>
                  <a:gd name="T18" fmla="*/ 84 w 96"/>
                  <a:gd name="T19" fmla="*/ 36 h 46"/>
                  <a:gd name="T20" fmla="*/ 92 w 96"/>
                  <a:gd name="T21" fmla="*/ 46 h 46"/>
                  <a:gd name="T22" fmla="*/ 54 w 96"/>
                  <a:gd name="T23" fmla="*/ 46 h 46"/>
                  <a:gd name="T24" fmla="*/ 40 w 96"/>
                  <a:gd name="T25" fmla="*/ 40 h 46"/>
                  <a:gd name="T26" fmla="*/ 16 w 96"/>
                  <a:gd name="T27" fmla="*/ 40 h 46"/>
                  <a:gd name="T28" fmla="*/ 8 w 96"/>
                  <a:gd name="T29" fmla="*/ 28 h 46"/>
                  <a:gd name="T30" fmla="*/ 0 w 96"/>
                  <a:gd name="T31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" h="46">
                    <a:moveTo>
                      <a:pt x="0" y="22"/>
                    </a:moveTo>
                    <a:lnTo>
                      <a:pt x="16" y="6"/>
                    </a:lnTo>
                    <a:lnTo>
                      <a:pt x="46" y="0"/>
                    </a:lnTo>
                    <a:lnTo>
                      <a:pt x="64" y="2"/>
                    </a:lnTo>
                    <a:lnTo>
                      <a:pt x="64" y="10"/>
                    </a:lnTo>
                    <a:lnTo>
                      <a:pt x="76" y="8"/>
                    </a:lnTo>
                    <a:lnTo>
                      <a:pt x="88" y="6"/>
                    </a:lnTo>
                    <a:lnTo>
                      <a:pt x="96" y="14"/>
                    </a:lnTo>
                    <a:lnTo>
                      <a:pt x="96" y="26"/>
                    </a:lnTo>
                    <a:lnTo>
                      <a:pt x="84" y="36"/>
                    </a:lnTo>
                    <a:lnTo>
                      <a:pt x="92" y="46"/>
                    </a:lnTo>
                    <a:lnTo>
                      <a:pt x="54" y="46"/>
                    </a:lnTo>
                    <a:lnTo>
                      <a:pt x="40" y="40"/>
                    </a:lnTo>
                    <a:lnTo>
                      <a:pt x="16" y="40"/>
                    </a:lnTo>
                    <a:lnTo>
                      <a:pt x="8" y="2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89" name="Freeform 853"/>
              <p:cNvSpPr>
                <a:spLocks/>
              </p:cNvSpPr>
              <p:nvPr/>
            </p:nvSpPr>
            <p:spPr bwMode="auto">
              <a:xfrm>
                <a:off x="4165" y="855"/>
                <a:ext cx="84" cy="44"/>
              </a:xfrm>
              <a:custGeom>
                <a:avLst/>
                <a:gdLst>
                  <a:gd name="T0" fmla="*/ 0 w 84"/>
                  <a:gd name="T1" fmla="*/ 34 h 44"/>
                  <a:gd name="T2" fmla="*/ 22 w 84"/>
                  <a:gd name="T3" fmla="*/ 44 h 44"/>
                  <a:gd name="T4" fmla="*/ 36 w 84"/>
                  <a:gd name="T5" fmla="*/ 42 h 44"/>
                  <a:gd name="T6" fmla="*/ 56 w 84"/>
                  <a:gd name="T7" fmla="*/ 38 h 44"/>
                  <a:gd name="T8" fmla="*/ 74 w 84"/>
                  <a:gd name="T9" fmla="*/ 36 h 44"/>
                  <a:gd name="T10" fmla="*/ 76 w 84"/>
                  <a:gd name="T11" fmla="*/ 28 h 44"/>
                  <a:gd name="T12" fmla="*/ 84 w 84"/>
                  <a:gd name="T13" fmla="*/ 22 h 44"/>
                  <a:gd name="T14" fmla="*/ 72 w 84"/>
                  <a:gd name="T15" fmla="*/ 14 h 44"/>
                  <a:gd name="T16" fmla="*/ 60 w 84"/>
                  <a:gd name="T17" fmla="*/ 2 h 44"/>
                  <a:gd name="T18" fmla="*/ 44 w 84"/>
                  <a:gd name="T19" fmla="*/ 0 h 44"/>
                  <a:gd name="T20" fmla="*/ 40 w 84"/>
                  <a:gd name="T21" fmla="*/ 10 h 44"/>
                  <a:gd name="T22" fmla="*/ 16 w 84"/>
                  <a:gd name="T23" fmla="*/ 12 h 44"/>
                  <a:gd name="T24" fmla="*/ 12 w 84"/>
                  <a:gd name="T25" fmla="*/ 18 h 44"/>
                  <a:gd name="T26" fmla="*/ 10 w 84"/>
                  <a:gd name="T27" fmla="*/ 28 h 44"/>
                  <a:gd name="T28" fmla="*/ 0 w 84"/>
                  <a:gd name="T29" fmla="*/ 3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44">
                    <a:moveTo>
                      <a:pt x="0" y="34"/>
                    </a:moveTo>
                    <a:lnTo>
                      <a:pt x="22" y="44"/>
                    </a:lnTo>
                    <a:lnTo>
                      <a:pt x="36" y="42"/>
                    </a:lnTo>
                    <a:lnTo>
                      <a:pt x="56" y="38"/>
                    </a:lnTo>
                    <a:lnTo>
                      <a:pt x="74" y="36"/>
                    </a:lnTo>
                    <a:lnTo>
                      <a:pt x="76" y="28"/>
                    </a:lnTo>
                    <a:lnTo>
                      <a:pt x="84" y="22"/>
                    </a:lnTo>
                    <a:lnTo>
                      <a:pt x="72" y="14"/>
                    </a:lnTo>
                    <a:lnTo>
                      <a:pt x="60" y="2"/>
                    </a:lnTo>
                    <a:lnTo>
                      <a:pt x="44" y="0"/>
                    </a:lnTo>
                    <a:lnTo>
                      <a:pt x="40" y="10"/>
                    </a:lnTo>
                    <a:lnTo>
                      <a:pt x="16" y="12"/>
                    </a:lnTo>
                    <a:lnTo>
                      <a:pt x="12" y="18"/>
                    </a:lnTo>
                    <a:lnTo>
                      <a:pt x="10" y="28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0" name="Freeform 854"/>
              <p:cNvSpPr>
                <a:spLocks/>
              </p:cNvSpPr>
              <p:nvPr/>
            </p:nvSpPr>
            <p:spPr bwMode="auto">
              <a:xfrm>
                <a:off x="4877" y="1037"/>
                <a:ext cx="128" cy="44"/>
              </a:xfrm>
              <a:custGeom>
                <a:avLst/>
                <a:gdLst>
                  <a:gd name="T0" fmla="*/ 38 w 128"/>
                  <a:gd name="T1" fmla="*/ 42 h 44"/>
                  <a:gd name="T2" fmla="*/ 26 w 128"/>
                  <a:gd name="T3" fmla="*/ 44 h 44"/>
                  <a:gd name="T4" fmla="*/ 2 w 128"/>
                  <a:gd name="T5" fmla="*/ 32 h 44"/>
                  <a:gd name="T6" fmla="*/ 0 w 128"/>
                  <a:gd name="T7" fmla="*/ 20 h 44"/>
                  <a:gd name="T8" fmla="*/ 6 w 128"/>
                  <a:gd name="T9" fmla="*/ 6 h 44"/>
                  <a:gd name="T10" fmla="*/ 18 w 128"/>
                  <a:gd name="T11" fmla="*/ 0 h 44"/>
                  <a:gd name="T12" fmla="*/ 30 w 128"/>
                  <a:gd name="T13" fmla="*/ 0 h 44"/>
                  <a:gd name="T14" fmla="*/ 46 w 128"/>
                  <a:gd name="T15" fmla="*/ 8 h 44"/>
                  <a:gd name="T16" fmla="*/ 58 w 128"/>
                  <a:gd name="T17" fmla="*/ 16 h 44"/>
                  <a:gd name="T18" fmla="*/ 64 w 128"/>
                  <a:gd name="T19" fmla="*/ 4 h 44"/>
                  <a:gd name="T20" fmla="*/ 76 w 128"/>
                  <a:gd name="T21" fmla="*/ 4 h 44"/>
                  <a:gd name="T22" fmla="*/ 86 w 128"/>
                  <a:gd name="T23" fmla="*/ 10 h 44"/>
                  <a:gd name="T24" fmla="*/ 100 w 128"/>
                  <a:gd name="T25" fmla="*/ 8 h 44"/>
                  <a:gd name="T26" fmla="*/ 120 w 128"/>
                  <a:gd name="T27" fmla="*/ 14 h 44"/>
                  <a:gd name="T28" fmla="*/ 128 w 128"/>
                  <a:gd name="T29" fmla="*/ 20 h 44"/>
                  <a:gd name="T30" fmla="*/ 120 w 128"/>
                  <a:gd name="T31" fmla="*/ 32 h 44"/>
                  <a:gd name="T32" fmla="*/ 104 w 128"/>
                  <a:gd name="T33" fmla="*/ 36 h 44"/>
                  <a:gd name="T34" fmla="*/ 92 w 128"/>
                  <a:gd name="T35" fmla="*/ 32 h 44"/>
                  <a:gd name="T36" fmla="*/ 86 w 128"/>
                  <a:gd name="T37" fmla="*/ 24 h 44"/>
                  <a:gd name="T38" fmla="*/ 90 w 128"/>
                  <a:gd name="T39" fmla="*/ 14 h 44"/>
                  <a:gd name="T40" fmla="*/ 78 w 128"/>
                  <a:gd name="T41" fmla="*/ 16 h 44"/>
                  <a:gd name="T42" fmla="*/ 80 w 128"/>
                  <a:gd name="T43" fmla="*/ 24 h 44"/>
                  <a:gd name="T44" fmla="*/ 84 w 128"/>
                  <a:gd name="T45" fmla="*/ 30 h 44"/>
                  <a:gd name="T46" fmla="*/ 88 w 128"/>
                  <a:gd name="T47" fmla="*/ 38 h 44"/>
                  <a:gd name="T48" fmla="*/ 78 w 128"/>
                  <a:gd name="T49" fmla="*/ 38 h 44"/>
                  <a:gd name="T50" fmla="*/ 62 w 128"/>
                  <a:gd name="T51" fmla="*/ 36 h 44"/>
                  <a:gd name="T52" fmla="*/ 48 w 128"/>
                  <a:gd name="T53" fmla="*/ 36 h 44"/>
                  <a:gd name="T54" fmla="*/ 38 w 128"/>
                  <a:gd name="T55" fmla="*/ 34 h 44"/>
                  <a:gd name="T56" fmla="*/ 38 w 128"/>
                  <a:gd name="T57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8" h="44">
                    <a:moveTo>
                      <a:pt x="38" y="42"/>
                    </a:moveTo>
                    <a:lnTo>
                      <a:pt x="26" y="44"/>
                    </a:lnTo>
                    <a:lnTo>
                      <a:pt x="2" y="32"/>
                    </a:lnTo>
                    <a:lnTo>
                      <a:pt x="0" y="20"/>
                    </a:lnTo>
                    <a:lnTo>
                      <a:pt x="6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6" y="8"/>
                    </a:lnTo>
                    <a:lnTo>
                      <a:pt x="58" y="16"/>
                    </a:lnTo>
                    <a:lnTo>
                      <a:pt x="64" y="4"/>
                    </a:lnTo>
                    <a:lnTo>
                      <a:pt x="76" y="4"/>
                    </a:lnTo>
                    <a:lnTo>
                      <a:pt x="86" y="10"/>
                    </a:lnTo>
                    <a:lnTo>
                      <a:pt x="100" y="8"/>
                    </a:lnTo>
                    <a:lnTo>
                      <a:pt x="120" y="14"/>
                    </a:lnTo>
                    <a:lnTo>
                      <a:pt x="128" y="20"/>
                    </a:lnTo>
                    <a:lnTo>
                      <a:pt x="120" y="32"/>
                    </a:lnTo>
                    <a:lnTo>
                      <a:pt x="104" y="36"/>
                    </a:lnTo>
                    <a:lnTo>
                      <a:pt x="92" y="32"/>
                    </a:lnTo>
                    <a:lnTo>
                      <a:pt x="86" y="24"/>
                    </a:lnTo>
                    <a:lnTo>
                      <a:pt x="90" y="14"/>
                    </a:lnTo>
                    <a:lnTo>
                      <a:pt x="78" y="16"/>
                    </a:lnTo>
                    <a:lnTo>
                      <a:pt x="80" y="24"/>
                    </a:lnTo>
                    <a:lnTo>
                      <a:pt x="84" y="30"/>
                    </a:lnTo>
                    <a:lnTo>
                      <a:pt x="88" y="38"/>
                    </a:lnTo>
                    <a:lnTo>
                      <a:pt x="78" y="38"/>
                    </a:lnTo>
                    <a:lnTo>
                      <a:pt x="62" y="36"/>
                    </a:lnTo>
                    <a:lnTo>
                      <a:pt x="48" y="36"/>
                    </a:lnTo>
                    <a:lnTo>
                      <a:pt x="38" y="34"/>
                    </a:lnTo>
                    <a:lnTo>
                      <a:pt x="38" y="4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1" name="Freeform 855"/>
              <p:cNvSpPr>
                <a:spLocks/>
              </p:cNvSpPr>
              <p:nvPr/>
            </p:nvSpPr>
            <p:spPr bwMode="auto">
              <a:xfrm>
                <a:off x="5021" y="1057"/>
                <a:ext cx="74" cy="24"/>
              </a:xfrm>
              <a:custGeom>
                <a:avLst/>
                <a:gdLst>
                  <a:gd name="T0" fmla="*/ 6 w 74"/>
                  <a:gd name="T1" fmla="*/ 0 h 24"/>
                  <a:gd name="T2" fmla="*/ 16 w 74"/>
                  <a:gd name="T3" fmla="*/ 4 h 24"/>
                  <a:gd name="T4" fmla="*/ 36 w 74"/>
                  <a:gd name="T5" fmla="*/ 4 h 24"/>
                  <a:gd name="T6" fmla="*/ 50 w 74"/>
                  <a:gd name="T7" fmla="*/ 8 h 24"/>
                  <a:gd name="T8" fmla="*/ 68 w 74"/>
                  <a:gd name="T9" fmla="*/ 10 h 24"/>
                  <a:gd name="T10" fmla="*/ 74 w 74"/>
                  <a:gd name="T11" fmla="*/ 14 h 24"/>
                  <a:gd name="T12" fmla="*/ 60 w 74"/>
                  <a:gd name="T13" fmla="*/ 20 h 24"/>
                  <a:gd name="T14" fmla="*/ 48 w 74"/>
                  <a:gd name="T15" fmla="*/ 24 h 24"/>
                  <a:gd name="T16" fmla="*/ 36 w 74"/>
                  <a:gd name="T17" fmla="*/ 24 h 24"/>
                  <a:gd name="T18" fmla="*/ 20 w 74"/>
                  <a:gd name="T19" fmla="*/ 20 h 24"/>
                  <a:gd name="T20" fmla="*/ 4 w 74"/>
                  <a:gd name="T21" fmla="*/ 16 h 24"/>
                  <a:gd name="T22" fmla="*/ 0 w 74"/>
                  <a:gd name="T23" fmla="*/ 8 h 24"/>
                  <a:gd name="T24" fmla="*/ 6 w 74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24">
                    <a:moveTo>
                      <a:pt x="6" y="0"/>
                    </a:moveTo>
                    <a:lnTo>
                      <a:pt x="16" y="4"/>
                    </a:lnTo>
                    <a:lnTo>
                      <a:pt x="36" y="4"/>
                    </a:lnTo>
                    <a:lnTo>
                      <a:pt x="50" y="8"/>
                    </a:lnTo>
                    <a:lnTo>
                      <a:pt x="68" y="10"/>
                    </a:lnTo>
                    <a:lnTo>
                      <a:pt x="74" y="14"/>
                    </a:lnTo>
                    <a:lnTo>
                      <a:pt x="60" y="20"/>
                    </a:lnTo>
                    <a:lnTo>
                      <a:pt x="48" y="24"/>
                    </a:lnTo>
                    <a:lnTo>
                      <a:pt x="36" y="24"/>
                    </a:lnTo>
                    <a:lnTo>
                      <a:pt x="20" y="20"/>
                    </a:lnTo>
                    <a:lnTo>
                      <a:pt x="4" y="16"/>
                    </a:lnTo>
                    <a:lnTo>
                      <a:pt x="0" y="8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2" name="Freeform 856"/>
              <p:cNvSpPr>
                <a:spLocks/>
              </p:cNvSpPr>
              <p:nvPr/>
            </p:nvSpPr>
            <p:spPr bwMode="auto">
              <a:xfrm>
                <a:off x="5537" y="1173"/>
                <a:ext cx="58" cy="24"/>
              </a:xfrm>
              <a:custGeom>
                <a:avLst/>
                <a:gdLst>
                  <a:gd name="T0" fmla="*/ 0 w 58"/>
                  <a:gd name="T1" fmla="*/ 16 h 24"/>
                  <a:gd name="T2" fmla="*/ 2 w 58"/>
                  <a:gd name="T3" fmla="*/ 24 h 24"/>
                  <a:gd name="T4" fmla="*/ 10 w 58"/>
                  <a:gd name="T5" fmla="*/ 24 h 24"/>
                  <a:gd name="T6" fmla="*/ 24 w 58"/>
                  <a:gd name="T7" fmla="*/ 24 h 24"/>
                  <a:gd name="T8" fmla="*/ 46 w 58"/>
                  <a:gd name="T9" fmla="*/ 20 h 24"/>
                  <a:gd name="T10" fmla="*/ 58 w 58"/>
                  <a:gd name="T11" fmla="*/ 18 h 24"/>
                  <a:gd name="T12" fmla="*/ 58 w 58"/>
                  <a:gd name="T13" fmla="*/ 8 h 24"/>
                  <a:gd name="T14" fmla="*/ 48 w 58"/>
                  <a:gd name="T15" fmla="*/ 4 h 24"/>
                  <a:gd name="T16" fmla="*/ 36 w 58"/>
                  <a:gd name="T17" fmla="*/ 0 h 24"/>
                  <a:gd name="T18" fmla="*/ 22 w 58"/>
                  <a:gd name="T19" fmla="*/ 2 h 24"/>
                  <a:gd name="T20" fmla="*/ 14 w 58"/>
                  <a:gd name="T21" fmla="*/ 8 h 24"/>
                  <a:gd name="T22" fmla="*/ 0 w 58"/>
                  <a:gd name="T23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24">
                    <a:moveTo>
                      <a:pt x="0" y="16"/>
                    </a:moveTo>
                    <a:lnTo>
                      <a:pt x="2" y="24"/>
                    </a:lnTo>
                    <a:lnTo>
                      <a:pt x="10" y="24"/>
                    </a:lnTo>
                    <a:lnTo>
                      <a:pt x="24" y="24"/>
                    </a:lnTo>
                    <a:lnTo>
                      <a:pt x="46" y="20"/>
                    </a:lnTo>
                    <a:lnTo>
                      <a:pt x="58" y="18"/>
                    </a:lnTo>
                    <a:lnTo>
                      <a:pt x="58" y="8"/>
                    </a:lnTo>
                    <a:lnTo>
                      <a:pt x="48" y="4"/>
                    </a:lnTo>
                    <a:lnTo>
                      <a:pt x="36" y="0"/>
                    </a:lnTo>
                    <a:lnTo>
                      <a:pt x="22" y="2"/>
                    </a:lnTo>
                    <a:lnTo>
                      <a:pt x="14" y="8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3" name="Freeform 857"/>
              <p:cNvSpPr>
                <a:spLocks/>
              </p:cNvSpPr>
              <p:nvPr/>
            </p:nvSpPr>
            <p:spPr bwMode="auto">
              <a:xfrm>
                <a:off x="4951" y="1609"/>
                <a:ext cx="42" cy="174"/>
              </a:xfrm>
              <a:custGeom>
                <a:avLst/>
                <a:gdLst>
                  <a:gd name="T0" fmla="*/ 0 w 42"/>
                  <a:gd name="T1" fmla="*/ 166 h 174"/>
                  <a:gd name="T2" fmla="*/ 6 w 42"/>
                  <a:gd name="T3" fmla="*/ 174 h 174"/>
                  <a:gd name="T4" fmla="*/ 10 w 42"/>
                  <a:gd name="T5" fmla="*/ 160 h 174"/>
                  <a:gd name="T6" fmla="*/ 18 w 42"/>
                  <a:gd name="T7" fmla="*/ 162 h 174"/>
                  <a:gd name="T8" fmla="*/ 24 w 42"/>
                  <a:gd name="T9" fmla="*/ 170 h 174"/>
                  <a:gd name="T10" fmla="*/ 26 w 42"/>
                  <a:gd name="T11" fmla="*/ 162 h 174"/>
                  <a:gd name="T12" fmla="*/ 22 w 42"/>
                  <a:gd name="T13" fmla="*/ 154 h 174"/>
                  <a:gd name="T14" fmla="*/ 14 w 42"/>
                  <a:gd name="T15" fmla="*/ 144 h 174"/>
                  <a:gd name="T16" fmla="*/ 10 w 42"/>
                  <a:gd name="T17" fmla="*/ 134 h 174"/>
                  <a:gd name="T18" fmla="*/ 14 w 42"/>
                  <a:gd name="T19" fmla="*/ 126 h 174"/>
                  <a:gd name="T20" fmla="*/ 18 w 42"/>
                  <a:gd name="T21" fmla="*/ 114 h 174"/>
                  <a:gd name="T22" fmla="*/ 22 w 42"/>
                  <a:gd name="T23" fmla="*/ 108 h 174"/>
                  <a:gd name="T24" fmla="*/ 30 w 42"/>
                  <a:gd name="T25" fmla="*/ 106 h 174"/>
                  <a:gd name="T26" fmla="*/ 42 w 42"/>
                  <a:gd name="T27" fmla="*/ 116 h 174"/>
                  <a:gd name="T28" fmla="*/ 42 w 42"/>
                  <a:gd name="T29" fmla="*/ 104 h 174"/>
                  <a:gd name="T30" fmla="*/ 32 w 42"/>
                  <a:gd name="T31" fmla="*/ 88 h 174"/>
                  <a:gd name="T32" fmla="*/ 28 w 42"/>
                  <a:gd name="T33" fmla="*/ 62 h 174"/>
                  <a:gd name="T34" fmla="*/ 24 w 42"/>
                  <a:gd name="T35" fmla="*/ 42 h 174"/>
                  <a:gd name="T36" fmla="*/ 22 w 42"/>
                  <a:gd name="T37" fmla="*/ 26 h 174"/>
                  <a:gd name="T38" fmla="*/ 20 w 42"/>
                  <a:gd name="T39" fmla="*/ 12 h 174"/>
                  <a:gd name="T40" fmla="*/ 16 w 42"/>
                  <a:gd name="T41" fmla="*/ 0 h 174"/>
                  <a:gd name="T42" fmla="*/ 12 w 42"/>
                  <a:gd name="T43" fmla="*/ 6 h 174"/>
                  <a:gd name="T44" fmla="*/ 12 w 42"/>
                  <a:gd name="T45" fmla="*/ 16 h 174"/>
                  <a:gd name="T46" fmla="*/ 2 w 42"/>
                  <a:gd name="T47" fmla="*/ 20 h 174"/>
                  <a:gd name="T48" fmla="*/ 2 w 42"/>
                  <a:gd name="T49" fmla="*/ 36 h 174"/>
                  <a:gd name="T50" fmla="*/ 2 w 42"/>
                  <a:gd name="T51" fmla="*/ 50 h 174"/>
                  <a:gd name="T52" fmla="*/ 2 w 42"/>
                  <a:gd name="T53" fmla="*/ 62 h 174"/>
                  <a:gd name="T54" fmla="*/ 8 w 42"/>
                  <a:gd name="T55" fmla="*/ 70 h 174"/>
                  <a:gd name="T56" fmla="*/ 6 w 42"/>
                  <a:gd name="T57" fmla="*/ 82 h 174"/>
                  <a:gd name="T58" fmla="*/ 6 w 42"/>
                  <a:gd name="T59" fmla="*/ 102 h 174"/>
                  <a:gd name="T60" fmla="*/ 6 w 42"/>
                  <a:gd name="T61" fmla="*/ 126 h 174"/>
                  <a:gd name="T62" fmla="*/ 6 w 42"/>
                  <a:gd name="T63" fmla="*/ 146 h 174"/>
                  <a:gd name="T64" fmla="*/ 6 w 42"/>
                  <a:gd name="T65" fmla="*/ 158 h 174"/>
                  <a:gd name="T66" fmla="*/ 0 w 42"/>
                  <a:gd name="T67" fmla="*/ 16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2" h="174">
                    <a:moveTo>
                      <a:pt x="0" y="166"/>
                    </a:moveTo>
                    <a:lnTo>
                      <a:pt x="6" y="174"/>
                    </a:lnTo>
                    <a:lnTo>
                      <a:pt x="10" y="160"/>
                    </a:lnTo>
                    <a:lnTo>
                      <a:pt x="18" y="162"/>
                    </a:lnTo>
                    <a:lnTo>
                      <a:pt x="24" y="170"/>
                    </a:lnTo>
                    <a:lnTo>
                      <a:pt x="26" y="162"/>
                    </a:lnTo>
                    <a:lnTo>
                      <a:pt x="22" y="154"/>
                    </a:lnTo>
                    <a:lnTo>
                      <a:pt x="14" y="144"/>
                    </a:lnTo>
                    <a:lnTo>
                      <a:pt x="10" y="134"/>
                    </a:lnTo>
                    <a:lnTo>
                      <a:pt x="14" y="126"/>
                    </a:lnTo>
                    <a:lnTo>
                      <a:pt x="18" y="114"/>
                    </a:lnTo>
                    <a:lnTo>
                      <a:pt x="22" y="108"/>
                    </a:lnTo>
                    <a:lnTo>
                      <a:pt x="30" y="106"/>
                    </a:lnTo>
                    <a:lnTo>
                      <a:pt x="42" y="116"/>
                    </a:lnTo>
                    <a:lnTo>
                      <a:pt x="42" y="104"/>
                    </a:lnTo>
                    <a:lnTo>
                      <a:pt x="32" y="88"/>
                    </a:lnTo>
                    <a:lnTo>
                      <a:pt x="28" y="62"/>
                    </a:lnTo>
                    <a:lnTo>
                      <a:pt x="24" y="42"/>
                    </a:lnTo>
                    <a:lnTo>
                      <a:pt x="22" y="26"/>
                    </a:lnTo>
                    <a:lnTo>
                      <a:pt x="20" y="12"/>
                    </a:lnTo>
                    <a:lnTo>
                      <a:pt x="16" y="0"/>
                    </a:lnTo>
                    <a:lnTo>
                      <a:pt x="12" y="6"/>
                    </a:lnTo>
                    <a:lnTo>
                      <a:pt x="12" y="16"/>
                    </a:lnTo>
                    <a:lnTo>
                      <a:pt x="2" y="20"/>
                    </a:lnTo>
                    <a:lnTo>
                      <a:pt x="2" y="36"/>
                    </a:lnTo>
                    <a:lnTo>
                      <a:pt x="2" y="50"/>
                    </a:lnTo>
                    <a:lnTo>
                      <a:pt x="2" y="62"/>
                    </a:lnTo>
                    <a:lnTo>
                      <a:pt x="8" y="70"/>
                    </a:lnTo>
                    <a:lnTo>
                      <a:pt x="6" y="82"/>
                    </a:lnTo>
                    <a:lnTo>
                      <a:pt x="6" y="102"/>
                    </a:lnTo>
                    <a:lnTo>
                      <a:pt x="6" y="126"/>
                    </a:lnTo>
                    <a:lnTo>
                      <a:pt x="6" y="146"/>
                    </a:lnTo>
                    <a:lnTo>
                      <a:pt x="6" y="158"/>
                    </a:lnTo>
                    <a:lnTo>
                      <a:pt x="0" y="16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94" name="Freeform 858"/>
              <p:cNvSpPr>
                <a:spLocks/>
              </p:cNvSpPr>
              <p:nvPr/>
            </p:nvSpPr>
            <p:spPr bwMode="auto">
              <a:xfrm>
                <a:off x="3411" y="1901"/>
                <a:ext cx="24" cy="20"/>
              </a:xfrm>
              <a:custGeom>
                <a:avLst/>
                <a:gdLst>
                  <a:gd name="T0" fmla="*/ 22 w 24"/>
                  <a:gd name="T1" fmla="*/ 20 h 20"/>
                  <a:gd name="T2" fmla="*/ 14 w 24"/>
                  <a:gd name="T3" fmla="*/ 16 h 20"/>
                  <a:gd name="T4" fmla="*/ 8 w 24"/>
                  <a:gd name="T5" fmla="*/ 12 h 20"/>
                  <a:gd name="T6" fmla="*/ 0 w 24"/>
                  <a:gd name="T7" fmla="*/ 4 h 20"/>
                  <a:gd name="T8" fmla="*/ 2 w 24"/>
                  <a:gd name="T9" fmla="*/ 0 h 20"/>
                  <a:gd name="T10" fmla="*/ 10 w 24"/>
                  <a:gd name="T11" fmla="*/ 0 h 20"/>
                  <a:gd name="T12" fmla="*/ 16 w 24"/>
                  <a:gd name="T13" fmla="*/ 4 h 20"/>
                  <a:gd name="T14" fmla="*/ 22 w 24"/>
                  <a:gd name="T15" fmla="*/ 6 h 20"/>
                  <a:gd name="T16" fmla="*/ 24 w 24"/>
                  <a:gd name="T17" fmla="*/ 14 h 20"/>
                  <a:gd name="T18" fmla="*/ 22 w 24"/>
                  <a:gd name="T1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0">
                    <a:moveTo>
                      <a:pt x="22" y="20"/>
                    </a:moveTo>
                    <a:lnTo>
                      <a:pt x="14" y="16"/>
                    </a:lnTo>
                    <a:lnTo>
                      <a:pt x="8" y="12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6" y="4"/>
                    </a:lnTo>
                    <a:lnTo>
                      <a:pt x="22" y="6"/>
                    </a:lnTo>
                    <a:lnTo>
                      <a:pt x="24" y="14"/>
                    </a:lnTo>
                    <a:lnTo>
                      <a:pt x="22" y="2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grpSp>
          <p:nvGrpSpPr>
            <p:cNvPr id="594" name="Group 859"/>
            <p:cNvGrpSpPr>
              <a:grpSpLocks/>
            </p:cNvGrpSpPr>
            <p:nvPr/>
          </p:nvGrpSpPr>
          <p:grpSpPr bwMode="auto">
            <a:xfrm>
              <a:off x="2428" y="1949"/>
              <a:ext cx="1087" cy="1194"/>
              <a:chOff x="2428" y="1949"/>
              <a:chExt cx="1087" cy="1194"/>
            </a:xfrm>
            <a:grpFill/>
          </p:grpSpPr>
          <p:sp>
            <p:nvSpPr>
              <p:cNvPr id="726" name="Freeform 860"/>
              <p:cNvSpPr>
                <a:spLocks/>
              </p:cNvSpPr>
              <p:nvPr/>
            </p:nvSpPr>
            <p:spPr bwMode="auto">
              <a:xfrm>
                <a:off x="3093" y="2047"/>
                <a:ext cx="172" cy="172"/>
              </a:xfrm>
              <a:custGeom>
                <a:avLst/>
                <a:gdLst>
                  <a:gd name="T0" fmla="*/ 6 w 172"/>
                  <a:gd name="T1" fmla="*/ 0 h 172"/>
                  <a:gd name="T2" fmla="*/ 16 w 172"/>
                  <a:gd name="T3" fmla="*/ 4 h 172"/>
                  <a:gd name="T4" fmla="*/ 24 w 172"/>
                  <a:gd name="T5" fmla="*/ 2 h 172"/>
                  <a:gd name="T6" fmla="*/ 48 w 172"/>
                  <a:gd name="T7" fmla="*/ 12 h 172"/>
                  <a:gd name="T8" fmla="*/ 66 w 172"/>
                  <a:gd name="T9" fmla="*/ 16 h 172"/>
                  <a:gd name="T10" fmla="*/ 80 w 172"/>
                  <a:gd name="T11" fmla="*/ 14 h 172"/>
                  <a:gd name="T12" fmla="*/ 90 w 172"/>
                  <a:gd name="T13" fmla="*/ 8 h 172"/>
                  <a:gd name="T14" fmla="*/ 112 w 172"/>
                  <a:gd name="T15" fmla="*/ 6 h 172"/>
                  <a:gd name="T16" fmla="*/ 122 w 172"/>
                  <a:gd name="T17" fmla="*/ 12 h 172"/>
                  <a:gd name="T18" fmla="*/ 134 w 172"/>
                  <a:gd name="T19" fmla="*/ 10 h 172"/>
                  <a:gd name="T20" fmla="*/ 150 w 172"/>
                  <a:gd name="T21" fmla="*/ 12 h 172"/>
                  <a:gd name="T22" fmla="*/ 154 w 172"/>
                  <a:gd name="T23" fmla="*/ 20 h 172"/>
                  <a:gd name="T24" fmla="*/ 162 w 172"/>
                  <a:gd name="T25" fmla="*/ 40 h 172"/>
                  <a:gd name="T26" fmla="*/ 158 w 172"/>
                  <a:gd name="T27" fmla="*/ 44 h 172"/>
                  <a:gd name="T28" fmla="*/ 152 w 172"/>
                  <a:gd name="T29" fmla="*/ 56 h 172"/>
                  <a:gd name="T30" fmla="*/ 150 w 172"/>
                  <a:gd name="T31" fmla="*/ 66 h 172"/>
                  <a:gd name="T32" fmla="*/ 146 w 172"/>
                  <a:gd name="T33" fmla="*/ 70 h 172"/>
                  <a:gd name="T34" fmla="*/ 140 w 172"/>
                  <a:gd name="T35" fmla="*/ 60 h 172"/>
                  <a:gd name="T36" fmla="*/ 136 w 172"/>
                  <a:gd name="T37" fmla="*/ 48 h 172"/>
                  <a:gd name="T38" fmla="*/ 130 w 172"/>
                  <a:gd name="T39" fmla="*/ 40 h 172"/>
                  <a:gd name="T40" fmla="*/ 126 w 172"/>
                  <a:gd name="T41" fmla="*/ 28 h 172"/>
                  <a:gd name="T42" fmla="*/ 122 w 172"/>
                  <a:gd name="T43" fmla="*/ 16 h 172"/>
                  <a:gd name="T44" fmla="*/ 122 w 172"/>
                  <a:gd name="T45" fmla="*/ 24 h 172"/>
                  <a:gd name="T46" fmla="*/ 124 w 172"/>
                  <a:gd name="T47" fmla="*/ 42 h 172"/>
                  <a:gd name="T48" fmla="*/ 128 w 172"/>
                  <a:gd name="T49" fmla="*/ 54 h 172"/>
                  <a:gd name="T50" fmla="*/ 136 w 172"/>
                  <a:gd name="T51" fmla="*/ 64 h 172"/>
                  <a:gd name="T52" fmla="*/ 142 w 172"/>
                  <a:gd name="T53" fmla="*/ 72 h 172"/>
                  <a:gd name="T54" fmla="*/ 150 w 172"/>
                  <a:gd name="T55" fmla="*/ 96 h 172"/>
                  <a:gd name="T56" fmla="*/ 170 w 172"/>
                  <a:gd name="T57" fmla="*/ 130 h 172"/>
                  <a:gd name="T58" fmla="*/ 172 w 172"/>
                  <a:gd name="T59" fmla="*/ 136 h 172"/>
                  <a:gd name="T60" fmla="*/ 172 w 172"/>
                  <a:gd name="T61" fmla="*/ 152 h 172"/>
                  <a:gd name="T62" fmla="*/ 164 w 172"/>
                  <a:gd name="T63" fmla="*/ 152 h 172"/>
                  <a:gd name="T64" fmla="*/ 144 w 172"/>
                  <a:gd name="T65" fmla="*/ 172 h 172"/>
                  <a:gd name="T66" fmla="*/ 134 w 172"/>
                  <a:gd name="T67" fmla="*/ 166 h 172"/>
                  <a:gd name="T68" fmla="*/ 6 w 172"/>
                  <a:gd name="T69" fmla="*/ 164 h 172"/>
                  <a:gd name="T70" fmla="*/ 6 w 172"/>
                  <a:gd name="T71" fmla="*/ 38 h 172"/>
                  <a:gd name="T72" fmla="*/ 2 w 172"/>
                  <a:gd name="T73" fmla="*/ 36 h 172"/>
                  <a:gd name="T74" fmla="*/ 0 w 172"/>
                  <a:gd name="T75" fmla="*/ 24 h 172"/>
                  <a:gd name="T76" fmla="*/ 6 w 172"/>
                  <a:gd name="T77" fmla="*/ 20 h 172"/>
                  <a:gd name="T78" fmla="*/ 6 w 172"/>
                  <a:gd name="T7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2" h="172">
                    <a:moveTo>
                      <a:pt x="6" y="0"/>
                    </a:moveTo>
                    <a:lnTo>
                      <a:pt x="16" y="4"/>
                    </a:lnTo>
                    <a:lnTo>
                      <a:pt x="24" y="2"/>
                    </a:lnTo>
                    <a:lnTo>
                      <a:pt x="48" y="12"/>
                    </a:lnTo>
                    <a:lnTo>
                      <a:pt x="66" y="16"/>
                    </a:lnTo>
                    <a:lnTo>
                      <a:pt x="80" y="14"/>
                    </a:lnTo>
                    <a:lnTo>
                      <a:pt x="90" y="8"/>
                    </a:lnTo>
                    <a:lnTo>
                      <a:pt x="112" y="6"/>
                    </a:lnTo>
                    <a:lnTo>
                      <a:pt x="122" y="12"/>
                    </a:lnTo>
                    <a:lnTo>
                      <a:pt x="134" y="10"/>
                    </a:lnTo>
                    <a:lnTo>
                      <a:pt x="150" y="12"/>
                    </a:lnTo>
                    <a:lnTo>
                      <a:pt x="154" y="20"/>
                    </a:lnTo>
                    <a:lnTo>
                      <a:pt x="162" y="40"/>
                    </a:lnTo>
                    <a:lnTo>
                      <a:pt x="158" y="44"/>
                    </a:lnTo>
                    <a:lnTo>
                      <a:pt x="152" y="56"/>
                    </a:lnTo>
                    <a:lnTo>
                      <a:pt x="150" y="66"/>
                    </a:lnTo>
                    <a:lnTo>
                      <a:pt x="146" y="70"/>
                    </a:lnTo>
                    <a:lnTo>
                      <a:pt x="140" y="60"/>
                    </a:lnTo>
                    <a:lnTo>
                      <a:pt x="136" y="48"/>
                    </a:lnTo>
                    <a:lnTo>
                      <a:pt x="130" y="40"/>
                    </a:lnTo>
                    <a:lnTo>
                      <a:pt x="126" y="28"/>
                    </a:lnTo>
                    <a:lnTo>
                      <a:pt x="122" y="16"/>
                    </a:lnTo>
                    <a:lnTo>
                      <a:pt x="122" y="24"/>
                    </a:lnTo>
                    <a:lnTo>
                      <a:pt x="124" y="42"/>
                    </a:lnTo>
                    <a:lnTo>
                      <a:pt x="128" y="54"/>
                    </a:lnTo>
                    <a:lnTo>
                      <a:pt x="136" y="64"/>
                    </a:lnTo>
                    <a:lnTo>
                      <a:pt x="142" y="72"/>
                    </a:lnTo>
                    <a:lnTo>
                      <a:pt x="150" y="96"/>
                    </a:lnTo>
                    <a:lnTo>
                      <a:pt x="170" y="130"/>
                    </a:lnTo>
                    <a:lnTo>
                      <a:pt x="172" y="136"/>
                    </a:lnTo>
                    <a:lnTo>
                      <a:pt x="172" y="152"/>
                    </a:lnTo>
                    <a:lnTo>
                      <a:pt x="164" y="152"/>
                    </a:lnTo>
                    <a:lnTo>
                      <a:pt x="144" y="172"/>
                    </a:lnTo>
                    <a:lnTo>
                      <a:pt x="134" y="166"/>
                    </a:lnTo>
                    <a:lnTo>
                      <a:pt x="6" y="164"/>
                    </a:lnTo>
                    <a:lnTo>
                      <a:pt x="6" y="38"/>
                    </a:lnTo>
                    <a:lnTo>
                      <a:pt x="2" y="36"/>
                    </a:lnTo>
                    <a:lnTo>
                      <a:pt x="0" y="24"/>
                    </a:lnTo>
                    <a:lnTo>
                      <a:pt x="6" y="2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7" name="Freeform 861"/>
              <p:cNvSpPr>
                <a:spLocks/>
              </p:cNvSpPr>
              <p:nvPr/>
            </p:nvSpPr>
            <p:spPr bwMode="auto">
              <a:xfrm>
                <a:off x="2850" y="2023"/>
                <a:ext cx="249" cy="222"/>
              </a:xfrm>
              <a:custGeom>
                <a:avLst/>
                <a:gdLst>
                  <a:gd name="T0" fmla="*/ 35 w 249"/>
                  <a:gd name="T1" fmla="*/ 0 h 222"/>
                  <a:gd name="T2" fmla="*/ 51 w 249"/>
                  <a:gd name="T3" fmla="*/ 4 h 222"/>
                  <a:gd name="T4" fmla="*/ 79 w 249"/>
                  <a:gd name="T5" fmla="*/ 8 h 222"/>
                  <a:gd name="T6" fmla="*/ 93 w 249"/>
                  <a:gd name="T7" fmla="*/ 16 h 222"/>
                  <a:gd name="T8" fmla="*/ 99 w 249"/>
                  <a:gd name="T9" fmla="*/ 28 h 222"/>
                  <a:gd name="T10" fmla="*/ 107 w 249"/>
                  <a:gd name="T11" fmla="*/ 34 h 222"/>
                  <a:gd name="T12" fmla="*/ 125 w 249"/>
                  <a:gd name="T13" fmla="*/ 34 h 222"/>
                  <a:gd name="T14" fmla="*/ 137 w 249"/>
                  <a:gd name="T15" fmla="*/ 42 h 222"/>
                  <a:gd name="T16" fmla="*/ 157 w 249"/>
                  <a:gd name="T17" fmla="*/ 54 h 222"/>
                  <a:gd name="T18" fmla="*/ 171 w 249"/>
                  <a:gd name="T19" fmla="*/ 40 h 222"/>
                  <a:gd name="T20" fmla="*/ 173 w 249"/>
                  <a:gd name="T21" fmla="*/ 30 h 222"/>
                  <a:gd name="T22" fmla="*/ 167 w 249"/>
                  <a:gd name="T23" fmla="*/ 22 h 222"/>
                  <a:gd name="T24" fmla="*/ 177 w 249"/>
                  <a:gd name="T25" fmla="*/ 12 h 222"/>
                  <a:gd name="T26" fmla="*/ 191 w 249"/>
                  <a:gd name="T27" fmla="*/ 6 h 222"/>
                  <a:gd name="T28" fmla="*/ 209 w 249"/>
                  <a:gd name="T29" fmla="*/ 8 h 222"/>
                  <a:gd name="T30" fmla="*/ 223 w 249"/>
                  <a:gd name="T31" fmla="*/ 16 h 222"/>
                  <a:gd name="T32" fmla="*/ 237 w 249"/>
                  <a:gd name="T33" fmla="*/ 22 h 222"/>
                  <a:gd name="T34" fmla="*/ 249 w 249"/>
                  <a:gd name="T35" fmla="*/ 24 h 222"/>
                  <a:gd name="T36" fmla="*/ 249 w 249"/>
                  <a:gd name="T37" fmla="*/ 44 h 222"/>
                  <a:gd name="T38" fmla="*/ 243 w 249"/>
                  <a:gd name="T39" fmla="*/ 48 h 222"/>
                  <a:gd name="T40" fmla="*/ 245 w 249"/>
                  <a:gd name="T41" fmla="*/ 60 h 222"/>
                  <a:gd name="T42" fmla="*/ 249 w 249"/>
                  <a:gd name="T43" fmla="*/ 62 h 222"/>
                  <a:gd name="T44" fmla="*/ 249 w 249"/>
                  <a:gd name="T45" fmla="*/ 188 h 222"/>
                  <a:gd name="T46" fmla="*/ 249 w 249"/>
                  <a:gd name="T47" fmla="*/ 222 h 222"/>
                  <a:gd name="T48" fmla="*/ 231 w 249"/>
                  <a:gd name="T49" fmla="*/ 222 h 222"/>
                  <a:gd name="T50" fmla="*/ 97 w 249"/>
                  <a:gd name="T51" fmla="*/ 168 h 222"/>
                  <a:gd name="T52" fmla="*/ 91 w 249"/>
                  <a:gd name="T53" fmla="*/ 174 h 222"/>
                  <a:gd name="T54" fmla="*/ 79 w 249"/>
                  <a:gd name="T55" fmla="*/ 180 h 222"/>
                  <a:gd name="T56" fmla="*/ 69 w 249"/>
                  <a:gd name="T57" fmla="*/ 172 h 222"/>
                  <a:gd name="T58" fmla="*/ 59 w 249"/>
                  <a:gd name="T59" fmla="*/ 168 h 222"/>
                  <a:gd name="T60" fmla="*/ 43 w 249"/>
                  <a:gd name="T61" fmla="*/ 164 h 222"/>
                  <a:gd name="T62" fmla="*/ 37 w 249"/>
                  <a:gd name="T63" fmla="*/ 158 h 222"/>
                  <a:gd name="T64" fmla="*/ 33 w 249"/>
                  <a:gd name="T65" fmla="*/ 150 h 222"/>
                  <a:gd name="T66" fmla="*/ 14 w 249"/>
                  <a:gd name="T67" fmla="*/ 148 h 222"/>
                  <a:gd name="T68" fmla="*/ 8 w 249"/>
                  <a:gd name="T69" fmla="*/ 136 h 222"/>
                  <a:gd name="T70" fmla="*/ 4 w 249"/>
                  <a:gd name="T71" fmla="*/ 126 h 222"/>
                  <a:gd name="T72" fmla="*/ 0 w 249"/>
                  <a:gd name="T73" fmla="*/ 116 h 222"/>
                  <a:gd name="T74" fmla="*/ 8 w 249"/>
                  <a:gd name="T75" fmla="*/ 112 h 222"/>
                  <a:gd name="T76" fmla="*/ 8 w 249"/>
                  <a:gd name="T77" fmla="*/ 66 h 222"/>
                  <a:gd name="T78" fmla="*/ 4 w 249"/>
                  <a:gd name="T79" fmla="*/ 48 h 222"/>
                  <a:gd name="T80" fmla="*/ 12 w 249"/>
                  <a:gd name="T81" fmla="*/ 42 h 222"/>
                  <a:gd name="T82" fmla="*/ 12 w 249"/>
                  <a:gd name="T83" fmla="*/ 26 h 222"/>
                  <a:gd name="T84" fmla="*/ 33 w 249"/>
                  <a:gd name="T85" fmla="*/ 12 h 222"/>
                  <a:gd name="T86" fmla="*/ 35 w 249"/>
                  <a:gd name="T87" fmla="*/ 10 h 222"/>
                  <a:gd name="T88" fmla="*/ 35 w 249"/>
                  <a:gd name="T8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9" h="222">
                    <a:moveTo>
                      <a:pt x="35" y="0"/>
                    </a:moveTo>
                    <a:lnTo>
                      <a:pt x="51" y="4"/>
                    </a:lnTo>
                    <a:lnTo>
                      <a:pt x="79" y="8"/>
                    </a:lnTo>
                    <a:lnTo>
                      <a:pt x="93" y="16"/>
                    </a:lnTo>
                    <a:lnTo>
                      <a:pt x="99" y="28"/>
                    </a:lnTo>
                    <a:lnTo>
                      <a:pt x="107" y="34"/>
                    </a:lnTo>
                    <a:lnTo>
                      <a:pt x="125" y="34"/>
                    </a:lnTo>
                    <a:lnTo>
                      <a:pt x="137" y="42"/>
                    </a:lnTo>
                    <a:lnTo>
                      <a:pt x="157" y="54"/>
                    </a:lnTo>
                    <a:lnTo>
                      <a:pt x="171" y="40"/>
                    </a:lnTo>
                    <a:lnTo>
                      <a:pt x="173" y="30"/>
                    </a:lnTo>
                    <a:lnTo>
                      <a:pt x="167" y="22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9" y="8"/>
                    </a:lnTo>
                    <a:lnTo>
                      <a:pt x="223" y="16"/>
                    </a:lnTo>
                    <a:lnTo>
                      <a:pt x="237" y="22"/>
                    </a:lnTo>
                    <a:lnTo>
                      <a:pt x="249" y="24"/>
                    </a:lnTo>
                    <a:lnTo>
                      <a:pt x="249" y="44"/>
                    </a:lnTo>
                    <a:lnTo>
                      <a:pt x="243" y="48"/>
                    </a:lnTo>
                    <a:lnTo>
                      <a:pt x="245" y="60"/>
                    </a:lnTo>
                    <a:lnTo>
                      <a:pt x="249" y="62"/>
                    </a:lnTo>
                    <a:lnTo>
                      <a:pt x="249" y="188"/>
                    </a:lnTo>
                    <a:lnTo>
                      <a:pt x="249" y="222"/>
                    </a:lnTo>
                    <a:lnTo>
                      <a:pt x="231" y="222"/>
                    </a:lnTo>
                    <a:lnTo>
                      <a:pt x="97" y="168"/>
                    </a:lnTo>
                    <a:lnTo>
                      <a:pt x="91" y="174"/>
                    </a:lnTo>
                    <a:lnTo>
                      <a:pt x="79" y="180"/>
                    </a:lnTo>
                    <a:lnTo>
                      <a:pt x="69" y="172"/>
                    </a:lnTo>
                    <a:lnTo>
                      <a:pt x="59" y="168"/>
                    </a:lnTo>
                    <a:lnTo>
                      <a:pt x="43" y="164"/>
                    </a:lnTo>
                    <a:lnTo>
                      <a:pt x="37" y="158"/>
                    </a:lnTo>
                    <a:lnTo>
                      <a:pt x="33" y="150"/>
                    </a:lnTo>
                    <a:lnTo>
                      <a:pt x="14" y="148"/>
                    </a:lnTo>
                    <a:lnTo>
                      <a:pt x="8" y="136"/>
                    </a:lnTo>
                    <a:lnTo>
                      <a:pt x="4" y="126"/>
                    </a:lnTo>
                    <a:lnTo>
                      <a:pt x="0" y="116"/>
                    </a:lnTo>
                    <a:lnTo>
                      <a:pt x="8" y="112"/>
                    </a:lnTo>
                    <a:lnTo>
                      <a:pt x="8" y="66"/>
                    </a:lnTo>
                    <a:lnTo>
                      <a:pt x="4" y="48"/>
                    </a:lnTo>
                    <a:lnTo>
                      <a:pt x="12" y="42"/>
                    </a:lnTo>
                    <a:lnTo>
                      <a:pt x="12" y="26"/>
                    </a:lnTo>
                    <a:lnTo>
                      <a:pt x="33" y="12"/>
                    </a:lnTo>
                    <a:lnTo>
                      <a:pt x="35" y="10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8" name="Freeform 862"/>
              <p:cNvSpPr>
                <a:spLocks/>
              </p:cNvSpPr>
              <p:nvPr/>
            </p:nvSpPr>
            <p:spPr bwMode="auto">
              <a:xfrm>
                <a:off x="2820" y="1949"/>
                <a:ext cx="65" cy="122"/>
              </a:xfrm>
              <a:custGeom>
                <a:avLst/>
                <a:gdLst>
                  <a:gd name="T0" fmla="*/ 16 w 65"/>
                  <a:gd name="T1" fmla="*/ 6 h 122"/>
                  <a:gd name="T2" fmla="*/ 30 w 65"/>
                  <a:gd name="T3" fmla="*/ 0 h 122"/>
                  <a:gd name="T4" fmla="*/ 38 w 65"/>
                  <a:gd name="T5" fmla="*/ 0 h 122"/>
                  <a:gd name="T6" fmla="*/ 42 w 65"/>
                  <a:gd name="T7" fmla="*/ 8 h 122"/>
                  <a:gd name="T8" fmla="*/ 48 w 65"/>
                  <a:gd name="T9" fmla="*/ 10 h 122"/>
                  <a:gd name="T10" fmla="*/ 54 w 65"/>
                  <a:gd name="T11" fmla="*/ 6 h 122"/>
                  <a:gd name="T12" fmla="*/ 58 w 65"/>
                  <a:gd name="T13" fmla="*/ 8 h 122"/>
                  <a:gd name="T14" fmla="*/ 56 w 65"/>
                  <a:gd name="T15" fmla="*/ 14 h 122"/>
                  <a:gd name="T16" fmla="*/ 50 w 65"/>
                  <a:gd name="T17" fmla="*/ 16 h 122"/>
                  <a:gd name="T18" fmla="*/ 46 w 65"/>
                  <a:gd name="T19" fmla="*/ 24 h 122"/>
                  <a:gd name="T20" fmla="*/ 50 w 65"/>
                  <a:gd name="T21" fmla="*/ 28 h 122"/>
                  <a:gd name="T22" fmla="*/ 58 w 65"/>
                  <a:gd name="T23" fmla="*/ 32 h 122"/>
                  <a:gd name="T24" fmla="*/ 58 w 65"/>
                  <a:gd name="T25" fmla="*/ 38 h 122"/>
                  <a:gd name="T26" fmla="*/ 52 w 65"/>
                  <a:gd name="T27" fmla="*/ 44 h 122"/>
                  <a:gd name="T28" fmla="*/ 46 w 65"/>
                  <a:gd name="T29" fmla="*/ 46 h 122"/>
                  <a:gd name="T30" fmla="*/ 40 w 65"/>
                  <a:gd name="T31" fmla="*/ 54 h 122"/>
                  <a:gd name="T32" fmla="*/ 44 w 65"/>
                  <a:gd name="T33" fmla="*/ 64 h 122"/>
                  <a:gd name="T34" fmla="*/ 54 w 65"/>
                  <a:gd name="T35" fmla="*/ 64 h 122"/>
                  <a:gd name="T36" fmla="*/ 58 w 65"/>
                  <a:gd name="T37" fmla="*/ 70 h 122"/>
                  <a:gd name="T38" fmla="*/ 65 w 65"/>
                  <a:gd name="T39" fmla="*/ 74 h 122"/>
                  <a:gd name="T40" fmla="*/ 65 w 65"/>
                  <a:gd name="T41" fmla="*/ 84 h 122"/>
                  <a:gd name="T42" fmla="*/ 42 w 65"/>
                  <a:gd name="T43" fmla="*/ 100 h 122"/>
                  <a:gd name="T44" fmla="*/ 42 w 65"/>
                  <a:gd name="T45" fmla="*/ 116 h 122"/>
                  <a:gd name="T46" fmla="*/ 34 w 65"/>
                  <a:gd name="T47" fmla="*/ 122 h 122"/>
                  <a:gd name="T48" fmla="*/ 28 w 65"/>
                  <a:gd name="T49" fmla="*/ 120 h 122"/>
                  <a:gd name="T50" fmla="*/ 26 w 65"/>
                  <a:gd name="T51" fmla="*/ 108 h 122"/>
                  <a:gd name="T52" fmla="*/ 24 w 65"/>
                  <a:gd name="T53" fmla="*/ 92 h 122"/>
                  <a:gd name="T54" fmla="*/ 10 w 65"/>
                  <a:gd name="T55" fmla="*/ 76 h 122"/>
                  <a:gd name="T56" fmla="*/ 0 w 65"/>
                  <a:gd name="T57" fmla="*/ 64 h 122"/>
                  <a:gd name="T58" fmla="*/ 0 w 65"/>
                  <a:gd name="T59" fmla="*/ 56 h 122"/>
                  <a:gd name="T60" fmla="*/ 12 w 65"/>
                  <a:gd name="T61" fmla="*/ 46 h 122"/>
                  <a:gd name="T62" fmla="*/ 12 w 65"/>
                  <a:gd name="T63" fmla="*/ 10 h 122"/>
                  <a:gd name="T64" fmla="*/ 16 w 65"/>
                  <a:gd name="T65" fmla="*/ 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122">
                    <a:moveTo>
                      <a:pt x="16" y="6"/>
                    </a:moveTo>
                    <a:lnTo>
                      <a:pt x="30" y="0"/>
                    </a:lnTo>
                    <a:lnTo>
                      <a:pt x="38" y="0"/>
                    </a:lnTo>
                    <a:lnTo>
                      <a:pt x="42" y="8"/>
                    </a:lnTo>
                    <a:lnTo>
                      <a:pt x="48" y="10"/>
                    </a:lnTo>
                    <a:lnTo>
                      <a:pt x="54" y="6"/>
                    </a:lnTo>
                    <a:lnTo>
                      <a:pt x="58" y="8"/>
                    </a:lnTo>
                    <a:lnTo>
                      <a:pt x="56" y="14"/>
                    </a:lnTo>
                    <a:lnTo>
                      <a:pt x="50" y="16"/>
                    </a:lnTo>
                    <a:lnTo>
                      <a:pt x="46" y="24"/>
                    </a:lnTo>
                    <a:lnTo>
                      <a:pt x="50" y="28"/>
                    </a:lnTo>
                    <a:lnTo>
                      <a:pt x="58" y="32"/>
                    </a:lnTo>
                    <a:lnTo>
                      <a:pt x="58" y="38"/>
                    </a:lnTo>
                    <a:lnTo>
                      <a:pt x="52" y="44"/>
                    </a:lnTo>
                    <a:lnTo>
                      <a:pt x="46" y="46"/>
                    </a:lnTo>
                    <a:lnTo>
                      <a:pt x="40" y="54"/>
                    </a:lnTo>
                    <a:lnTo>
                      <a:pt x="44" y="64"/>
                    </a:lnTo>
                    <a:lnTo>
                      <a:pt x="54" y="64"/>
                    </a:lnTo>
                    <a:lnTo>
                      <a:pt x="58" y="70"/>
                    </a:lnTo>
                    <a:lnTo>
                      <a:pt x="65" y="74"/>
                    </a:lnTo>
                    <a:lnTo>
                      <a:pt x="65" y="84"/>
                    </a:lnTo>
                    <a:lnTo>
                      <a:pt x="42" y="100"/>
                    </a:lnTo>
                    <a:lnTo>
                      <a:pt x="42" y="116"/>
                    </a:lnTo>
                    <a:lnTo>
                      <a:pt x="34" y="122"/>
                    </a:lnTo>
                    <a:lnTo>
                      <a:pt x="28" y="120"/>
                    </a:lnTo>
                    <a:lnTo>
                      <a:pt x="26" y="108"/>
                    </a:lnTo>
                    <a:lnTo>
                      <a:pt x="24" y="92"/>
                    </a:lnTo>
                    <a:lnTo>
                      <a:pt x="10" y="76"/>
                    </a:lnTo>
                    <a:lnTo>
                      <a:pt x="0" y="64"/>
                    </a:lnTo>
                    <a:lnTo>
                      <a:pt x="0" y="56"/>
                    </a:lnTo>
                    <a:lnTo>
                      <a:pt x="12" y="46"/>
                    </a:lnTo>
                    <a:lnTo>
                      <a:pt x="12" y="10"/>
                    </a:lnTo>
                    <a:lnTo>
                      <a:pt x="16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9" name="Freeform 863"/>
              <p:cNvSpPr>
                <a:spLocks/>
              </p:cNvSpPr>
              <p:nvPr/>
            </p:nvSpPr>
            <p:spPr bwMode="auto">
              <a:xfrm>
                <a:off x="2562" y="1955"/>
                <a:ext cx="331" cy="310"/>
              </a:xfrm>
              <a:custGeom>
                <a:avLst/>
                <a:gdLst>
                  <a:gd name="T0" fmla="*/ 0 w 331"/>
                  <a:gd name="T1" fmla="*/ 164 h 310"/>
                  <a:gd name="T2" fmla="*/ 0 w 331"/>
                  <a:gd name="T3" fmla="*/ 146 h 310"/>
                  <a:gd name="T4" fmla="*/ 32 w 331"/>
                  <a:gd name="T5" fmla="*/ 126 h 310"/>
                  <a:gd name="T6" fmla="*/ 54 w 331"/>
                  <a:gd name="T7" fmla="*/ 124 h 310"/>
                  <a:gd name="T8" fmla="*/ 78 w 331"/>
                  <a:gd name="T9" fmla="*/ 104 h 310"/>
                  <a:gd name="T10" fmla="*/ 80 w 331"/>
                  <a:gd name="T11" fmla="*/ 96 h 310"/>
                  <a:gd name="T12" fmla="*/ 96 w 331"/>
                  <a:gd name="T13" fmla="*/ 86 h 310"/>
                  <a:gd name="T14" fmla="*/ 120 w 331"/>
                  <a:gd name="T15" fmla="*/ 84 h 310"/>
                  <a:gd name="T16" fmla="*/ 120 w 331"/>
                  <a:gd name="T17" fmla="*/ 76 h 310"/>
                  <a:gd name="T18" fmla="*/ 112 w 331"/>
                  <a:gd name="T19" fmla="*/ 66 h 310"/>
                  <a:gd name="T20" fmla="*/ 112 w 331"/>
                  <a:gd name="T21" fmla="*/ 40 h 310"/>
                  <a:gd name="T22" fmla="*/ 110 w 331"/>
                  <a:gd name="T23" fmla="*/ 34 h 310"/>
                  <a:gd name="T24" fmla="*/ 126 w 331"/>
                  <a:gd name="T25" fmla="*/ 22 h 310"/>
                  <a:gd name="T26" fmla="*/ 138 w 331"/>
                  <a:gd name="T27" fmla="*/ 20 h 310"/>
                  <a:gd name="T28" fmla="*/ 154 w 331"/>
                  <a:gd name="T29" fmla="*/ 10 h 310"/>
                  <a:gd name="T30" fmla="*/ 180 w 331"/>
                  <a:gd name="T31" fmla="*/ 6 h 310"/>
                  <a:gd name="T32" fmla="*/ 204 w 331"/>
                  <a:gd name="T33" fmla="*/ 2 h 310"/>
                  <a:gd name="T34" fmla="*/ 218 w 331"/>
                  <a:gd name="T35" fmla="*/ 4 h 310"/>
                  <a:gd name="T36" fmla="*/ 226 w 331"/>
                  <a:gd name="T37" fmla="*/ 6 h 310"/>
                  <a:gd name="T38" fmla="*/ 238 w 331"/>
                  <a:gd name="T39" fmla="*/ 0 h 310"/>
                  <a:gd name="T40" fmla="*/ 254 w 331"/>
                  <a:gd name="T41" fmla="*/ 0 h 310"/>
                  <a:gd name="T42" fmla="*/ 262 w 331"/>
                  <a:gd name="T43" fmla="*/ 0 h 310"/>
                  <a:gd name="T44" fmla="*/ 270 w 331"/>
                  <a:gd name="T45" fmla="*/ 4 h 310"/>
                  <a:gd name="T46" fmla="*/ 270 w 331"/>
                  <a:gd name="T47" fmla="*/ 40 h 310"/>
                  <a:gd name="T48" fmla="*/ 258 w 331"/>
                  <a:gd name="T49" fmla="*/ 50 h 310"/>
                  <a:gd name="T50" fmla="*/ 258 w 331"/>
                  <a:gd name="T51" fmla="*/ 58 h 310"/>
                  <a:gd name="T52" fmla="*/ 282 w 331"/>
                  <a:gd name="T53" fmla="*/ 86 h 310"/>
                  <a:gd name="T54" fmla="*/ 286 w 331"/>
                  <a:gd name="T55" fmla="*/ 114 h 310"/>
                  <a:gd name="T56" fmla="*/ 292 w 331"/>
                  <a:gd name="T57" fmla="*/ 116 h 310"/>
                  <a:gd name="T58" fmla="*/ 294 w 331"/>
                  <a:gd name="T59" fmla="*/ 132 h 310"/>
                  <a:gd name="T60" fmla="*/ 296 w 331"/>
                  <a:gd name="T61" fmla="*/ 180 h 310"/>
                  <a:gd name="T62" fmla="*/ 288 w 331"/>
                  <a:gd name="T63" fmla="*/ 184 h 310"/>
                  <a:gd name="T64" fmla="*/ 292 w 331"/>
                  <a:gd name="T65" fmla="*/ 194 h 310"/>
                  <a:gd name="T66" fmla="*/ 302 w 331"/>
                  <a:gd name="T67" fmla="*/ 216 h 310"/>
                  <a:gd name="T68" fmla="*/ 321 w 331"/>
                  <a:gd name="T69" fmla="*/ 218 h 310"/>
                  <a:gd name="T70" fmla="*/ 325 w 331"/>
                  <a:gd name="T71" fmla="*/ 226 h 310"/>
                  <a:gd name="T72" fmla="*/ 331 w 331"/>
                  <a:gd name="T73" fmla="*/ 232 h 310"/>
                  <a:gd name="T74" fmla="*/ 264 w 331"/>
                  <a:gd name="T75" fmla="*/ 272 h 310"/>
                  <a:gd name="T76" fmla="*/ 226 w 331"/>
                  <a:gd name="T77" fmla="*/ 304 h 310"/>
                  <a:gd name="T78" fmla="*/ 206 w 331"/>
                  <a:gd name="T79" fmla="*/ 308 h 310"/>
                  <a:gd name="T80" fmla="*/ 188 w 331"/>
                  <a:gd name="T81" fmla="*/ 310 h 310"/>
                  <a:gd name="T82" fmla="*/ 190 w 331"/>
                  <a:gd name="T83" fmla="*/ 294 h 310"/>
                  <a:gd name="T84" fmla="*/ 170 w 331"/>
                  <a:gd name="T85" fmla="*/ 286 h 310"/>
                  <a:gd name="T86" fmla="*/ 160 w 331"/>
                  <a:gd name="T87" fmla="*/ 276 h 310"/>
                  <a:gd name="T88" fmla="*/ 0 w 331"/>
                  <a:gd name="T89" fmla="*/ 164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31" h="310">
                    <a:moveTo>
                      <a:pt x="0" y="164"/>
                    </a:moveTo>
                    <a:lnTo>
                      <a:pt x="0" y="146"/>
                    </a:lnTo>
                    <a:lnTo>
                      <a:pt x="32" y="126"/>
                    </a:lnTo>
                    <a:lnTo>
                      <a:pt x="54" y="124"/>
                    </a:lnTo>
                    <a:lnTo>
                      <a:pt x="78" y="104"/>
                    </a:lnTo>
                    <a:lnTo>
                      <a:pt x="80" y="96"/>
                    </a:lnTo>
                    <a:lnTo>
                      <a:pt x="96" y="86"/>
                    </a:lnTo>
                    <a:lnTo>
                      <a:pt x="120" y="84"/>
                    </a:lnTo>
                    <a:lnTo>
                      <a:pt x="120" y="76"/>
                    </a:lnTo>
                    <a:lnTo>
                      <a:pt x="112" y="66"/>
                    </a:lnTo>
                    <a:lnTo>
                      <a:pt x="112" y="40"/>
                    </a:lnTo>
                    <a:lnTo>
                      <a:pt x="110" y="34"/>
                    </a:lnTo>
                    <a:lnTo>
                      <a:pt x="126" y="22"/>
                    </a:lnTo>
                    <a:lnTo>
                      <a:pt x="138" y="20"/>
                    </a:lnTo>
                    <a:lnTo>
                      <a:pt x="154" y="10"/>
                    </a:lnTo>
                    <a:lnTo>
                      <a:pt x="180" y="6"/>
                    </a:lnTo>
                    <a:lnTo>
                      <a:pt x="204" y="2"/>
                    </a:lnTo>
                    <a:lnTo>
                      <a:pt x="218" y="4"/>
                    </a:lnTo>
                    <a:lnTo>
                      <a:pt x="226" y="6"/>
                    </a:lnTo>
                    <a:lnTo>
                      <a:pt x="238" y="0"/>
                    </a:lnTo>
                    <a:lnTo>
                      <a:pt x="254" y="0"/>
                    </a:lnTo>
                    <a:lnTo>
                      <a:pt x="262" y="0"/>
                    </a:lnTo>
                    <a:lnTo>
                      <a:pt x="270" y="4"/>
                    </a:lnTo>
                    <a:lnTo>
                      <a:pt x="270" y="40"/>
                    </a:lnTo>
                    <a:lnTo>
                      <a:pt x="258" y="50"/>
                    </a:lnTo>
                    <a:lnTo>
                      <a:pt x="258" y="58"/>
                    </a:lnTo>
                    <a:lnTo>
                      <a:pt x="282" y="86"/>
                    </a:lnTo>
                    <a:lnTo>
                      <a:pt x="286" y="114"/>
                    </a:lnTo>
                    <a:lnTo>
                      <a:pt x="292" y="116"/>
                    </a:lnTo>
                    <a:lnTo>
                      <a:pt x="294" y="132"/>
                    </a:lnTo>
                    <a:lnTo>
                      <a:pt x="296" y="180"/>
                    </a:lnTo>
                    <a:lnTo>
                      <a:pt x="288" y="184"/>
                    </a:lnTo>
                    <a:lnTo>
                      <a:pt x="292" y="194"/>
                    </a:lnTo>
                    <a:lnTo>
                      <a:pt x="302" y="216"/>
                    </a:lnTo>
                    <a:lnTo>
                      <a:pt x="321" y="218"/>
                    </a:lnTo>
                    <a:lnTo>
                      <a:pt x="325" y="226"/>
                    </a:lnTo>
                    <a:lnTo>
                      <a:pt x="331" y="232"/>
                    </a:lnTo>
                    <a:lnTo>
                      <a:pt x="264" y="272"/>
                    </a:lnTo>
                    <a:lnTo>
                      <a:pt x="226" y="304"/>
                    </a:lnTo>
                    <a:lnTo>
                      <a:pt x="206" y="308"/>
                    </a:lnTo>
                    <a:lnTo>
                      <a:pt x="188" y="310"/>
                    </a:lnTo>
                    <a:lnTo>
                      <a:pt x="190" y="294"/>
                    </a:lnTo>
                    <a:lnTo>
                      <a:pt x="170" y="286"/>
                    </a:lnTo>
                    <a:lnTo>
                      <a:pt x="160" y="276"/>
                    </a:lnTo>
                    <a:lnTo>
                      <a:pt x="0" y="16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0" name="Freeform 864"/>
              <p:cNvSpPr>
                <a:spLocks/>
              </p:cNvSpPr>
              <p:nvPr/>
            </p:nvSpPr>
            <p:spPr bwMode="auto">
              <a:xfrm>
                <a:off x="2494" y="1975"/>
                <a:ext cx="188" cy="144"/>
              </a:xfrm>
              <a:custGeom>
                <a:avLst/>
                <a:gdLst>
                  <a:gd name="T0" fmla="*/ 68 w 188"/>
                  <a:gd name="T1" fmla="*/ 144 h 144"/>
                  <a:gd name="T2" fmla="*/ 0 w 188"/>
                  <a:gd name="T3" fmla="*/ 144 h 144"/>
                  <a:gd name="T4" fmla="*/ 10 w 188"/>
                  <a:gd name="T5" fmla="*/ 138 h 144"/>
                  <a:gd name="T6" fmla="*/ 28 w 188"/>
                  <a:gd name="T7" fmla="*/ 128 h 144"/>
                  <a:gd name="T8" fmla="*/ 50 w 188"/>
                  <a:gd name="T9" fmla="*/ 110 h 144"/>
                  <a:gd name="T10" fmla="*/ 52 w 188"/>
                  <a:gd name="T11" fmla="*/ 104 h 144"/>
                  <a:gd name="T12" fmla="*/ 52 w 188"/>
                  <a:gd name="T13" fmla="*/ 68 h 144"/>
                  <a:gd name="T14" fmla="*/ 62 w 188"/>
                  <a:gd name="T15" fmla="*/ 56 h 144"/>
                  <a:gd name="T16" fmla="*/ 74 w 188"/>
                  <a:gd name="T17" fmla="*/ 44 h 144"/>
                  <a:gd name="T18" fmla="*/ 88 w 188"/>
                  <a:gd name="T19" fmla="*/ 40 h 144"/>
                  <a:gd name="T20" fmla="*/ 102 w 188"/>
                  <a:gd name="T21" fmla="*/ 30 h 144"/>
                  <a:gd name="T22" fmla="*/ 108 w 188"/>
                  <a:gd name="T23" fmla="*/ 14 h 144"/>
                  <a:gd name="T24" fmla="*/ 112 w 188"/>
                  <a:gd name="T25" fmla="*/ 4 h 144"/>
                  <a:gd name="T26" fmla="*/ 116 w 188"/>
                  <a:gd name="T27" fmla="*/ 0 h 144"/>
                  <a:gd name="T28" fmla="*/ 122 w 188"/>
                  <a:gd name="T29" fmla="*/ 0 h 144"/>
                  <a:gd name="T30" fmla="*/ 126 w 188"/>
                  <a:gd name="T31" fmla="*/ 8 h 144"/>
                  <a:gd name="T32" fmla="*/ 132 w 188"/>
                  <a:gd name="T33" fmla="*/ 12 h 144"/>
                  <a:gd name="T34" fmla="*/ 154 w 188"/>
                  <a:gd name="T35" fmla="*/ 10 h 144"/>
                  <a:gd name="T36" fmla="*/ 164 w 188"/>
                  <a:gd name="T37" fmla="*/ 10 h 144"/>
                  <a:gd name="T38" fmla="*/ 168 w 188"/>
                  <a:gd name="T39" fmla="*/ 14 h 144"/>
                  <a:gd name="T40" fmla="*/ 178 w 188"/>
                  <a:gd name="T41" fmla="*/ 14 h 144"/>
                  <a:gd name="T42" fmla="*/ 180 w 188"/>
                  <a:gd name="T43" fmla="*/ 20 h 144"/>
                  <a:gd name="T44" fmla="*/ 180 w 188"/>
                  <a:gd name="T45" fmla="*/ 46 h 144"/>
                  <a:gd name="T46" fmla="*/ 188 w 188"/>
                  <a:gd name="T47" fmla="*/ 56 h 144"/>
                  <a:gd name="T48" fmla="*/ 188 w 188"/>
                  <a:gd name="T49" fmla="*/ 64 h 144"/>
                  <a:gd name="T50" fmla="*/ 164 w 188"/>
                  <a:gd name="T51" fmla="*/ 66 h 144"/>
                  <a:gd name="T52" fmla="*/ 148 w 188"/>
                  <a:gd name="T53" fmla="*/ 76 h 144"/>
                  <a:gd name="T54" fmla="*/ 146 w 188"/>
                  <a:gd name="T55" fmla="*/ 84 h 144"/>
                  <a:gd name="T56" fmla="*/ 122 w 188"/>
                  <a:gd name="T57" fmla="*/ 104 h 144"/>
                  <a:gd name="T58" fmla="*/ 100 w 188"/>
                  <a:gd name="T59" fmla="*/ 106 h 144"/>
                  <a:gd name="T60" fmla="*/ 68 w 188"/>
                  <a:gd name="T61" fmla="*/ 126 h 144"/>
                  <a:gd name="T62" fmla="*/ 68 w 188"/>
                  <a:gd name="T63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8" h="144">
                    <a:moveTo>
                      <a:pt x="68" y="144"/>
                    </a:moveTo>
                    <a:lnTo>
                      <a:pt x="0" y="144"/>
                    </a:lnTo>
                    <a:lnTo>
                      <a:pt x="10" y="138"/>
                    </a:lnTo>
                    <a:lnTo>
                      <a:pt x="28" y="128"/>
                    </a:lnTo>
                    <a:lnTo>
                      <a:pt x="50" y="110"/>
                    </a:lnTo>
                    <a:lnTo>
                      <a:pt x="52" y="104"/>
                    </a:lnTo>
                    <a:lnTo>
                      <a:pt x="52" y="68"/>
                    </a:lnTo>
                    <a:lnTo>
                      <a:pt x="62" y="56"/>
                    </a:lnTo>
                    <a:lnTo>
                      <a:pt x="74" y="44"/>
                    </a:lnTo>
                    <a:lnTo>
                      <a:pt x="88" y="40"/>
                    </a:lnTo>
                    <a:lnTo>
                      <a:pt x="102" y="30"/>
                    </a:lnTo>
                    <a:lnTo>
                      <a:pt x="108" y="14"/>
                    </a:lnTo>
                    <a:lnTo>
                      <a:pt x="112" y="4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26" y="8"/>
                    </a:lnTo>
                    <a:lnTo>
                      <a:pt x="132" y="12"/>
                    </a:lnTo>
                    <a:lnTo>
                      <a:pt x="154" y="10"/>
                    </a:lnTo>
                    <a:lnTo>
                      <a:pt x="164" y="10"/>
                    </a:lnTo>
                    <a:lnTo>
                      <a:pt x="168" y="14"/>
                    </a:lnTo>
                    <a:lnTo>
                      <a:pt x="178" y="14"/>
                    </a:lnTo>
                    <a:lnTo>
                      <a:pt x="180" y="20"/>
                    </a:lnTo>
                    <a:lnTo>
                      <a:pt x="180" y="46"/>
                    </a:lnTo>
                    <a:lnTo>
                      <a:pt x="188" y="56"/>
                    </a:lnTo>
                    <a:lnTo>
                      <a:pt x="188" y="64"/>
                    </a:lnTo>
                    <a:lnTo>
                      <a:pt x="164" y="66"/>
                    </a:lnTo>
                    <a:lnTo>
                      <a:pt x="148" y="76"/>
                    </a:lnTo>
                    <a:lnTo>
                      <a:pt x="146" y="84"/>
                    </a:lnTo>
                    <a:lnTo>
                      <a:pt x="122" y="104"/>
                    </a:lnTo>
                    <a:lnTo>
                      <a:pt x="100" y="106"/>
                    </a:lnTo>
                    <a:lnTo>
                      <a:pt x="68" y="126"/>
                    </a:lnTo>
                    <a:lnTo>
                      <a:pt x="68" y="14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1" name="Freeform 865"/>
              <p:cNvSpPr>
                <a:spLocks/>
              </p:cNvSpPr>
              <p:nvPr/>
            </p:nvSpPr>
            <p:spPr bwMode="auto">
              <a:xfrm>
                <a:off x="2430" y="2119"/>
                <a:ext cx="132" cy="106"/>
              </a:xfrm>
              <a:custGeom>
                <a:avLst/>
                <a:gdLst>
                  <a:gd name="T0" fmla="*/ 0 w 132"/>
                  <a:gd name="T1" fmla="*/ 106 h 106"/>
                  <a:gd name="T2" fmla="*/ 4 w 132"/>
                  <a:gd name="T3" fmla="*/ 94 h 106"/>
                  <a:gd name="T4" fmla="*/ 14 w 132"/>
                  <a:gd name="T5" fmla="*/ 78 h 106"/>
                  <a:gd name="T6" fmla="*/ 20 w 132"/>
                  <a:gd name="T7" fmla="*/ 62 h 106"/>
                  <a:gd name="T8" fmla="*/ 30 w 132"/>
                  <a:gd name="T9" fmla="*/ 54 h 106"/>
                  <a:gd name="T10" fmla="*/ 36 w 132"/>
                  <a:gd name="T11" fmla="*/ 38 h 106"/>
                  <a:gd name="T12" fmla="*/ 46 w 132"/>
                  <a:gd name="T13" fmla="*/ 24 h 106"/>
                  <a:gd name="T14" fmla="*/ 52 w 132"/>
                  <a:gd name="T15" fmla="*/ 18 h 106"/>
                  <a:gd name="T16" fmla="*/ 60 w 132"/>
                  <a:gd name="T17" fmla="*/ 8 h 106"/>
                  <a:gd name="T18" fmla="*/ 64 w 132"/>
                  <a:gd name="T19" fmla="*/ 0 h 106"/>
                  <a:gd name="T20" fmla="*/ 132 w 132"/>
                  <a:gd name="T21" fmla="*/ 0 h 106"/>
                  <a:gd name="T22" fmla="*/ 132 w 132"/>
                  <a:gd name="T23" fmla="*/ 28 h 106"/>
                  <a:gd name="T24" fmla="*/ 82 w 132"/>
                  <a:gd name="T25" fmla="*/ 28 h 106"/>
                  <a:gd name="T26" fmla="*/ 82 w 132"/>
                  <a:gd name="T27" fmla="*/ 70 h 106"/>
                  <a:gd name="T28" fmla="*/ 72 w 132"/>
                  <a:gd name="T29" fmla="*/ 70 h 106"/>
                  <a:gd name="T30" fmla="*/ 64 w 132"/>
                  <a:gd name="T31" fmla="*/ 74 h 106"/>
                  <a:gd name="T32" fmla="*/ 64 w 132"/>
                  <a:gd name="T33" fmla="*/ 82 h 106"/>
                  <a:gd name="T34" fmla="*/ 64 w 132"/>
                  <a:gd name="T35" fmla="*/ 106 h 106"/>
                  <a:gd name="T36" fmla="*/ 0 w 132"/>
                  <a:gd name="T37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06">
                    <a:moveTo>
                      <a:pt x="0" y="106"/>
                    </a:moveTo>
                    <a:lnTo>
                      <a:pt x="4" y="94"/>
                    </a:lnTo>
                    <a:lnTo>
                      <a:pt x="14" y="78"/>
                    </a:lnTo>
                    <a:lnTo>
                      <a:pt x="20" y="62"/>
                    </a:lnTo>
                    <a:lnTo>
                      <a:pt x="30" y="54"/>
                    </a:lnTo>
                    <a:lnTo>
                      <a:pt x="36" y="38"/>
                    </a:lnTo>
                    <a:lnTo>
                      <a:pt x="46" y="24"/>
                    </a:lnTo>
                    <a:lnTo>
                      <a:pt x="52" y="18"/>
                    </a:lnTo>
                    <a:lnTo>
                      <a:pt x="60" y="8"/>
                    </a:lnTo>
                    <a:lnTo>
                      <a:pt x="64" y="0"/>
                    </a:lnTo>
                    <a:lnTo>
                      <a:pt x="132" y="0"/>
                    </a:lnTo>
                    <a:lnTo>
                      <a:pt x="132" y="28"/>
                    </a:lnTo>
                    <a:lnTo>
                      <a:pt x="82" y="28"/>
                    </a:lnTo>
                    <a:lnTo>
                      <a:pt x="82" y="70"/>
                    </a:lnTo>
                    <a:lnTo>
                      <a:pt x="72" y="70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106"/>
                    </a:lnTo>
                    <a:lnTo>
                      <a:pt x="0" y="10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2" name="Freeform 866"/>
              <p:cNvSpPr>
                <a:spLocks/>
              </p:cNvSpPr>
              <p:nvPr/>
            </p:nvSpPr>
            <p:spPr bwMode="auto">
              <a:xfrm>
                <a:off x="2438" y="2365"/>
                <a:ext cx="48" cy="28"/>
              </a:xfrm>
              <a:custGeom>
                <a:avLst/>
                <a:gdLst>
                  <a:gd name="T0" fmla="*/ 0 w 48"/>
                  <a:gd name="T1" fmla="*/ 6 h 28"/>
                  <a:gd name="T2" fmla="*/ 18 w 48"/>
                  <a:gd name="T3" fmla="*/ 4 h 28"/>
                  <a:gd name="T4" fmla="*/ 22 w 48"/>
                  <a:gd name="T5" fmla="*/ 0 h 28"/>
                  <a:gd name="T6" fmla="*/ 48 w 48"/>
                  <a:gd name="T7" fmla="*/ 0 h 28"/>
                  <a:gd name="T8" fmla="*/ 44 w 48"/>
                  <a:gd name="T9" fmla="*/ 10 h 28"/>
                  <a:gd name="T10" fmla="*/ 42 w 48"/>
                  <a:gd name="T11" fmla="*/ 16 h 28"/>
                  <a:gd name="T12" fmla="*/ 30 w 48"/>
                  <a:gd name="T13" fmla="*/ 20 h 28"/>
                  <a:gd name="T14" fmla="*/ 22 w 48"/>
                  <a:gd name="T15" fmla="*/ 28 h 28"/>
                  <a:gd name="T16" fmla="*/ 16 w 48"/>
                  <a:gd name="T17" fmla="*/ 22 h 28"/>
                  <a:gd name="T18" fmla="*/ 8 w 48"/>
                  <a:gd name="T19" fmla="*/ 14 h 28"/>
                  <a:gd name="T20" fmla="*/ 6 w 48"/>
                  <a:gd name="T21" fmla="*/ 12 h 28"/>
                  <a:gd name="T22" fmla="*/ 0 w 48"/>
                  <a:gd name="T23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28">
                    <a:moveTo>
                      <a:pt x="0" y="6"/>
                    </a:moveTo>
                    <a:lnTo>
                      <a:pt x="18" y="4"/>
                    </a:lnTo>
                    <a:lnTo>
                      <a:pt x="22" y="0"/>
                    </a:lnTo>
                    <a:lnTo>
                      <a:pt x="48" y="0"/>
                    </a:lnTo>
                    <a:lnTo>
                      <a:pt x="44" y="10"/>
                    </a:lnTo>
                    <a:lnTo>
                      <a:pt x="42" y="16"/>
                    </a:lnTo>
                    <a:lnTo>
                      <a:pt x="30" y="20"/>
                    </a:lnTo>
                    <a:lnTo>
                      <a:pt x="22" y="28"/>
                    </a:lnTo>
                    <a:lnTo>
                      <a:pt x="16" y="22"/>
                    </a:lnTo>
                    <a:lnTo>
                      <a:pt x="8" y="14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3" name="Freeform 867"/>
              <p:cNvSpPr>
                <a:spLocks/>
              </p:cNvSpPr>
              <p:nvPr/>
            </p:nvSpPr>
            <p:spPr bwMode="auto">
              <a:xfrm>
                <a:off x="2492" y="2409"/>
                <a:ext cx="44" cy="48"/>
              </a:xfrm>
              <a:custGeom>
                <a:avLst/>
                <a:gdLst>
                  <a:gd name="T0" fmla="*/ 0 w 44"/>
                  <a:gd name="T1" fmla="*/ 16 h 48"/>
                  <a:gd name="T2" fmla="*/ 8 w 44"/>
                  <a:gd name="T3" fmla="*/ 8 h 48"/>
                  <a:gd name="T4" fmla="*/ 16 w 44"/>
                  <a:gd name="T5" fmla="*/ 2 h 48"/>
                  <a:gd name="T6" fmla="*/ 30 w 44"/>
                  <a:gd name="T7" fmla="*/ 0 h 48"/>
                  <a:gd name="T8" fmla="*/ 38 w 44"/>
                  <a:gd name="T9" fmla="*/ 8 h 48"/>
                  <a:gd name="T10" fmla="*/ 44 w 44"/>
                  <a:gd name="T11" fmla="*/ 16 h 48"/>
                  <a:gd name="T12" fmla="*/ 42 w 44"/>
                  <a:gd name="T13" fmla="*/ 24 h 48"/>
                  <a:gd name="T14" fmla="*/ 40 w 44"/>
                  <a:gd name="T15" fmla="*/ 32 h 48"/>
                  <a:gd name="T16" fmla="*/ 34 w 44"/>
                  <a:gd name="T17" fmla="*/ 40 h 48"/>
                  <a:gd name="T18" fmla="*/ 24 w 44"/>
                  <a:gd name="T19" fmla="*/ 48 h 48"/>
                  <a:gd name="T20" fmla="*/ 16 w 44"/>
                  <a:gd name="T21" fmla="*/ 44 h 48"/>
                  <a:gd name="T22" fmla="*/ 4 w 44"/>
                  <a:gd name="T23" fmla="*/ 32 h 48"/>
                  <a:gd name="T24" fmla="*/ 0 w 44"/>
                  <a:gd name="T25" fmla="*/ 24 h 48"/>
                  <a:gd name="T26" fmla="*/ 0 w 44"/>
                  <a:gd name="T27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8">
                    <a:moveTo>
                      <a:pt x="0" y="16"/>
                    </a:moveTo>
                    <a:lnTo>
                      <a:pt x="8" y="8"/>
                    </a:lnTo>
                    <a:lnTo>
                      <a:pt x="16" y="2"/>
                    </a:lnTo>
                    <a:lnTo>
                      <a:pt x="30" y="0"/>
                    </a:lnTo>
                    <a:lnTo>
                      <a:pt x="38" y="8"/>
                    </a:lnTo>
                    <a:lnTo>
                      <a:pt x="44" y="16"/>
                    </a:lnTo>
                    <a:lnTo>
                      <a:pt x="42" y="24"/>
                    </a:lnTo>
                    <a:lnTo>
                      <a:pt x="40" y="32"/>
                    </a:lnTo>
                    <a:lnTo>
                      <a:pt x="34" y="40"/>
                    </a:lnTo>
                    <a:lnTo>
                      <a:pt x="24" y="48"/>
                    </a:lnTo>
                    <a:lnTo>
                      <a:pt x="16" y="44"/>
                    </a:lnTo>
                    <a:lnTo>
                      <a:pt x="4" y="32"/>
                    </a:lnTo>
                    <a:lnTo>
                      <a:pt x="0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6E6E6"/>
              </a:solidFill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4" name="Freeform 868"/>
              <p:cNvSpPr>
                <a:spLocks/>
              </p:cNvSpPr>
              <p:nvPr/>
            </p:nvSpPr>
            <p:spPr bwMode="auto">
              <a:xfrm>
                <a:off x="2430" y="2119"/>
                <a:ext cx="198" cy="214"/>
              </a:xfrm>
              <a:custGeom>
                <a:avLst/>
                <a:gdLst>
                  <a:gd name="T0" fmla="*/ 0 w 198"/>
                  <a:gd name="T1" fmla="*/ 106 h 214"/>
                  <a:gd name="T2" fmla="*/ 64 w 198"/>
                  <a:gd name="T3" fmla="*/ 106 h 214"/>
                  <a:gd name="T4" fmla="*/ 64 w 198"/>
                  <a:gd name="T5" fmla="*/ 82 h 214"/>
                  <a:gd name="T6" fmla="*/ 64 w 198"/>
                  <a:gd name="T7" fmla="*/ 74 h 214"/>
                  <a:gd name="T8" fmla="*/ 68 w 198"/>
                  <a:gd name="T9" fmla="*/ 72 h 214"/>
                  <a:gd name="T10" fmla="*/ 72 w 198"/>
                  <a:gd name="T11" fmla="*/ 70 h 214"/>
                  <a:gd name="T12" fmla="*/ 82 w 198"/>
                  <a:gd name="T13" fmla="*/ 70 h 214"/>
                  <a:gd name="T14" fmla="*/ 82 w 198"/>
                  <a:gd name="T15" fmla="*/ 28 h 214"/>
                  <a:gd name="T16" fmla="*/ 132 w 198"/>
                  <a:gd name="T17" fmla="*/ 28 h 214"/>
                  <a:gd name="T18" fmla="*/ 132 w 198"/>
                  <a:gd name="T19" fmla="*/ 0 h 214"/>
                  <a:gd name="T20" fmla="*/ 198 w 198"/>
                  <a:gd name="T21" fmla="*/ 48 h 214"/>
                  <a:gd name="T22" fmla="*/ 168 w 198"/>
                  <a:gd name="T23" fmla="*/ 48 h 214"/>
                  <a:gd name="T24" fmla="*/ 180 w 198"/>
                  <a:gd name="T25" fmla="*/ 184 h 214"/>
                  <a:gd name="T26" fmla="*/ 186 w 198"/>
                  <a:gd name="T27" fmla="*/ 192 h 214"/>
                  <a:gd name="T28" fmla="*/ 184 w 198"/>
                  <a:gd name="T29" fmla="*/ 202 h 214"/>
                  <a:gd name="T30" fmla="*/ 84 w 198"/>
                  <a:gd name="T31" fmla="*/ 200 h 214"/>
                  <a:gd name="T32" fmla="*/ 78 w 198"/>
                  <a:gd name="T33" fmla="*/ 214 h 214"/>
                  <a:gd name="T34" fmla="*/ 68 w 198"/>
                  <a:gd name="T35" fmla="*/ 206 h 214"/>
                  <a:gd name="T36" fmla="*/ 60 w 198"/>
                  <a:gd name="T37" fmla="*/ 194 h 214"/>
                  <a:gd name="T38" fmla="*/ 52 w 198"/>
                  <a:gd name="T39" fmla="*/ 188 h 214"/>
                  <a:gd name="T40" fmla="*/ 40 w 198"/>
                  <a:gd name="T41" fmla="*/ 182 h 214"/>
                  <a:gd name="T42" fmla="*/ 26 w 198"/>
                  <a:gd name="T43" fmla="*/ 182 h 214"/>
                  <a:gd name="T44" fmla="*/ 12 w 198"/>
                  <a:gd name="T45" fmla="*/ 184 h 214"/>
                  <a:gd name="T46" fmla="*/ 12 w 198"/>
                  <a:gd name="T47" fmla="*/ 172 h 214"/>
                  <a:gd name="T48" fmla="*/ 18 w 198"/>
                  <a:gd name="T49" fmla="*/ 152 h 214"/>
                  <a:gd name="T50" fmla="*/ 12 w 198"/>
                  <a:gd name="T51" fmla="*/ 144 h 214"/>
                  <a:gd name="T52" fmla="*/ 8 w 198"/>
                  <a:gd name="T53" fmla="*/ 138 h 214"/>
                  <a:gd name="T54" fmla="*/ 12 w 198"/>
                  <a:gd name="T55" fmla="*/ 130 h 214"/>
                  <a:gd name="T56" fmla="*/ 12 w 198"/>
                  <a:gd name="T57" fmla="*/ 122 h 214"/>
                  <a:gd name="T58" fmla="*/ 8 w 198"/>
                  <a:gd name="T59" fmla="*/ 116 h 214"/>
                  <a:gd name="T60" fmla="*/ 0 w 198"/>
                  <a:gd name="T61" fmla="*/ 112 h 214"/>
                  <a:gd name="T62" fmla="*/ 0 w 198"/>
                  <a:gd name="T63" fmla="*/ 10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8" h="214">
                    <a:moveTo>
                      <a:pt x="0" y="106"/>
                    </a:moveTo>
                    <a:lnTo>
                      <a:pt x="64" y="106"/>
                    </a:lnTo>
                    <a:lnTo>
                      <a:pt x="64" y="82"/>
                    </a:lnTo>
                    <a:lnTo>
                      <a:pt x="64" y="74"/>
                    </a:lnTo>
                    <a:lnTo>
                      <a:pt x="68" y="72"/>
                    </a:lnTo>
                    <a:lnTo>
                      <a:pt x="72" y="70"/>
                    </a:lnTo>
                    <a:lnTo>
                      <a:pt x="82" y="70"/>
                    </a:lnTo>
                    <a:lnTo>
                      <a:pt x="82" y="28"/>
                    </a:lnTo>
                    <a:lnTo>
                      <a:pt x="132" y="28"/>
                    </a:lnTo>
                    <a:lnTo>
                      <a:pt x="132" y="0"/>
                    </a:lnTo>
                    <a:lnTo>
                      <a:pt x="198" y="48"/>
                    </a:lnTo>
                    <a:lnTo>
                      <a:pt x="168" y="48"/>
                    </a:lnTo>
                    <a:lnTo>
                      <a:pt x="180" y="184"/>
                    </a:lnTo>
                    <a:lnTo>
                      <a:pt x="186" y="192"/>
                    </a:lnTo>
                    <a:lnTo>
                      <a:pt x="184" y="202"/>
                    </a:lnTo>
                    <a:lnTo>
                      <a:pt x="84" y="200"/>
                    </a:lnTo>
                    <a:lnTo>
                      <a:pt x="78" y="214"/>
                    </a:lnTo>
                    <a:lnTo>
                      <a:pt x="68" y="206"/>
                    </a:lnTo>
                    <a:lnTo>
                      <a:pt x="60" y="194"/>
                    </a:lnTo>
                    <a:lnTo>
                      <a:pt x="52" y="188"/>
                    </a:lnTo>
                    <a:lnTo>
                      <a:pt x="40" y="182"/>
                    </a:lnTo>
                    <a:lnTo>
                      <a:pt x="26" y="182"/>
                    </a:lnTo>
                    <a:lnTo>
                      <a:pt x="12" y="184"/>
                    </a:lnTo>
                    <a:lnTo>
                      <a:pt x="12" y="172"/>
                    </a:lnTo>
                    <a:lnTo>
                      <a:pt x="18" y="152"/>
                    </a:lnTo>
                    <a:lnTo>
                      <a:pt x="12" y="144"/>
                    </a:lnTo>
                    <a:lnTo>
                      <a:pt x="8" y="138"/>
                    </a:lnTo>
                    <a:lnTo>
                      <a:pt x="12" y="130"/>
                    </a:lnTo>
                    <a:lnTo>
                      <a:pt x="12" y="122"/>
                    </a:lnTo>
                    <a:lnTo>
                      <a:pt x="8" y="116"/>
                    </a:lnTo>
                    <a:lnTo>
                      <a:pt x="0" y="112"/>
                    </a:lnTo>
                    <a:lnTo>
                      <a:pt x="0" y="10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5" name="Freeform 869"/>
              <p:cNvSpPr>
                <a:spLocks/>
              </p:cNvSpPr>
              <p:nvPr/>
            </p:nvSpPr>
            <p:spPr bwMode="auto">
              <a:xfrm>
                <a:off x="2460" y="2365"/>
                <a:ext cx="116" cy="88"/>
              </a:xfrm>
              <a:custGeom>
                <a:avLst/>
                <a:gdLst>
                  <a:gd name="T0" fmla="*/ 60 w 116"/>
                  <a:gd name="T1" fmla="*/ 6 h 88"/>
                  <a:gd name="T2" fmla="*/ 60 w 116"/>
                  <a:gd name="T3" fmla="*/ 8 h 88"/>
                  <a:gd name="T4" fmla="*/ 72 w 116"/>
                  <a:gd name="T5" fmla="*/ 12 h 88"/>
                  <a:gd name="T6" fmla="*/ 84 w 116"/>
                  <a:gd name="T7" fmla="*/ 8 h 88"/>
                  <a:gd name="T8" fmla="*/ 98 w 116"/>
                  <a:gd name="T9" fmla="*/ 6 h 88"/>
                  <a:gd name="T10" fmla="*/ 100 w 116"/>
                  <a:gd name="T11" fmla="*/ 14 h 88"/>
                  <a:gd name="T12" fmla="*/ 106 w 116"/>
                  <a:gd name="T13" fmla="*/ 24 h 88"/>
                  <a:gd name="T14" fmla="*/ 112 w 116"/>
                  <a:gd name="T15" fmla="*/ 38 h 88"/>
                  <a:gd name="T16" fmla="*/ 110 w 116"/>
                  <a:gd name="T17" fmla="*/ 46 h 88"/>
                  <a:gd name="T18" fmla="*/ 112 w 116"/>
                  <a:gd name="T19" fmla="*/ 50 h 88"/>
                  <a:gd name="T20" fmla="*/ 114 w 116"/>
                  <a:gd name="T21" fmla="*/ 54 h 88"/>
                  <a:gd name="T22" fmla="*/ 116 w 116"/>
                  <a:gd name="T23" fmla="*/ 68 h 88"/>
                  <a:gd name="T24" fmla="*/ 110 w 116"/>
                  <a:gd name="T25" fmla="*/ 70 h 88"/>
                  <a:gd name="T26" fmla="*/ 112 w 116"/>
                  <a:gd name="T27" fmla="*/ 80 h 88"/>
                  <a:gd name="T28" fmla="*/ 106 w 116"/>
                  <a:gd name="T29" fmla="*/ 84 h 88"/>
                  <a:gd name="T30" fmla="*/ 100 w 116"/>
                  <a:gd name="T31" fmla="*/ 82 h 88"/>
                  <a:gd name="T32" fmla="*/ 96 w 116"/>
                  <a:gd name="T33" fmla="*/ 88 h 88"/>
                  <a:gd name="T34" fmla="*/ 90 w 116"/>
                  <a:gd name="T35" fmla="*/ 86 h 88"/>
                  <a:gd name="T36" fmla="*/ 88 w 116"/>
                  <a:gd name="T37" fmla="*/ 72 h 88"/>
                  <a:gd name="T38" fmla="*/ 82 w 116"/>
                  <a:gd name="T39" fmla="*/ 70 h 88"/>
                  <a:gd name="T40" fmla="*/ 74 w 116"/>
                  <a:gd name="T41" fmla="*/ 68 h 88"/>
                  <a:gd name="T42" fmla="*/ 76 w 116"/>
                  <a:gd name="T43" fmla="*/ 60 h 88"/>
                  <a:gd name="T44" fmla="*/ 70 w 116"/>
                  <a:gd name="T45" fmla="*/ 52 h 88"/>
                  <a:gd name="T46" fmla="*/ 62 w 116"/>
                  <a:gd name="T47" fmla="*/ 44 h 88"/>
                  <a:gd name="T48" fmla="*/ 48 w 116"/>
                  <a:gd name="T49" fmla="*/ 46 h 88"/>
                  <a:gd name="T50" fmla="*/ 40 w 116"/>
                  <a:gd name="T51" fmla="*/ 52 h 88"/>
                  <a:gd name="T52" fmla="*/ 32 w 116"/>
                  <a:gd name="T53" fmla="*/ 60 h 88"/>
                  <a:gd name="T54" fmla="*/ 24 w 116"/>
                  <a:gd name="T55" fmla="*/ 50 h 88"/>
                  <a:gd name="T56" fmla="*/ 14 w 116"/>
                  <a:gd name="T57" fmla="*/ 40 h 88"/>
                  <a:gd name="T58" fmla="*/ 6 w 116"/>
                  <a:gd name="T59" fmla="*/ 38 h 88"/>
                  <a:gd name="T60" fmla="*/ 0 w 116"/>
                  <a:gd name="T61" fmla="*/ 28 h 88"/>
                  <a:gd name="T62" fmla="*/ 8 w 116"/>
                  <a:gd name="T63" fmla="*/ 20 h 88"/>
                  <a:gd name="T64" fmla="*/ 20 w 116"/>
                  <a:gd name="T65" fmla="*/ 16 h 88"/>
                  <a:gd name="T66" fmla="*/ 22 w 116"/>
                  <a:gd name="T67" fmla="*/ 10 h 88"/>
                  <a:gd name="T68" fmla="*/ 26 w 116"/>
                  <a:gd name="T69" fmla="*/ 0 h 88"/>
                  <a:gd name="T70" fmla="*/ 32 w 116"/>
                  <a:gd name="T71" fmla="*/ 0 h 88"/>
                  <a:gd name="T72" fmla="*/ 38 w 116"/>
                  <a:gd name="T73" fmla="*/ 4 h 88"/>
                  <a:gd name="T74" fmla="*/ 50 w 116"/>
                  <a:gd name="T75" fmla="*/ 4 h 88"/>
                  <a:gd name="T76" fmla="*/ 60 w 116"/>
                  <a:gd name="T77" fmla="*/ 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6" h="88">
                    <a:moveTo>
                      <a:pt x="60" y="6"/>
                    </a:moveTo>
                    <a:lnTo>
                      <a:pt x="60" y="8"/>
                    </a:lnTo>
                    <a:lnTo>
                      <a:pt x="72" y="12"/>
                    </a:lnTo>
                    <a:lnTo>
                      <a:pt x="84" y="8"/>
                    </a:lnTo>
                    <a:lnTo>
                      <a:pt x="98" y="6"/>
                    </a:lnTo>
                    <a:lnTo>
                      <a:pt x="100" y="14"/>
                    </a:lnTo>
                    <a:lnTo>
                      <a:pt x="106" y="24"/>
                    </a:lnTo>
                    <a:lnTo>
                      <a:pt x="112" y="38"/>
                    </a:lnTo>
                    <a:lnTo>
                      <a:pt x="110" y="46"/>
                    </a:lnTo>
                    <a:lnTo>
                      <a:pt x="112" y="50"/>
                    </a:lnTo>
                    <a:lnTo>
                      <a:pt x="114" y="54"/>
                    </a:lnTo>
                    <a:lnTo>
                      <a:pt x="116" y="68"/>
                    </a:lnTo>
                    <a:lnTo>
                      <a:pt x="110" y="70"/>
                    </a:lnTo>
                    <a:lnTo>
                      <a:pt x="112" y="80"/>
                    </a:lnTo>
                    <a:lnTo>
                      <a:pt x="106" y="84"/>
                    </a:lnTo>
                    <a:lnTo>
                      <a:pt x="100" y="82"/>
                    </a:lnTo>
                    <a:lnTo>
                      <a:pt x="96" y="88"/>
                    </a:lnTo>
                    <a:lnTo>
                      <a:pt x="90" y="86"/>
                    </a:lnTo>
                    <a:lnTo>
                      <a:pt x="88" y="72"/>
                    </a:lnTo>
                    <a:lnTo>
                      <a:pt x="82" y="70"/>
                    </a:lnTo>
                    <a:lnTo>
                      <a:pt x="74" y="68"/>
                    </a:lnTo>
                    <a:lnTo>
                      <a:pt x="76" y="60"/>
                    </a:lnTo>
                    <a:lnTo>
                      <a:pt x="70" y="52"/>
                    </a:lnTo>
                    <a:lnTo>
                      <a:pt x="62" y="44"/>
                    </a:lnTo>
                    <a:lnTo>
                      <a:pt x="48" y="46"/>
                    </a:lnTo>
                    <a:lnTo>
                      <a:pt x="40" y="52"/>
                    </a:lnTo>
                    <a:lnTo>
                      <a:pt x="32" y="60"/>
                    </a:lnTo>
                    <a:lnTo>
                      <a:pt x="24" y="50"/>
                    </a:lnTo>
                    <a:lnTo>
                      <a:pt x="14" y="40"/>
                    </a:lnTo>
                    <a:lnTo>
                      <a:pt x="6" y="38"/>
                    </a:lnTo>
                    <a:lnTo>
                      <a:pt x="0" y="28"/>
                    </a:lnTo>
                    <a:lnTo>
                      <a:pt x="8" y="20"/>
                    </a:lnTo>
                    <a:lnTo>
                      <a:pt x="20" y="16"/>
                    </a:lnTo>
                    <a:lnTo>
                      <a:pt x="22" y="10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8" y="4"/>
                    </a:lnTo>
                    <a:lnTo>
                      <a:pt x="50" y="4"/>
                    </a:lnTo>
                    <a:lnTo>
                      <a:pt x="60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6" name="Freeform 870"/>
              <p:cNvSpPr>
                <a:spLocks/>
              </p:cNvSpPr>
              <p:nvPr/>
            </p:nvSpPr>
            <p:spPr bwMode="auto">
              <a:xfrm>
                <a:off x="2516" y="2433"/>
                <a:ext cx="66" cy="66"/>
              </a:xfrm>
              <a:custGeom>
                <a:avLst/>
                <a:gdLst>
                  <a:gd name="T0" fmla="*/ 50 w 66"/>
                  <a:gd name="T1" fmla="*/ 16 h 66"/>
                  <a:gd name="T2" fmla="*/ 50 w 66"/>
                  <a:gd name="T3" fmla="*/ 26 h 66"/>
                  <a:gd name="T4" fmla="*/ 50 w 66"/>
                  <a:gd name="T5" fmla="*/ 34 h 66"/>
                  <a:gd name="T6" fmla="*/ 58 w 66"/>
                  <a:gd name="T7" fmla="*/ 36 h 66"/>
                  <a:gd name="T8" fmla="*/ 64 w 66"/>
                  <a:gd name="T9" fmla="*/ 40 h 66"/>
                  <a:gd name="T10" fmla="*/ 66 w 66"/>
                  <a:gd name="T11" fmla="*/ 46 h 66"/>
                  <a:gd name="T12" fmla="*/ 66 w 66"/>
                  <a:gd name="T13" fmla="*/ 54 h 66"/>
                  <a:gd name="T14" fmla="*/ 62 w 66"/>
                  <a:gd name="T15" fmla="*/ 66 h 66"/>
                  <a:gd name="T16" fmla="*/ 50 w 66"/>
                  <a:gd name="T17" fmla="*/ 62 h 66"/>
                  <a:gd name="T18" fmla="*/ 38 w 66"/>
                  <a:gd name="T19" fmla="*/ 54 h 66"/>
                  <a:gd name="T20" fmla="*/ 30 w 66"/>
                  <a:gd name="T21" fmla="*/ 44 h 66"/>
                  <a:gd name="T22" fmla="*/ 18 w 66"/>
                  <a:gd name="T23" fmla="*/ 36 h 66"/>
                  <a:gd name="T24" fmla="*/ 8 w 66"/>
                  <a:gd name="T25" fmla="*/ 32 h 66"/>
                  <a:gd name="T26" fmla="*/ 0 w 66"/>
                  <a:gd name="T27" fmla="*/ 24 h 66"/>
                  <a:gd name="T28" fmla="*/ 16 w 66"/>
                  <a:gd name="T29" fmla="*/ 8 h 66"/>
                  <a:gd name="T30" fmla="*/ 18 w 66"/>
                  <a:gd name="T31" fmla="*/ 0 h 66"/>
                  <a:gd name="T32" fmla="*/ 24 w 66"/>
                  <a:gd name="T33" fmla="*/ 0 h 66"/>
                  <a:gd name="T34" fmla="*/ 32 w 66"/>
                  <a:gd name="T35" fmla="*/ 4 h 66"/>
                  <a:gd name="T36" fmla="*/ 34 w 66"/>
                  <a:gd name="T37" fmla="*/ 18 h 66"/>
                  <a:gd name="T38" fmla="*/ 40 w 66"/>
                  <a:gd name="T39" fmla="*/ 20 h 66"/>
                  <a:gd name="T40" fmla="*/ 44 w 66"/>
                  <a:gd name="T41" fmla="*/ 14 h 66"/>
                  <a:gd name="T42" fmla="*/ 50 w 66"/>
                  <a:gd name="T43" fmla="*/ 1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6" h="66">
                    <a:moveTo>
                      <a:pt x="50" y="16"/>
                    </a:moveTo>
                    <a:lnTo>
                      <a:pt x="50" y="26"/>
                    </a:lnTo>
                    <a:lnTo>
                      <a:pt x="50" y="34"/>
                    </a:lnTo>
                    <a:lnTo>
                      <a:pt x="58" y="36"/>
                    </a:lnTo>
                    <a:lnTo>
                      <a:pt x="64" y="40"/>
                    </a:lnTo>
                    <a:lnTo>
                      <a:pt x="66" y="46"/>
                    </a:lnTo>
                    <a:lnTo>
                      <a:pt x="66" y="54"/>
                    </a:lnTo>
                    <a:lnTo>
                      <a:pt x="62" y="66"/>
                    </a:lnTo>
                    <a:lnTo>
                      <a:pt x="50" y="62"/>
                    </a:lnTo>
                    <a:lnTo>
                      <a:pt x="38" y="54"/>
                    </a:lnTo>
                    <a:lnTo>
                      <a:pt x="30" y="44"/>
                    </a:lnTo>
                    <a:lnTo>
                      <a:pt x="18" y="36"/>
                    </a:lnTo>
                    <a:lnTo>
                      <a:pt x="8" y="32"/>
                    </a:lnTo>
                    <a:lnTo>
                      <a:pt x="0" y="24"/>
                    </a:lnTo>
                    <a:lnTo>
                      <a:pt x="16" y="8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2" y="4"/>
                    </a:lnTo>
                    <a:lnTo>
                      <a:pt x="34" y="18"/>
                    </a:lnTo>
                    <a:lnTo>
                      <a:pt x="40" y="20"/>
                    </a:lnTo>
                    <a:lnTo>
                      <a:pt x="44" y="14"/>
                    </a:lnTo>
                    <a:lnTo>
                      <a:pt x="50" y="16"/>
                    </a:lnTo>
                    <a:close/>
                  </a:path>
                </a:pathLst>
              </a:custGeom>
              <a:solidFill>
                <a:srgbClr val="E6E6E6"/>
              </a:solidFill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7" name="Freeform 871"/>
              <p:cNvSpPr>
                <a:spLocks/>
              </p:cNvSpPr>
              <p:nvPr/>
            </p:nvSpPr>
            <p:spPr bwMode="auto">
              <a:xfrm>
                <a:off x="2913" y="2191"/>
                <a:ext cx="168" cy="258"/>
              </a:xfrm>
              <a:custGeom>
                <a:avLst/>
                <a:gdLst>
                  <a:gd name="T0" fmla="*/ 166 w 168"/>
                  <a:gd name="T1" fmla="*/ 128 h 258"/>
                  <a:gd name="T2" fmla="*/ 152 w 168"/>
                  <a:gd name="T3" fmla="*/ 130 h 258"/>
                  <a:gd name="T4" fmla="*/ 148 w 168"/>
                  <a:gd name="T5" fmla="*/ 142 h 258"/>
                  <a:gd name="T6" fmla="*/ 136 w 168"/>
                  <a:gd name="T7" fmla="*/ 170 h 258"/>
                  <a:gd name="T8" fmla="*/ 144 w 168"/>
                  <a:gd name="T9" fmla="*/ 178 h 258"/>
                  <a:gd name="T10" fmla="*/ 148 w 168"/>
                  <a:gd name="T11" fmla="*/ 204 h 258"/>
                  <a:gd name="T12" fmla="*/ 136 w 168"/>
                  <a:gd name="T13" fmla="*/ 206 h 258"/>
                  <a:gd name="T14" fmla="*/ 112 w 168"/>
                  <a:gd name="T15" fmla="*/ 230 h 258"/>
                  <a:gd name="T16" fmla="*/ 88 w 168"/>
                  <a:gd name="T17" fmla="*/ 234 h 258"/>
                  <a:gd name="T18" fmla="*/ 86 w 168"/>
                  <a:gd name="T19" fmla="*/ 246 h 258"/>
                  <a:gd name="T20" fmla="*/ 40 w 168"/>
                  <a:gd name="T21" fmla="*/ 258 h 258"/>
                  <a:gd name="T22" fmla="*/ 30 w 168"/>
                  <a:gd name="T23" fmla="*/ 246 h 258"/>
                  <a:gd name="T24" fmla="*/ 10 w 168"/>
                  <a:gd name="T25" fmla="*/ 226 h 258"/>
                  <a:gd name="T26" fmla="*/ 12 w 168"/>
                  <a:gd name="T27" fmla="*/ 216 h 258"/>
                  <a:gd name="T28" fmla="*/ 32 w 168"/>
                  <a:gd name="T29" fmla="*/ 216 h 258"/>
                  <a:gd name="T30" fmla="*/ 26 w 168"/>
                  <a:gd name="T31" fmla="*/ 206 h 258"/>
                  <a:gd name="T32" fmla="*/ 24 w 168"/>
                  <a:gd name="T33" fmla="*/ 182 h 258"/>
                  <a:gd name="T34" fmla="*/ 16 w 168"/>
                  <a:gd name="T35" fmla="*/ 170 h 258"/>
                  <a:gd name="T36" fmla="*/ 2 w 168"/>
                  <a:gd name="T37" fmla="*/ 156 h 258"/>
                  <a:gd name="T38" fmla="*/ 0 w 168"/>
                  <a:gd name="T39" fmla="*/ 144 h 258"/>
                  <a:gd name="T40" fmla="*/ 32 w 168"/>
                  <a:gd name="T41" fmla="*/ 106 h 258"/>
                  <a:gd name="T42" fmla="*/ 36 w 168"/>
                  <a:gd name="T43" fmla="*/ 66 h 258"/>
                  <a:gd name="T44" fmla="*/ 40 w 168"/>
                  <a:gd name="T45" fmla="*/ 50 h 258"/>
                  <a:gd name="T46" fmla="*/ 28 w 168"/>
                  <a:gd name="T47" fmla="*/ 6 h 258"/>
                  <a:gd name="T48" fmla="*/ 34 w 168"/>
                  <a:gd name="T49" fmla="*/ 0 h 258"/>
                  <a:gd name="T50" fmla="*/ 168 w 168"/>
                  <a:gd name="T51" fmla="*/ 54 h 258"/>
                  <a:gd name="T52" fmla="*/ 166 w 168"/>
                  <a:gd name="T53" fmla="*/ 12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8" h="258">
                    <a:moveTo>
                      <a:pt x="166" y="128"/>
                    </a:moveTo>
                    <a:lnTo>
                      <a:pt x="152" y="130"/>
                    </a:lnTo>
                    <a:lnTo>
                      <a:pt x="148" y="142"/>
                    </a:lnTo>
                    <a:lnTo>
                      <a:pt x="136" y="170"/>
                    </a:lnTo>
                    <a:lnTo>
                      <a:pt x="144" y="178"/>
                    </a:lnTo>
                    <a:lnTo>
                      <a:pt x="148" y="204"/>
                    </a:lnTo>
                    <a:lnTo>
                      <a:pt x="136" y="206"/>
                    </a:lnTo>
                    <a:lnTo>
                      <a:pt x="112" y="230"/>
                    </a:lnTo>
                    <a:lnTo>
                      <a:pt x="88" y="234"/>
                    </a:lnTo>
                    <a:lnTo>
                      <a:pt x="86" y="246"/>
                    </a:lnTo>
                    <a:lnTo>
                      <a:pt x="40" y="258"/>
                    </a:lnTo>
                    <a:lnTo>
                      <a:pt x="30" y="246"/>
                    </a:lnTo>
                    <a:lnTo>
                      <a:pt x="10" y="226"/>
                    </a:lnTo>
                    <a:lnTo>
                      <a:pt x="12" y="216"/>
                    </a:lnTo>
                    <a:lnTo>
                      <a:pt x="32" y="216"/>
                    </a:lnTo>
                    <a:lnTo>
                      <a:pt x="26" y="206"/>
                    </a:lnTo>
                    <a:lnTo>
                      <a:pt x="24" y="182"/>
                    </a:lnTo>
                    <a:lnTo>
                      <a:pt x="16" y="170"/>
                    </a:lnTo>
                    <a:lnTo>
                      <a:pt x="2" y="156"/>
                    </a:lnTo>
                    <a:lnTo>
                      <a:pt x="0" y="144"/>
                    </a:lnTo>
                    <a:lnTo>
                      <a:pt x="32" y="106"/>
                    </a:lnTo>
                    <a:lnTo>
                      <a:pt x="36" y="66"/>
                    </a:lnTo>
                    <a:lnTo>
                      <a:pt x="40" y="50"/>
                    </a:lnTo>
                    <a:lnTo>
                      <a:pt x="28" y="6"/>
                    </a:lnTo>
                    <a:lnTo>
                      <a:pt x="34" y="0"/>
                    </a:lnTo>
                    <a:lnTo>
                      <a:pt x="168" y="54"/>
                    </a:lnTo>
                    <a:lnTo>
                      <a:pt x="166" y="12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8" name="Freeform 872"/>
              <p:cNvSpPr>
                <a:spLocks/>
              </p:cNvSpPr>
              <p:nvPr/>
            </p:nvSpPr>
            <p:spPr bwMode="auto">
              <a:xfrm>
                <a:off x="2702" y="2187"/>
                <a:ext cx="251" cy="194"/>
              </a:xfrm>
              <a:custGeom>
                <a:avLst/>
                <a:gdLst>
                  <a:gd name="T0" fmla="*/ 4 w 251"/>
                  <a:gd name="T1" fmla="*/ 142 h 194"/>
                  <a:gd name="T2" fmla="*/ 18 w 251"/>
                  <a:gd name="T3" fmla="*/ 142 h 194"/>
                  <a:gd name="T4" fmla="*/ 52 w 251"/>
                  <a:gd name="T5" fmla="*/ 136 h 194"/>
                  <a:gd name="T6" fmla="*/ 64 w 251"/>
                  <a:gd name="T7" fmla="*/ 118 h 194"/>
                  <a:gd name="T8" fmla="*/ 66 w 251"/>
                  <a:gd name="T9" fmla="*/ 76 h 194"/>
                  <a:gd name="T10" fmla="*/ 86 w 251"/>
                  <a:gd name="T11" fmla="*/ 72 h 194"/>
                  <a:gd name="T12" fmla="*/ 124 w 251"/>
                  <a:gd name="T13" fmla="*/ 40 h 194"/>
                  <a:gd name="T14" fmla="*/ 191 w 251"/>
                  <a:gd name="T15" fmla="*/ 0 h 194"/>
                  <a:gd name="T16" fmla="*/ 199 w 251"/>
                  <a:gd name="T17" fmla="*/ 2 h 194"/>
                  <a:gd name="T18" fmla="*/ 207 w 251"/>
                  <a:gd name="T19" fmla="*/ 4 h 194"/>
                  <a:gd name="T20" fmla="*/ 217 w 251"/>
                  <a:gd name="T21" fmla="*/ 8 h 194"/>
                  <a:gd name="T22" fmla="*/ 227 w 251"/>
                  <a:gd name="T23" fmla="*/ 16 h 194"/>
                  <a:gd name="T24" fmla="*/ 239 w 251"/>
                  <a:gd name="T25" fmla="*/ 10 h 194"/>
                  <a:gd name="T26" fmla="*/ 251 w 251"/>
                  <a:gd name="T27" fmla="*/ 54 h 194"/>
                  <a:gd name="T28" fmla="*/ 247 w 251"/>
                  <a:gd name="T29" fmla="*/ 70 h 194"/>
                  <a:gd name="T30" fmla="*/ 243 w 251"/>
                  <a:gd name="T31" fmla="*/ 110 h 194"/>
                  <a:gd name="T32" fmla="*/ 211 w 251"/>
                  <a:gd name="T33" fmla="*/ 148 h 194"/>
                  <a:gd name="T34" fmla="*/ 213 w 251"/>
                  <a:gd name="T35" fmla="*/ 160 h 194"/>
                  <a:gd name="T36" fmla="*/ 191 w 251"/>
                  <a:gd name="T37" fmla="*/ 174 h 194"/>
                  <a:gd name="T38" fmla="*/ 156 w 251"/>
                  <a:gd name="T39" fmla="*/ 170 h 194"/>
                  <a:gd name="T40" fmla="*/ 150 w 251"/>
                  <a:gd name="T41" fmla="*/ 178 h 194"/>
                  <a:gd name="T42" fmla="*/ 122 w 251"/>
                  <a:gd name="T43" fmla="*/ 168 h 194"/>
                  <a:gd name="T44" fmla="*/ 112 w 251"/>
                  <a:gd name="T45" fmla="*/ 174 h 194"/>
                  <a:gd name="T46" fmla="*/ 96 w 251"/>
                  <a:gd name="T47" fmla="*/ 162 h 194"/>
                  <a:gd name="T48" fmla="*/ 66 w 251"/>
                  <a:gd name="T49" fmla="*/ 162 h 194"/>
                  <a:gd name="T50" fmla="*/ 54 w 251"/>
                  <a:gd name="T51" fmla="*/ 194 h 194"/>
                  <a:gd name="T52" fmla="*/ 44 w 251"/>
                  <a:gd name="T53" fmla="*/ 184 h 194"/>
                  <a:gd name="T54" fmla="*/ 30 w 251"/>
                  <a:gd name="T55" fmla="*/ 186 h 194"/>
                  <a:gd name="T56" fmla="*/ 16 w 251"/>
                  <a:gd name="T57" fmla="*/ 178 h 194"/>
                  <a:gd name="T58" fmla="*/ 12 w 251"/>
                  <a:gd name="T59" fmla="*/ 176 h 194"/>
                  <a:gd name="T60" fmla="*/ 14 w 251"/>
                  <a:gd name="T61" fmla="*/ 170 h 194"/>
                  <a:gd name="T62" fmla="*/ 4 w 251"/>
                  <a:gd name="T63" fmla="*/ 158 h 194"/>
                  <a:gd name="T64" fmla="*/ 0 w 251"/>
                  <a:gd name="T65" fmla="*/ 150 h 194"/>
                  <a:gd name="T66" fmla="*/ 4 w 251"/>
                  <a:gd name="T67" fmla="*/ 14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1" h="194">
                    <a:moveTo>
                      <a:pt x="4" y="142"/>
                    </a:moveTo>
                    <a:lnTo>
                      <a:pt x="18" y="142"/>
                    </a:lnTo>
                    <a:lnTo>
                      <a:pt x="52" y="136"/>
                    </a:lnTo>
                    <a:lnTo>
                      <a:pt x="64" y="118"/>
                    </a:lnTo>
                    <a:lnTo>
                      <a:pt x="66" y="76"/>
                    </a:lnTo>
                    <a:lnTo>
                      <a:pt x="86" y="72"/>
                    </a:lnTo>
                    <a:lnTo>
                      <a:pt x="124" y="40"/>
                    </a:lnTo>
                    <a:lnTo>
                      <a:pt x="191" y="0"/>
                    </a:lnTo>
                    <a:lnTo>
                      <a:pt x="199" y="2"/>
                    </a:lnTo>
                    <a:lnTo>
                      <a:pt x="207" y="4"/>
                    </a:lnTo>
                    <a:lnTo>
                      <a:pt x="217" y="8"/>
                    </a:lnTo>
                    <a:lnTo>
                      <a:pt x="227" y="16"/>
                    </a:lnTo>
                    <a:lnTo>
                      <a:pt x="239" y="10"/>
                    </a:lnTo>
                    <a:lnTo>
                      <a:pt x="251" y="54"/>
                    </a:lnTo>
                    <a:lnTo>
                      <a:pt x="247" y="70"/>
                    </a:lnTo>
                    <a:lnTo>
                      <a:pt x="243" y="110"/>
                    </a:lnTo>
                    <a:lnTo>
                      <a:pt x="211" y="148"/>
                    </a:lnTo>
                    <a:lnTo>
                      <a:pt x="213" y="160"/>
                    </a:lnTo>
                    <a:lnTo>
                      <a:pt x="191" y="174"/>
                    </a:lnTo>
                    <a:lnTo>
                      <a:pt x="156" y="170"/>
                    </a:lnTo>
                    <a:lnTo>
                      <a:pt x="150" y="178"/>
                    </a:lnTo>
                    <a:lnTo>
                      <a:pt x="122" y="168"/>
                    </a:lnTo>
                    <a:lnTo>
                      <a:pt x="112" y="174"/>
                    </a:lnTo>
                    <a:lnTo>
                      <a:pt x="96" y="162"/>
                    </a:lnTo>
                    <a:lnTo>
                      <a:pt x="66" y="162"/>
                    </a:lnTo>
                    <a:lnTo>
                      <a:pt x="54" y="194"/>
                    </a:lnTo>
                    <a:lnTo>
                      <a:pt x="44" y="184"/>
                    </a:lnTo>
                    <a:lnTo>
                      <a:pt x="30" y="186"/>
                    </a:lnTo>
                    <a:lnTo>
                      <a:pt x="16" y="178"/>
                    </a:lnTo>
                    <a:lnTo>
                      <a:pt x="12" y="176"/>
                    </a:lnTo>
                    <a:lnTo>
                      <a:pt x="14" y="170"/>
                    </a:lnTo>
                    <a:lnTo>
                      <a:pt x="4" y="158"/>
                    </a:lnTo>
                    <a:lnTo>
                      <a:pt x="0" y="150"/>
                    </a:lnTo>
                    <a:lnTo>
                      <a:pt x="4" y="14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39" name="Freeform 873"/>
              <p:cNvSpPr>
                <a:spLocks/>
              </p:cNvSpPr>
              <p:nvPr/>
            </p:nvSpPr>
            <p:spPr bwMode="auto">
              <a:xfrm>
                <a:off x="2933" y="2395"/>
                <a:ext cx="202" cy="128"/>
              </a:xfrm>
              <a:custGeom>
                <a:avLst/>
                <a:gdLst>
                  <a:gd name="T0" fmla="*/ 20 w 202"/>
                  <a:gd name="T1" fmla="*/ 54 h 128"/>
                  <a:gd name="T2" fmla="*/ 66 w 202"/>
                  <a:gd name="T3" fmla="*/ 42 h 128"/>
                  <a:gd name="T4" fmla="*/ 68 w 202"/>
                  <a:gd name="T5" fmla="*/ 30 h 128"/>
                  <a:gd name="T6" fmla="*/ 92 w 202"/>
                  <a:gd name="T7" fmla="*/ 26 h 128"/>
                  <a:gd name="T8" fmla="*/ 116 w 202"/>
                  <a:gd name="T9" fmla="*/ 2 h 128"/>
                  <a:gd name="T10" fmla="*/ 128 w 202"/>
                  <a:gd name="T11" fmla="*/ 0 h 128"/>
                  <a:gd name="T12" fmla="*/ 140 w 202"/>
                  <a:gd name="T13" fmla="*/ 8 h 128"/>
                  <a:gd name="T14" fmla="*/ 142 w 202"/>
                  <a:gd name="T15" fmla="*/ 22 h 128"/>
                  <a:gd name="T16" fmla="*/ 142 w 202"/>
                  <a:gd name="T17" fmla="*/ 34 h 128"/>
                  <a:gd name="T18" fmla="*/ 180 w 202"/>
                  <a:gd name="T19" fmla="*/ 60 h 128"/>
                  <a:gd name="T20" fmla="*/ 202 w 202"/>
                  <a:gd name="T21" fmla="*/ 92 h 128"/>
                  <a:gd name="T22" fmla="*/ 172 w 202"/>
                  <a:gd name="T23" fmla="*/ 90 h 128"/>
                  <a:gd name="T24" fmla="*/ 138 w 202"/>
                  <a:gd name="T25" fmla="*/ 100 h 128"/>
                  <a:gd name="T26" fmla="*/ 126 w 202"/>
                  <a:gd name="T27" fmla="*/ 108 h 128"/>
                  <a:gd name="T28" fmla="*/ 104 w 202"/>
                  <a:gd name="T29" fmla="*/ 106 h 128"/>
                  <a:gd name="T30" fmla="*/ 92 w 202"/>
                  <a:gd name="T31" fmla="*/ 102 h 128"/>
                  <a:gd name="T32" fmla="*/ 78 w 202"/>
                  <a:gd name="T33" fmla="*/ 88 h 128"/>
                  <a:gd name="T34" fmla="*/ 64 w 202"/>
                  <a:gd name="T35" fmla="*/ 104 h 128"/>
                  <a:gd name="T36" fmla="*/ 62 w 202"/>
                  <a:gd name="T37" fmla="*/ 118 h 128"/>
                  <a:gd name="T38" fmla="*/ 32 w 202"/>
                  <a:gd name="T39" fmla="*/ 116 h 128"/>
                  <a:gd name="T40" fmla="*/ 24 w 202"/>
                  <a:gd name="T41" fmla="*/ 128 h 128"/>
                  <a:gd name="T42" fmla="*/ 10 w 202"/>
                  <a:gd name="T43" fmla="*/ 112 h 128"/>
                  <a:gd name="T44" fmla="*/ 0 w 202"/>
                  <a:gd name="T45" fmla="*/ 86 h 128"/>
                  <a:gd name="T46" fmla="*/ 0 w 202"/>
                  <a:gd name="T47" fmla="*/ 70 h 128"/>
                  <a:gd name="T48" fmla="*/ 20 w 202"/>
                  <a:gd name="T49" fmla="*/ 5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2" h="128">
                    <a:moveTo>
                      <a:pt x="20" y="54"/>
                    </a:moveTo>
                    <a:lnTo>
                      <a:pt x="66" y="42"/>
                    </a:lnTo>
                    <a:lnTo>
                      <a:pt x="68" y="30"/>
                    </a:lnTo>
                    <a:lnTo>
                      <a:pt x="92" y="26"/>
                    </a:lnTo>
                    <a:lnTo>
                      <a:pt x="116" y="2"/>
                    </a:lnTo>
                    <a:lnTo>
                      <a:pt x="128" y="0"/>
                    </a:lnTo>
                    <a:lnTo>
                      <a:pt x="140" y="8"/>
                    </a:lnTo>
                    <a:lnTo>
                      <a:pt x="142" y="22"/>
                    </a:lnTo>
                    <a:lnTo>
                      <a:pt x="142" y="34"/>
                    </a:lnTo>
                    <a:lnTo>
                      <a:pt x="180" y="60"/>
                    </a:lnTo>
                    <a:lnTo>
                      <a:pt x="202" y="92"/>
                    </a:lnTo>
                    <a:lnTo>
                      <a:pt x="172" y="90"/>
                    </a:lnTo>
                    <a:lnTo>
                      <a:pt x="138" y="100"/>
                    </a:lnTo>
                    <a:lnTo>
                      <a:pt x="126" y="108"/>
                    </a:lnTo>
                    <a:lnTo>
                      <a:pt x="104" y="106"/>
                    </a:lnTo>
                    <a:lnTo>
                      <a:pt x="92" y="102"/>
                    </a:lnTo>
                    <a:lnTo>
                      <a:pt x="78" y="88"/>
                    </a:lnTo>
                    <a:lnTo>
                      <a:pt x="64" y="104"/>
                    </a:lnTo>
                    <a:lnTo>
                      <a:pt x="62" y="118"/>
                    </a:lnTo>
                    <a:lnTo>
                      <a:pt x="32" y="116"/>
                    </a:lnTo>
                    <a:lnTo>
                      <a:pt x="24" y="128"/>
                    </a:lnTo>
                    <a:lnTo>
                      <a:pt x="10" y="112"/>
                    </a:lnTo>
                    <a:lnTo>
                      <a:pt x="0" y="86"/>
                    </a:lnTo>
                    <a:lnTo>
                      <a:pt x="0" y="70"/>
                    </a:lnTo>
                    <a:lnTo>
                      <a:pt x="20" y="5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0" name="Freeform 874"/>
              <p:cNvSpPr>
                <a:spLocks/>
              </p:cNvSpPr>
              <p:nvPr/>
            </p:nvSpPr>
            <p:spPr bwMode="auto">
              <a:xfrm>
                <a:off x="3049" y="2199"/>
                <a:ext cx="264" cy="308"/>
              </a:xfrm>
              <a:custGeom>
                <a:avLst/>
                <a:gdLst>
                  <a:gd name="T0" fmla="*/ 188 w 264"/>
                  <a:gd name="T1" fmla="*/ 20 h 308"/>
                  <a:gd name="T2" fmla="*/ 208 w 264"/>
                  <a:gd name="T3" fmla="*/ 0 h 308"/>
                  <a:gd name="T4" fmla="*/ 216 w 264"/>
                  <a:gd name="T5" fmla="*/ 0 h 308"/>
                  <a:gd name="T6" fmla="*/ 238 w 264"/>
                  <a:gd name="T7" fmla="*/ 18 h 308"/>
                  <a:gd name="T8" fmla="*/ 242 w 264"/>
                  <a:gd name="T9" fmla="*/ 32 h 308"/>
                  <a:gd name="T10" fmla="*/ 240 w 264"/>
                  <a:gd name="T11" fmla="*/ 60 h 308"/>
                  <a:gd name="T12" fmla="*/ 264 w 264"/>
                  <a:gd name="T13" fmla="*/ 86 h 308"/>
                  <a:gd name="T14" fmla="*/ 236 w 264"/>
                  <a:gd name="T15" fmla="*/ 98 h 308"/>
                  <a:gd name="T16" fmla="*/ 230 w 264"/>
                  <a:gd name="T17" fmla="*/ 128 h 308"/>
                  <a:gd name="T18" fmla="*/ 230 w 264"/>
                  <a:gd name="T19" fmla="*/ 142 h 308"/>
                  <a:gd name="T20" fmla="*/ 206 w 264"/>
                  <a:gd name="T21" fmla="*/ 180 h 308"/>
                  <a:gd name="T22" fmla="*/ 206 w 264"/>
                  <a:gd name="T23" fmla="*/ 196 h 308"/>
                  <a:gd name="T24" fmla="*/ 194 w 264"/>
                  <a:gd name="T25" fmla="*/ 198 h 308"/>
                  <a:gd name="T26" fmla="*/ 194 w 264"/>
                  <a:gd name="T27" fmla="*/ 234 h 308"/>
                  <a:gd name="T28" fmla="*/ 174 w 264"/>
                  <a:gd name="T29" fmla="*/ 234 h 308"/>
                  <a:gd name="T30" fmla="*/ 178 w 264"/>
                  <a:gd name="T31" fmla="*/ 248 h 308"/>
                  <a:gd name="T32" fmla="*/ 188 w 264"/>
                  <a:gd name="T33" fmla="*/ 250 h 308"/>
                  <a:gd name="T34" fmla="*/ 212 w 264"/>
                  <a:gd name="T35" fmla="*/ 282 h 308"/>
                  <a:gd name="T36" fmla="*/ 218 w 264"/>
                  <a:gd name="T37" fmla="*/ 282 h 308"/>
                  <a:gd name="T38" fmla="*/ 218 w 264"/>
                  <a:gd name="T39" fmla="*/ 296 h 308"/>
                  <a:gd name="T40" fmla="*/ 198 w 264"/>
                  <a:gd name="T41" fmla="*/ 296 h 308"/>
                  <a:gd name="T42" fmla="*/ 190 w 264"/>
                  <a:gd name="T43" fmla="*/ 304 h 308"/>
                  <a:gd name="T44" fmla="*/ 138 w 264"/>
                  <a:gd name="T45" fmla="*/ 308 h 308"/>
                  <a:gd name="T46" fmla="*/ 122 w 264"/>
                  <a:gd name="T47" fmla="*/ 296 h 308"/>
                  <a:gd name="T48" fmla="*/ 94 w 264"/>
                  <a:gd name="T49" fmla="*/ 298 h 308"/>
                  <a:gd name="T50" fmla="*/ 86 w 264"/>
                  <a:gd name="T51" fmla="*/ 288 h 308"/>
                  <a:gd name="T52" fmla="*/ 64 w 264"/>
                  <a:gd name="T53" fmla="*/ 256 h 308"/>
                  <a:gd name="T54" fmla="*/ 26 w 264"/>
                  <a:gd name="T55" fmla="*/ 230 h 308"/>
                  <a:gd name="T56" fmla="*/ 24 w 264"/>
                  <a:gd name="T57" fmla="*/ 204 h 308"/>
                  <a:gd name="T58" fmla="*/ 12 w 264"/>
                  <a:gd name="T59" fmla="*/ 196 h 308"/>
                  <a:gd name="T60" fmla="*/ 8 w 264"/>
                  <a:gd name="T61" fmla="*/ 170 h 308"/>
                  <a:gd name="T62" fmla="*/ 0 w 264"/>
                  <a:gd name="T63" fmla="*/ 162 h 308"/>
                  <a:gd name="T64" fmla="*/ 16 w 264"/>
                  <a:gd name="T65" fmla="*/ 122 h 308"/>
                  <a:gd name="T66" fmla="*/ 30 w 264"/>
                  <a:gd name="T67" fmla="*/ 120 h 308"/>
                  <a:gd name="T68" fmla="*/ 32 w 264"/>
                  <a:gd name="T69" fmla="*/ 46 h 308"/>
                  <a:gd name="T70" fmla="*/ 50 w 264"/>
                  <a:gd name="T71" fmla="*/ 46 h 308"/>
                  <a:gd name="T72" fmla="*/ 50 w 264"/>
                  <a:gd name="T73" fmla="*/ 12 h 308"/>
                  <a:gd name="T74" fmla="*/ 178 w 264"/>
                  <a:gd name="T75" fmla="*/ 14 h 308"/>
                  <a:gd name="T76" fmla="*/ 188 w 264"/>
                  <a:gd name="T77" fmla="*/ 2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64" h="308">
                    <a:moveTo>
                      <a:pt x="188" y="20"/>
                    </a:moveTo>
                    <a:lnTo>
                      <a:pt x="208" y="0"/>
                    </a:lnTo>
                    <a:lnTo>
                      <a:pt x="216" y="0"/>
                    </a:lnTo>
                    <a:lnTo>
                      <a:pt x="238" y="18"/>
                    </a:lnTo>
                    <a:lnTo>
                      <a:pt x="242" y="32"/>
                    </a:lnTo>
                    <a:lnTo>
                      <a:pt x="240" y="60"/>
                    </a:lnTo>
                    <a:lnTo>
                      <a:pt x="264" y="86"/>
                    </a:lnTo>
                    <a:lnTo>
                      <a:pt x="236" y="98"/>
                    </a:lnTo>
                    <a:lnTo>
                      <a:pt x="230" y="128"/>
                    </a:lnTo>
                    <a:lnTo>
                      <a:pt x="230" y="142"/>
                    </a:lnTo>
                    <a:lnTo>
                      <a:pt x="206" y="180"/>
                    </a:lnTo>
                    <a:lnTo>
                      <a:pt x="206" y="196"/>
                    </a:lnTo>
                    <a:lnTo>
                      <a:pt x="194" y="198"/>
                    </a:lnTo>
                    <a:lnTo>
                      <a:pt x="194" y="234"/>
                    </a:lnTo>
                    <a:lnTo>
                      <a:pt x="174" y="234"/>
                    </a:lnTo>
                    <a:lnTo>
                      <a:pt x="178" y="248"/>
                    </a:lnTo>
                    <a:lnTo>
                      <a:pt x="188" y="250"/>
                    </a:lnTo>
                    <a:lnTo>
                      <a:pt x="212" y="282"/>
                    </a:lnTo>
                    <a:lnTo>
                      <a:pt x="218" y="282"/>
                    </a:lnTo>
                    <a:lnTo>
                      <a:pt x="218" y="296"/>
                    </a:lnTo>
                    <a:lnTo>
                      <a:pt x="198" y="296"/>
                    </a:lnTo>
                    <a:lnTo>
                      <a:pt x="190" y="304"/>
                    </a:lnTo>
                    <a:lnTo>
                      <a:pt x="138" y="308"/>
                    </a:lnTo>
                    <a:lnTo>
                      <a:pt x="122" y="296"/>
                    </a:lnTo>
                    <a:lnTo>
                      <a:pt x="94" y="298"/>
                    </a:lnTo>
                    <a:lnTo>
                      <a:pt x="86" y="288"/>
                    </a:lnTo>
                    <a:lnTo>
                      <a:pt x="64" y="256"/>
                    </a:lnTo>
                    <a:lnTo>
                      <a:pt x="26" y="230"/>
                    </a:lnTo>
                    <a:lnTo>
                      <a:pt x="24" y="204"/>
                    </a:lnTo>
                    <a:lnTo>
                      <a:pt x="12" y="196"/>
                    </a:lnTo>
                    <a:lnTo>
                      <a:pt x="8" y="170"/>
                    </a:lnTo>
                    <a:lnTo>
                      <a:pt x="0" y="162"/>
                    </a:lnTo>
                    <a:lnTo>
                      <a:pt x="16" y="122"/>
                    </a:lnTo>
                    <a:lnTo>
                      <a:pt x="30" y="120"/>
                    </a:lnTo>
                    <a:lnTo>
                      <a:pt x="32" y="46"/>
                    </a:lnTo>
                    <a:lnTo>
                      <a:pt x="50" y="46"/>
                    </a:lnTo>
                    <a:lnTo>
                      <a:pt x="50" y="12"/>
                    </a:lnTo>
                    <a:lnTo>
                      <a:pt x="178" y="14"/>
                    </a:lnTo>
                    <a:lnTo>
                      <a:pt x="188" y="2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1" name="Freeform 875"/>
              <p:cNvSpPr>
                <a:spLocks/>
              </p:cNvSpPr>
              <p:nvPr/>
            </p:nvSpPr>
            <p:spPr bwMode="auto">
              <a:xfrm>
                <a:off x="3279" y="2285"/>
                <a:ext cx="100" cy="86"/>
              </a:xfrm>
              <a:custGeom>
                <a:avLst/>
                <a:gdLst>
                  <a:gd name="T0" fmla="*/ 34 w 100"/>
                  <a:gd name="T1" fmla="*/ 0 h 86"/>
                  <a:gd name="T2" fmla="*/ 42 w 100"/>
                  <a:gd name="T3" fmla="*/ 12 h 86"/>
                  <a:gd name="T4" fmla="*/ 48 w 100"/>
                  <a:gd name="T5" fmla="*/ 26 h 86"/>
                  <a:gd name="T6" fmla="*/ 50 w 100"/>
                  <a:gd name="T7" fmla="*/ 44 h 86"/>
                  <a:gd name="T8" fmla="*/ 64 w 100"/>
                  <a:gd name="T9" fmla="*/ 44 h 86"/>
                  <a:gd name="T10" fmla="*/ 100 w 100"/>
                  <a:gd name="T11" fmla="*/ 76 h 86"/>
                  <a:gd name="T12" fmla="*/ 94 w 100"/>
                  <a:gd name="T13" fmla="*/ 86 h 86"/>
                  <a:gd name="T14" fmla="*/ 76 w 100"/>
                  <a:gd name="T15" fmla="*/ 68 h 86"/>
                  <a:gd name="T16" fmla="*/ 58 w 100"/>
                  <a:gd name="T17" fmla="*/ 52 h 86"/>
                  <a:gd name="T18" fmla="*/ 24 w 100"/>
                  <a:gd name="T19" fmla="*/ 50 h 86"/>
                  <a:gd name="T20" fmla="*/ 22 w 100"/>
                  <a:gd name="T21" fmla="*/ 56 h 86"/>
                  <a:gd name="T22" fmla="*/ 0 w 100"/>
                  <a:gd name="T23" fmla="*/ 56 h 86"/>
                  <a:gd name="T24" fmla="*/ 0 w 100"/>
                  <a:gd name="T25" fmla="*/ 42 h 86"/>
                  <a:gd name="T26" fmla="*/ 4 w 100"/>
                  <a:gd name="T27" fmla="*/ 28 h 86"/>
                  <a:gd name="T28" fmla="*/ 6 w 100"/>
                  <a:gd name="T29" fmla="*/ 12 h 86"/>
                  <a:gd name="T30" fmla="*/ 34 w 100"/>
                  <a:gd name="T3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" h="86">
                    <a:moveTo>
                      <a:pt x="34" y="0"/>
                    </a:moveTo>
                    <a:lnTo>
                      <a:pt x="42" y="12"/>
                    </a:lnTo>
                    <a:lnTo>
                      <a:pt x="48" y="26"/>
                    </a:lnTo>
                    <a:lnTo>
                      <a:pt x="50" y="44"/>
                    </a:lnTo>
                    <a:lnTo>
                      <a:pt x="64" y="44"/>
                    </a:lnTo>
                    <a:lnTo>
                      <a:pt x="100" y="76"/>
                    </a:lnTo>
                    <a:lnTo>
                      <a:pt x="94" y="86"/>
                    </a:lnTo>
                    <a:lnTo>
                      <a:pt x="76" y="68"/>
                    </a:lnTo>
                    <a:lnTo>
                      <a:pt x="58" y="52"/>
                    </a:lnTo>
                    <a:lnTo>
                      <a:pt x="24" y="50"/>
                    </a:lnTo>
                    <a:lnTo>
                      <a:pt x="22" y="56"/>
                    </a:lnTo>
                    <a:lnTo>
                      <a:pt x="0" y="56"/>
                    </a:lnTo>
                    <a:lnTo>
                      <a:pt x="0" y="42"/>
                    </a:lnTo>
                    <a:lnTo>
                      <a:pt x="4" y="28"/>
                    </a:lnTo>
                    <a:lnTo>
                      <a:pt x="6" y="1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2" name="Freeform 876"/>
              <p:cNvSpPr>
                <a:spLocks/>
              </p:cNvSpPr>
              <p:nvPr/>
            </p:nvSpPr>
            <p:spPr bwMode="auto">
              <a:xfrm>
                <a:off x="3365" y="2361"/>
                <a:ext cx="22" cy="34"/>
              </a:xfrm>
              <a:custGeom>
                <a:avLst/>
                <a:gdLst>
                  <a:gd name="T0" fmla="*/ 22 w 22"/>
                  <a:gd name="T1" fmla="*/ 16 h 34"/>
                  <a:gd name="T2" fmla="*/ 14 w 22"/>
                  <a:gd name="T3" fmla="*/ 22 h 34"/>
                  <a:gd name="T4" fmla="*/ 16 w 22"/>
                  <a:gd name="T5" fmla="*/ 34 h 34"/>
                  <a:gd name="T6" fmla="*/ 0 w 22"/>
                  <a:gd name="T7" fmla="*/ 32 h 34"/>
                  <a:gd name="T8" fmla="*/ 0 w 22"/>
                  <a:gd name="T9" fmla="*/ 20 h 34"/>
                  <a:gd name="T10" fmla="*/ 8 w 22"/>
                  <a:gd name="T11" fmla="*/ 10 h 34"/>
                  <a:gd name="T12" fmla="*/ 14 w 22"/>
                  <a:gd name="T13" fmla="*/ 0 h 34"/>
                  <a:gd name="T14" fmla="*/ 22 w 22"/>
                  <a:gd name="T15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4">
                    <a:moveTo>
                      <a:pt x="22" y="16"/>
                    </a:moveTo>
                    <a:lnTo>
                      <a:pt x="14" y="22"/>
                    </a:lnTo>
                    <a:lnTo>
                      <a:pt x="16" y="34"/>
                    </a:lnTo>
                    <a:lnTo>
                      <a:pt x="0" y="32"/>
                    </a:lnTo>
                    <a:lnTo>
                      <a:pt x="0" y="20"/>
                    </a:lnTo>
                    <a:lnTo>
                      <a:pt x="8" y="10"/>
                    </a:lnTo>
                    <a:lnTo>
                      <a:pt x="14" y="0"/>
                    </a:lnTo>
                    <a:lnTo>
                      <a:pt x="22" y="1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3" name="Freeform 877"/>
              <p:cNvSpPr>
                <a:spLocks/>
              </p:cNvSpPr>
              <p:nvPr/>
            </p:nvSpPr>
            <p:spPr bwMode="auto">
              <a:xfrm>
                <a:off x="3349" y="2379"/>
                <a:ext cx="166" cy="216"/>
              </a:xfrm>
              <a:custGeom>
                <a:avLst/>
                <a:gdLst>
                  <a:gd name="T0" fmla="*/ 60 w 166"/>
                  <a:gd name="T1" fmla="*/ 26 h 216"/>
                  <a:gd name="T2" fmla="*/ 78 w 166"/>
                  <a:gd name="T3" fmla="*/ 18 h 216"/>
                  <a:gd name="T4" fmla="*/ 146 w 166"/>
                  <a:gd name="T5" fmla="*/ 8 h 216"/>
                  <a:gd name="T6" fmla="*/ 164 w 166"/>
                  <a:gd name="T7" fmla="*/ 0 h 216"/>
                  <a:gd name="T8" fmla="*/ 166 w 166"/>
                  <a:gd name="T9" fmla="*/ 22 h 216"/>
                  <a:gd name="T10" fmla="*/ 158 w 166"/>
                  <a:gd name="T11" fmla="*/ 30 h 216"/>
                  <a:gd name="T12" fmla="*/ 132 w 166"/>
                  <a:gd name="T13" fmla="*/ 80 h 216"/>
                  <a:gd name="T14" fmla="*/ 80 w 166"/>
                  <a:gd name="T15" fmla="*/ 152 h 216"/>
                  <a:gd name="T16" fmla="*/ 12 w 166"/>
                  <a:gd name="T17" fmla="*/ 216 h 216"/>
                  <a:gd name="T18" fmla="*/ 2 w 166"/>
                  <a:gd name="T19" fmla="*/ 202 h 216"/>
                  <a:gd name="T20" fmla="*/ 0 w 166"/>
                  <a:gd name="T21" fmla="*/ 146 h 216"/>
                  <a:gd name="T22" fmla="*/ 16 w 166"/>
                  <a:gd name="T23" fmla="*/ 136 h 216"/>
                  <a:gd name="T24" fmla="*/ 16 w 166"/>
                  <a:gd name="T25" fmla="*/ 126 h 216"/>
                  <a:gd name="T26" fmla="*/ 40 w 166"/>
                  <a:gd name="T27" fmla="*/ 112 h 216"/>
                  <a:gd name="T28" fmla="*/ 66 w 166"/>
                  <a:gd name="T29" fmla="*/ 108 h 216"/>
                  <a:gd name="T30" fmla="*/ 108 w 166"/>
                  <a:gd name="T31" fmla="*/ 62 h 216"/>
                  <a:gd name="T32" fmla="*/ 52 w 166"/>
                  <a:gd name="T33" fmla="*/ 48 h 216"/>
                  <a:gd name="T34" fmla="*/ 32 w 166"/>
                  <a:gd name="T35" fmla="*/ 26 h 216"/>
                  <a:gd name="T36" fmla="*/ 32 w 166"/>
                  <a:gd name="T37" fmla="*/ 16 h 216"/>
                  <a:gd name="T38" fmla="*/ 40 w 166"/>
                  <a:gd name="T39" fmla="*/ 8 h 216"/>
                  <a:gd name="T40" fmla="*/ 60 w 166"/>
                  <a:gd name="T41" fmla="*/ 2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6" h="216">
                    <a:moveTo>
                      <a:pt x="60" y="26"/>
                    </a:moveTo>
                    <a:lnTo>
                      <a:pt x="78" y="18"/>
                    </a:lnTo>
                    <a:lnTo>
                      <a:pt x="146" y="8"/>
                    </a:lnTo>
                    <a:lnTo>
                      <a:pt x="164" y="0"/>
                    </a:lnTo>
                    <a:lnTo>
                      <a:pt x="166" y="22"/>
                    </a:lnTo>
                    <a:lnTo>
                      <a:pt x="158" y="30"/>
                    </a:lnTo>
                    <a:lnTo>
                      <a:pt x="132" y="80"/>
                    </a:lnTo>
                    <a:lnTo>
                      <a:pt x="80" y="152"/>
                    </a:lnTo>
                    <a:lnTo>
                      <a:pt x="12" y="216"/>
                    </a:lnTo>
                    <a:lnTo>
                      <a:pt x="2" y="202"/>
                    </a:lnTo>
                    <a:lnTo>
                      <a:pt x="0" y="146"/>
                    </a:lnTo>
                    <a:lnTo>
                      <a:pt x="16" y="136"/>
                    </a:lnTo>
                    <a:lnTo>
                      <a:pt x="16" y="126"/>
                    </a:lnTo>
                    <a:lnTo>
                      <a:pt x="40" y="112"/>
                    </a:lnTo>
                    <a:lnTo>
                      <a:pt x="66" y="108"/>
                    </a:lnTo>
                    <a:lnTo>
                      <a:pt x="108" y="62"/>
                    </a:lnTo>
                    <a:lnTo>
                      <a:pt x="52" y="48"/>
                    </a:lnTo>
                    <a:lnTo>
                      <a:pt x="32" y="26"/>
                    </a:lnTo>
                    <a:lnTo>
                      <a:pt x="32" y="16"/>
                    </a:lnTo>
                    <a:lnTo>
                      <a:pt x="40" y="8"/>
                    </a:lnTo>
                    <a:lnTo>
                      <a:pt x="60" y="2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4" name="Freeform 878"/>
              <p:cNvSpPr>
                <a:spLocks/>
              </p:cNvSpPr>
              <p:nvPr/>
            </p:nvSpPr>
            <p:spPr bwMode="auto">
              <a:xfrm>
                <a:off x="3223" y="2335"/>
                <a:ext cx="234" cy="178"/>
              </a:xfrm>
              <a:custGeom>
                <a:avLst/>
                <a:gdLst>
                  <a:gd name="T0" fmla="*/ 56 w 234"/>
                  <a:gd name="T1" fmla="*/ 6 h 178"/>
                  <a:gd name="T2" fmla="*/ 78 w 234"/>
                  <a:gd name="T3" fmla="*/ 6 h 178"/>
                  <a:gd name="T4" fmla="*/ 80 w 234"/>
                  <a:gd name="T5" fmla="*/ 0 h 178"/>
                  <a:gd name="T6" fmla="*/ 114 w 234"/>
                  <a:gd name="T7" fmla="*/ 2 h 178"/>
                  <a:gd name="T8" fmla="*/ 150 w 234"/>
                  <a:gd name="T9" fmla="*/ 36 h 178"/>
                  <a:gd name="T10" fmla="*/ 142 w 234"/>
                  <a:gd name="T11" fmla="*/ 46 h 178"/>
                  <a:gd name="T12" fmla="*/ 142 w 234"/>
                  <a:gd name="T13" fmla="*/ 58 h 178"/>
                  <a:gd name="T14" fmla="*/ 158 w 234"/>
                  <a:gd name="T15" fmla="*/ 60 h 178"/>
                  <a:gd name="T16" fmla="*/ 158 w 234"/>
                  <a:gd name="T17" fmla="*/ 70 h 178"/>
                  <a:gd name="T18" fmla="*/ 178 w 234"/>
                  <a:gd name="T19" fmla="*/ 92 h 178"/>
                  <a:gd name="T20" fmla="*/ 234 w 234"/>
                  <a:gd name="T21" fmla="*/ 106 h 178"/>
                  <a:gd name="T22" fmla="*/ 192 w 234"/>
                  <a:gd name="T23" fmla="*/ 152 h 178"/>
                  <a:gd name="T24" fmla="*/ 166 w 234"/>
                  <a:gd name="T25" fmla="*/ 156 h 178"/>
                  <a:gd name="T26" fmla="*/ 142 w 234"/>
                  <a:gd name="T27" fmla="*/ 170 h 178"/>
                  <a:gd name="T28" fmla="*/ 130 w 234"/>
                  <a:gd name="T29" fmla="*/ 174 h 178"/>
                  <a:gd name="T30" fmla="*/ 124 w 234"/>
                  <a:gd name="T31" fmla="*/ 166 h 178"/>
                  <a:gd name="T32" fmla="*/ 104 w 234"/>
                  <a:gd name="T33" fmla="*/ 178 h 178"/>
                  <a:gd name="T34" fmla="*/ 80 w 234"/>
                  <a:gd name="T35" fmla="*/ 176 h 178"/>
                  <a:gd name="T36" fmla="*/ 44 w 234"/>
                  <a:gd name="T37" fmla="*/ 160 h 178"/>
                  <a:gd name="T38" fmla="*/ 44 w 234"/>
                  <a:gd name="T39" fmla="*/ 146 h 178"/>
                  <a:gd name="T40" fmla="*/ 38 w 234"/>
                  <a:gd name="T41" fmla="*/ 146 h 178"/>
                  <a:gd name="T42" fmla="*/ 14 w 234"/>
                  <a:gd name="T43" fmla="*/ 114 h 178"/>
                  <a:gd name="T44" fmla="*/ 4 w 234"/>
                  <a:gd name="T45" fmla="*/ 112 h 178"/>
                  <a:gd name="T46" fmla="*/ 0 w 234"/>
                  <a:gd name="T47" fmla="*/ 98 h 178"/>
                  <a:gd name="T48" fmla="*/ 20 w 234"/>
                  <a:gd name="T49" fmla="*/ 98 h 178"/>
                  <a:gd name="T50" fmla="*/ 20 w 234"/>
                  <a:gd name="T51" fmla="*/ 62 h 178"/>
                  <a:gd name="T52" fmla="*/ 32 w 234"/>
                  <a:gd name="T53" fmla="*/ 60 h 178"/>
                  <a:gd name="T54" fmla="*/ 32 w 234"/>
                  <a:gd name="T55" fmla="*/ 44 h 178"/>
                  <a:gd name="T56" fmla="*/ 56 w 234"/>
                  <a:gd name="T57" fmla="*/ 6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4" h="178">
                    <a:moveTo>
                      <a:pt x="56" y="6"/>
                    </a:moveTo>
                    <a:lnTo>
                      <a:pt x="78" y="6"/>
                    </a:lnTo>
                    <a:lnTo>
                      <a:pt x="80" y="0"/>
                    </a:lnTo>
                    <a:lnTo>
                      <a:pt x="114" y="2"/>
                    </a:lnTo>
                    <a:lnTo>
                      <a:pt x="150" y="36"/>
                    </a:lnTo>
                    <a:lnTo>
                      <a:pt x="142" y="46"/>
                    </a:lnTo>
                    <a:lnTo>
                      <a:pt x="142" y="58"/>
                    </a:lnTo>
                    <a:lnTo>
                      <a:pt x="158" y="60"/>
                    </a:lnTo>
                    <a:lnTo>
                      <a:pt x="158" y="70"/>
                    </a:lnTo>
                    <a:lnTo>
                      <a:pt x="178" y="92"/>
                    </a:lnTo>
                    <a:lnTo>
                      <a:pt x="234" y="106"/>
                    </a:lnTo>
                    <a:lnTo>
                      <a:pt x="192" y="152"/>
                    </a:lnTo>
                    <a:lnTo>
                      <a:pt x="166" y="156"/>
                    </a:lnTo>
                    <a:lnTo>
                      <a:pt x="142" y="170"/>
                    </a:lnTo>
                    <a:lnTo>
                      <a:pt x="130" y="174"/>
                    </a:lnTo>
                    <a:lnTo>
                      <a:pt x="124" y="166"/>
                    </a:lnTo>
                    <a:lnTo>
                      <a:pt x="104" y="178"/>
                    </a:lnTo>
                    <a:lnTo>
                      <a:pt x="80" y="176"/>
                    </a:lnTo>
                    <a:lnTo>
                      <a:pt x="44" y="160"/>
                    </a:lnTo>
                    <a:lnTo>
                      <a:pt x="44" y="146"/>
                    </a:lnTo>
                    <a:lnTo>
                      <a:pt x="38" y="146"/>
                    </a:lnTo>
                    <a:lnTo>
                      <a:pt x="14" y="114"/>
                    </a:lnTo>
                    <a:lnTo>
                      <a:pt x="4" y="112"/>
                    </a:lnTo>
                    <a:lnTo>
                      <a:pt x="0" y="98"/>
                    </a:lnTo>
                    <a:lnTo>
                      <a:pt x="20" y="98"/>
                    </a:lnTo>
                    <a:lnTo>
                      <a:pt x="20" y="62"/>
                    </a:lnTo>
                    <a:lnTo>
                      <a:pt x="32" y="60"/>
                    </a:lnTo>
                    <a:lnTo>
                      <a:pt x="32" y="44"/>
                    </a:lnTo>
                    <a:lnTo>
                      <a:pt x="56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5" name="Freeform 879"/>
              <p:cNvSpPr>
                <a:spLocks/>
              </p:cNvSpPr>
              <p:nvPr/>
            </p:nvSpPr>
            <p:spPr bwMode="auto">
              <a:xfrm>
                <a:off x="2838" y="2361"/>
                <a:ext cx="119" cy="178"/>
              </a:xfrm>
              <a:custGeom>
                <a:avLst/>
                <a:gdLst>
                  <a:gd name="T0" fmla="*/ 91 w 119"/>
                  <a:gd name="T1" fmla="*/ 0 h 178"/>
                  <a:gd name="T2" fmla="*/ 99 w 119"/>
                  <a:gd name="T3" fmla="*/ 12 h 178"/>
                  <a:gd name="T4" fmla="*/ 101 w 119"/>
                  <a:gd name="T5" fmla="*/ 36 h 178"/>
                  <a:gd name="T6" fmla="*/ 107 w 119"/>
                  <a:gd name="T7" fmla="*/ 46 h 178"/>
                  <a:gd name="T8" fmla="*/ 87 w 119"/>
                  <a:gd name="T9" fmla="*/ 46 h 178"/>
                  <a:gd name="T10" fmla="*/ 85 w 119"/>
                  <a:gd name="T11" fmla="*/ 56 h 178"/>
                  <a:gd name="T12" fmla="*/ 115 w 119"/>
                  <a:gd name="T13" fmla="*/ 88 h 178"/>
                  <a:gd name="T14" fmla="*/ 95 w 119"/>
                  <a:gd name="T15" fmla="*/ 104 h 178"/>
                  <a:gd name="T16" fmla="*/ 95 w 119"/>
                  <a:gd name="T17" fmla="*/ 120 h 178"/>
                  <a:gd name="T18" fmla="*/ 105 w 119"/>
                  <a:gd name="T19" fmla="*/ 146 h 178"/>
                  <a:gd name="T20" fmla="*/ 119 w 119"/>
                  <a:gd name="T21" fmla="*/ 162 h 178"/>
                  <a:gd name="T22" fmla="*/ 117 w 119"/>
                  <a:gd name="T23" fmla="*/ 176 h 178"/>
                  <a:gd name="T24" fmla="*/ 99 w 119"/>
                  <a:gd name="T25" fmla="*/ 178 h 178"/>
                  <a:gd name="T26" fmla="*/ 99 w 119"/>
                  <a:gd name="T27" fmla="*/ 170 h 178"/>
                  <a:gd name="T28" fmla="*/ 18 w 119"/>
                  <a:gd name="T29" fmla="*/ 170 h 178"/>
                  <a:gd name="T30" fmla="*/ 18 w 119"/>
                  <a:gd name="T31" fmla="*/ 146 h 178"/>
                  <a:gd name="T32" fmla="*/ 10 w 119"/>
                  <a:gd name="T33" fmla="*/ 138 h 178"/>
                  <a:gd name="T34" fmla="*/ 0 w 119"/>
                  <a:gd name="T35" fmla="*/ 132 h 178"/>
                  <a:gd name="T36" fmla="*/ 2 w 119"/>
                  <a:gd name="T37" fmla="*/ 114 h 178"/>
                  <a:gd name="T38" fmla="*/ 22 w 119"/>
                  <a:gd name="T39" fmla="*/ 96 h 178"/>
                  <a:gd name="T40" fmla="*/ 32 w 119"/>
                  <a:gd name="T41" fmla="*/ 96 h 178"/>
                  <a:gd name="T42" fmla="*/ 43 w 119"/>
                  <a:gd name="T43" fmla="*/ 104 h 178"/>
                  <a:gd name="T44" fmla="*/ 83 w 119"/>
                  <a:gd name="T45" fmla="*/ 28 h 178"/>
                  <a:gd name="T46" fmla="*/ 93 w 119"/>
                  <a:gd name="T47" fmla="*/ 26 h 178"/>
                  <a:gd name="T48" fmla="*/ 91 w 119"/>
                  <a:gd name="T49" fmla="*/ 12 h 178"/>
                  <a:gd name="T50" fmla="*/ 91 w 119"/>
                  <a:gd name="T51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9" h="178">
                    <a:moveTo>
                      <a:pt x="91" y="0"/>
                    </a:moveTo>
                    <a:lnTo>
                      <a:pt x="99" y="12"/>
                    </a:lnTo>
                    <a:lnTo>
                      <a:pt x="101" y="36"/>
                    </a:lnTo>
                    <a:lnTo>
                      <a:pt x="107" y="46"/>
                    </a:lnTo>
                    <a:lnTo>
                      <a:pt x="87" y="46"/>
                    </a:lnTo>
                    <a:lnTo>
                      <a:pt x="85" y="56"/>
                    </a:lnTo>
                    <a:lnTo>
                      <a:pt x="115" y="88"/>
                    </a:lnTo>
                    <a:lnTo>
                      <a:pt x="95" y="104"/>
                    </a:lnTo>
                    <a:lnTo>
                      <a:pt x="95" y="120"/>
                    </a:lnTo>
                    <a:lnTo>
                      <a:pt x="105" y="146"/>
                    </a:lnTo>
                    <a:lnTo>
                      <a:pt x="119" y="162"/>
                    </a:lnTo>
                    <a:lnTo>
                      <a:pt x="117" y="176"/>
                    </a:lnTo>
                    <a:lnTo>
                      <a:pt x="99" y="178"/>
                    </a:lnTo>
                    <a:lnTo>
                      <a:pt x="99" y="170"/>
                    </a:lnTo>
                    <a:lnTo>
                      <a:pt x="18" y="170"/>
                    </a:lnTo>
                    <a:lnTo>
                      <a:pt x="18" y="146"/>
                    </a:lnTo>
                    <a:lnTo>
                      <a:pt x="10" y="138"/>
                    </a:lnTo>
                    <a:lnTo>
                      <a:pt x="0" y="132"/>
                    </a:lnTo>
                    <a:lnTo>
                      <a:pt x="2" y="114"/>
                    </a:lnTo>
                    <a:lnTo>
                      <a:pt x="22" y="96"/>
                    </a:lnTo>
                    <a:lnTo>
                      <a:pt x="32" y="96"/>
                    </a:lnTo>
                    <a:lnTo>
                      <a:pt x="43" y="104"/>
                    </a:lnTo>
                    <a:lnTo>
                      <a:pt x="83" y="28"/>
                    </a:lnTo>
                    <a:lnTo>
                      <a:pt x="93" y="26"/>
                    </a:lnTo>
                    <a:lnTo>
                      <a:pt x="91" y="12"/>
                    </a:lnTo>
                    <a:lnTo>
                      <a:pt x="91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6" name="Freeform 880"/>
              <p:cNvSpPr>
                <a:spLocks/>
              </p:cNvSpPr>
              <p:nvPr/>
            </p:nvSpPr>
            <p:spPr bwMode="auto">
              <a:xfrm>
                <a:off x="2744" y="2347"/>
                <a:ext cx="187" cy="150"/>
              </a:xfrm>
              <a:custGeom>
                <a:avLst/>
                <a:gdLst>
                  <a:gd name="T0" fmla="*/ 94 w 187"/>
                  <a:gd name="T1" fmla="*/ 146 h 150"/>
                  <a:gd name="T2" fmla="*/ 64 w 187"/>
                  <a:gd name="T3" fmla="*/ 150 h 150"/>
                  <a:gd name="T4" fmla="*/ 44 w 187"/>
                  <a:gd name="T5" fmla="*/ 148 h 150"/>
                  <a:gd name="T6" fmla="*/ 46 w 187"/>
                  <a:gd name="T7" fmla="*/ 132 h 150"/>
                  <a:gd name="T8" fmla="*/ 22 w 187"/>
                  <a:gd name="T9" fmla="*/ 118 h 150"/>
                  <a:gd name="T10" fmla="*/ 2 w 187"/>
                  <a:gd name="T11" fmla="*/ 116 h 150"/>
                  <a:gd name="T12" fmla="*/ 0 w 187"/>
                  <a:gd name="T13" fmla="*/ 78 h 150"/>
                  <a:gd name="T14" fmla="*/ 22 w 187"/>
                  <a:gd name="T15" fmla="*/ 52 h 150"/>
                  <a:gd name="T16" fmla="*/ 10 w 187"/>
                  <a:gd name="T17" fmla="*/ 42 h 150"/>
                  <a:gd name="T18" fmla="*/ 12 w 187"/>
                  <a:gd name="T19" fmla="*/ 34 h 150"/>
                  <a:gd name="T20" fmla="*/ 24 w 187"/>
                  <a:gd name="T21" fmla="*/ 2 h 150"/>
                  <a:gd name="T22" fmla="*/ 54 w 187"/>
                  <a:gd name="T23" fmla="*/ 2 h 150"/>
                  <a:gd name="T24" fmla="*/ 70 w 187"/>
                  <a:gd name="T25" fmla="*/ 14 h 150"/>
                  <a:gd name="T26" fmla="*/ 80 w 187"/>
                  <a:gd name="T27" fmla="*/ 8 h 150"/>
                  <a:gd name="T28" fmla="*/ 108 w 187"/>
                  <a:gd name="T29" fmla="*/ 18 h 150"/>
                  <a:gd name="T30" fmla="*/ 114 w 187"/>
                  <a:gd name="T31" fmla="*/ 10 h 150"/>
                  <a:gd name="T32" fmla="*/ 149 w 187"/>
                  <a:gd name="T33" fmla="*/ 14 h 150"/>
                  <a:gd name="T34" fmla="*/ 171 w 187"/>
                  <a:gd name="T35" fmla="*/ 0 h 150"/>
                  <a:gd name="T36" fmla="*/ 185 w 187"/>
                  <a:gd name="T37" fmla="*/ 14 h 150"/>
                  <a:gd name="T38" fmla="*/ 187 w 187"/>
                  <a:gd name="T39" fmla="*/ 40 h 150"/>
                  <a:gd name="T40" fmla="*/ 177 w 187"/>
                  <a:gd name="T41" fmla="*/ 42 h 150"/>
                  <a:gd name="T42" fmla="*/ 137 w 187"/>
                  <a:gd name="T43" fmla="*/ 118 h 150"/>
                  <a:gd name="T44" fmla="*/ 126 w 187"/>
                  <a:gd name="T45" fmla="*/ 110 h 150"/>
                  <a:gd name="T46" fmla="*/ 116 w 187"/>
                  <a:gd name="T47" fmla="*/ 110 h 150"/>
                  <a:gd name="T48" fmla="*/ 96 w 187"/>
                  <a:gd name="T49" fmla="*/ 128 h 150"/>
                  <a:gd name="T50" fmla="*/ 94 w 187"/>
                  <a:gd name="T51" fmla="*/ 146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7" h="150">
                    <a:moveTo>
                      <a:pt x="94" y="146"/>
                    </a:moveTo>
                    <a:lnTo>
                      <a:pt x="64" y="150"/>
                    </a:lnTo>
                    <a:lnTo>
                      <a:pt x="44" y="148"/>
                    </a:lnTo>
                    <a:lnTo>
                      <a:pt x="46" y="132"/>
                    </a:lnTo>
                    <a:lnTo>
                      <a:pt x="22" y="118"/>
                    </a:lnTo>
                    <a:lnTo>
                      <a:pt x="2" y="116"/>
                    </a:lnTo>
                    <a:lnTo>
                      <a:pt x="0" y="78"/>
                    </a:lnTo>
                    <a:lnTo>
                      <a:pt x="22" y="52"/>
                    </a:lnTo>
                    <a:lnTo>
                      <a:pt x="10" y="42"/>
                    </a:lnTo>
                    <a:lnTo>
                      <a:pt x="12" y="34"/>
                    </a:lnTo>
                    <a:lnTo>
                      <a:pt x="24" y="2"/>
                    </a:lnTo>
                    <a:lnTo>
                      <a:pt x="54" y="2"/>
                    </a:lnTo>
                    <a:lnTo>
                      <a:pt x="70" y="14"/>
                    </a:lnTo>
                    <a:lnTo>
                      <a:pt x="80" y="8"/>
                    </a:lnTo>
                    <a:lnTo>
                      <a:pt x="108" y="18"/>
                    </a:lnTo>
                    <a:lnTo>
                      <a:pt x="114" y="10"/>
                    </a:lnTo>
                    <a:lnTo>
                      <a:pt x="149" y="14"/>
                    </a:lnTo>
                    <a:lnTo>
                      <a:pt x="171" y="0"/>
                    </a:lnTo>
                    <a:lnTo>
                      <a:pt x="185" y="14"/>
                    </a:lnTo>
                    <a:lnTo>
                      <a:pt x="187" y="40"/>
                    </a:lnTo>
                    <a:lnTo>
                      <a:pt x="177" y="42"/>
                    </a:lnTo>
                    <a:lnTo>
                      <a:pt x="137" y="118"/>
                    </a:lnTo>
                    <a:lnTo>
                      <a:pt x="126" y="110"/>
                    </a:lnTo>
                    <a:lnTo>
                      <a:pt x="116" y="110"/>
                    </a:lnTo>
                    <a:lnTo>
                      <a:pt x="96" y="128"/>
                    </a:lnTo>
                    <a:lnTo>
                      <a:pt x="94" y="14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7" name="Freeform 881"/>
              <p:cNvSpPr>
                <a:spLocks/>
              </p:cNvSpPr>
              <p:nvPr/>
            </p:nvSpPr>
            <p:spPr bwMode="auto">
              <a:xfrm>
                <a:off x="2712" y="2371"/>
                <a:ext cx="54" cy="96"/>
              </a:xfrm>
              <a:custGeom>
                <a:avLst/>
                <a:gdLst>
                  <a:gd name="T0" fmla="*/ 20 w 54"/>
                  <a:gd name="T1" fmla="*/ 2 h 96"/>
                  <a:gd name="T2" fmla="*/ 34 w 54"/>
                  <a:gd name="T3" fmla="*/ 0 h 96"/>
                  <a:gd name="T4" fmla="*/ 44 w 54"/>
                  <a:gd name="T5" fmla="*/ 10 h 96"/>
                  <a:gd name="T6" fmla="*/ 42 w 54"/>
                  <a:gd name="T7" fmla="*/ 18 h 96"/>
                  <a:gd name="T8" fmla="*/ 54 w 54"/>
                  <a:gd name="T9" fmla="*/ 28 h 96"/>
                  <a:gd name="T10" fmla="*/ 32 w 54"/>
                  <a:gd name="T11" fmla="*/ 54 h 96"/>
                  <a:gd name="T12" fmla="*/ 34 w 54"/>
                  <a:gd name="T13" fmla="*/ 92 h 96"/>
                  <a:gd name="T14" fmla="*/ 12 w 54"/>
                  <a:gd name="T15" fmla="*/ 96 h 96"/>
                  <a:gd name="T16" fmla="*/ 12 w 54"/>
                  <a:gd name="T17" fmla="*/ 48 h 96"/>
                  <a:gd name="T18" fmla="*/ 0 w 54"/>
                  <a:gd name="T19" fmla="*/ 32 h 96"/>
                  <a:gd name="T20" fmla="*/ 4 w 54"/>
                  <a:gd name="T21" fmla="*/ 20 h 96"/>
                  <a:gd name="T22" fmla="*/ 20 w 54"/>
                  <a:gd name="T23" fmla="*/ 16 h 96"/>
                  <a:gd name="T24" fmla="*/ 20 w 54"/>
                  <a:gd name="T25" fmla="*/ 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96">
                    <a:moveTo>
                      <a:pt x="20" y="2"/>
                    </a:moveTo>
                    <a:lnTo>
                      <a:pt x="34" y="0"/>
                    </a:lnTo>
                    <a:lnTo>
                      <a:pt x="44" y="10"/>
                    </a:lnTo>
                    <a:lnTo>
                      <a:pt x="42" y="18"/>
                    </a:lnTo>
                    <a:lnTo>
                      <a:pt x="54" y="28"/>
                    </a:lnTo>
                    <a:lnTo>
                      <a:pt x="32" y="54"/>
                    </a:lnTo>
                    <a:lnTo>
                      <a:pt x="34" y="92"/>
                    </a:lnTo>
                    <a:lnTo>
                      <a:pt x="12" y="96"/>
                    </a:lnTo>
                    <a:lnTo>
                      <a:pt x="12" y="48"/>
                    </a:lnTo>
                    <a:lnTo>
                      <a:pt x="0" y="32"/>
                    </a:lnTo>
                    <a:lnTo>
                      <a:pt x="4" y="20"/>
                    </a:lnTo>
                    <a:lnTo>
                      <a:pt x="20" y="16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8" name="Freeform 882"/>
              <p:cNvSpPr>
                <a:spLocks/>
              </p:cNvSpPr>
              <p:nvPr/>
            </p:nvSpPr>
            <p:spPr bwMode="auto">
              <a:xfrm>
                <a:off x="2694" y="2391"/>
                <a:ext cx="30" cy="80"/>
              </a:xfrm>
              <a:custGeom>
                <a:avLst/>
                <a:gdLst>
                  <a:gd name="T0" fmla="*/ 30 w 30"/>
                  <a:gd name="T1" fmla="*/ 76 h 80"/>
                  <a:gd name="T2" fmla="*/ 16 w 30"/>
                  <a:gd name="T3" fmla="*/ 80 h 80"/>
                  <a:gd name="T4" fmla="*/ 12 w 30"/>
                  <a:gd name="T5" fmla="*/ 48 h 80"/>
                  <a:gd name="T6" fmla="*/ 8 w 30"/>
                  <a:gd name="T7" fmla="*/ 34 h 80"/>
                  <a:gd name="T8" fmla="*/ 12 w 30"/>
                  <a:gd name="T9" fmla="*/ 18 h 80"/>
                  <a:gd name="T10" fmla="*/ 0 w 30"/>
                  <a:gd name="T11" fmla="*/ 0 h 80"/>
                  <a:gd name="T12" fmla="*/ 22 w 30"/>
                  <a:gd name="T13" fmla="*/ 0 h 80"/>
                  <a:gd name="T14" fmla="*/ 18 w 30"/>
                  <a:gd name="T15" fmla="*/ 12 h 80"/>
                  <a:gd name="T16" fmla="*/ 30 w 30"/>
                  <a:gd name="T17" fmla="*/ 28 h 80"/>
                  <a:gd name="T18" fmla="*/ 30 w 30"/>
                  <a:gd name="T19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80">
                    <a:moveTo>
                      <a:pt x="30" y="76"/>
                    </a:moveTo>
                    <a:lnTo>
                      <a:pt x="16" y="80"/>
                    </a:lnTo>
                    <a:lnTo>
                      <a:pt x="12" y="48"/>
                    </a:lnTo>
                    <a:lnTo>
                      <a:pt x="8" y="34"/>
                    </a:lnTo>
                    <a:lnTo>
                      <a:pt x="12" y="18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18" y="12"/>
                    </a:lnTo>
                    <a:lnTo>
                      <a:pt x="30" y="28"/>
                    </a:lnTo>
                    <a:lnTo>
                      <a:pt x="30" y="7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49" name="Freeform 883"/>
              <p:cNvSpPr>
                <a:spLocks/>
              </p:cNvSpPr>
              <p:nvPr/>
            </p:nvSpPr>
            <p:spPr bwMode="auto">
              <a:xfrm>
                <a:off x="2508" y="2167"/>
                <a:ext cx="258" cy="236"/>
              </a:xfrm>
              <a:custGeom>
                <a:avLst/>
                <a:gdLst>
                  <a:gd name="T0" fmla="*/ 120 w 258"/>
                  <a:gd name="T1" fmla="*/ 0 h 236"/>
                  <a:gd name="T2" fmla="*/ 210 w 258"/>
                  <a:gd name="T3" fmla="*/ 60 h 236"/>
                  <a:gd name="T4" fmla="*/ 224 w 258"/>
                  <a:gd name="T5" fmla="*/ 74 h 236"/>
                  <a:gd name="T6" fmla="*/ 244 w 258"/>
                  <a:gd name="T7" fmla="*/ 82 h 236"/>
                  <a:gd name="T8" fmla="*/ 242 w 258"/>
                  <a:gd name="T9" fmla="*/ 98 h 236"/>
                  <a:gd name="T10" fmla="*/ 258 w 258"/>
                  <a:gd name="T11" fmla="*/ 96 h 236"/>
                  <a:gd name="T12" fmla="*/ 258 w 258"/>
                  <a:gd name="T13" fmla="*/ 138 h 236"/>
                  <a:gd name="T14" fmla="*/ 246 w 258"/>
                  <a:gd name="T15" fmla="*/ 156 h 236"/>
                  <a:gd name="T16" fmla="*/ 212 w 258"/>
                  <a:gd name="T17" fmla="*/ 162 h 236"/>
                  <a:gd name="T18" fmla="*/ 198 w 258"/>
                  <a:gd name="T19" fmla="*/ 162 h 236"/>
                  <a:gd name="T20" fmla="*/ 178 w 258"/>
                  <a:gd name="T21" fmla="*/ 162 h 236"/>
                  <a:gd name="T22" fmla="*/ 154 w 258"/>
                  <a:gd name="T23" fmla="*/ 172 h 236"/>
                  <a:gd name="T24" fmla="*/ 136 w 258"/>
                  <a:gd name="T25" fmla="*/ 190 h 236"/>
                  <a:gd name="T26" fmla="*/ 128 w 258"/>
                  <a:gd name="T27" fmla="*/ 186 h 236"/>
                  <a:gd name="T28" fmla="*/ 118 w 258"/>
                  <a:gd name="T29" fmla="*/ 210 h 236"/>
                  <a:gd name="T30" fmla="*/ 108 w 258"/>
                  <a:gd name="T31" fmla="*/ 212 h 236"/>
                  <a:gd name="T32" fmla="*/ 104 w 258"/>
                  <a:gd name="T33" fmla="*/ 234 h 236"/>
                  <a:gd name="T34" fmla="*/ 64 w 258"/>
                  <a:gd name="T35" fmla="*/ 236 h 236"/>
                  <a:gd name="T36" fmla="*/ 56 w 258"/>
                  <a:gd name="T37" fmla="*/ 218 h 236"/>
                  <a:gd name="T38" fmla="*/ 50 w 258"/>
                  <a:gd name="T39" fmla="*/ 204 h 236"/>
                  <a:gd name="T40" fmla="*/ 24 w 258"/>
                  <a:gd name="T41" fmla="*/ 210 h 236"/>
                  <a:gd name="T42" fmla="*/ 12 w 258"/>
                  <a:gd name="T43" fmla="*/ 206 h 236"/>
                  <a:gd name="T44" fmla="*/ 12 w 258"/>
                  <a:gd name="T45" fmla="*/ 204 h 236"/>
                  <a:gd name="T46" fmla="*/ 12 w 258"/>
                  <a:gd name="T47" fmla="*/ 200 h 236"/>
                  <a:gd name="T48" fmla="*/ 10 w 258"/>
                  <a:gd name="T49" fmla="*/ 192 h 236"/>
                  <a:gd name="T50" fmla="*/ 4 w 258"/>
                  <a:gd name="T51" fmla="*/ 184 h 236"/>
                  <a:gd name="T52" fmla="*/ 2 w 258"/>
                  <a:gd name="T53" fmla="*/ 172 h 236"/>
                  <a:gd name="T54" fmla="*/ 0 w 258"/>
                  <a:gd name="T55" fmla="*/ 166 h 236"/>
                  <a:gd name="T56" fmla="*/ 6 w 258"/>
                  <a:gd name="T57" fmla="*/ 152 h 236"/>
                  <a:gd name="T58" fmla="*/ 106 w 258"/>
                  <a:gd name="T59" fmla="*/ 154 h 236"/>
                  <a:gd name="T60" fmla="*/ 108 w 258"/>
                  <a:gd name="T61" fmla="*/ 144 h 236"/>
                  <a:gd name="T62" fmla="*/ 102 w 258"/>
                  <a:gd name="T63" fmla="*/ 136 h 236"/>
                  <a:gd name="T64" fmla="*/ 90 w 258"/>
                  <a:gd name="T65" fmla="*/ 0 h 236"/>
                  <a:gd name="T66" fmla="*/ 120 w 258"/>
                  <a:gd name="T67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8" h="236">
                    <a:moveTo>
                      <a:pt x="120" y="0"/>
                    </a:moveTo>
                    <a:lnTo>
                      <a:pt x="210" y="60"/>
                    </a:lnTo>
                    <a:lnTo>
                      <a:pt x="224" y="74"/>
                    </a:lnTo>
                    <a:lnTo>
                      <a:pt x="244" y="82"/>
                    </a:lnTo>
                    <a:lnTo>
                      <a:pt x="242" y="98"/>
                    </a:lnTo>
                    <a:lnTo>
                      <a:pt x="258" y="96"/>
                    </a:lnTo>
                    <a:lnTo>
                      <a:pt x="258" y="138"/>
                    </a:lnTo>
                    <a:lnTo>
                      <a:pt x="246" y="156"/>
                    </a:lnTo>
                    <a:lnTo>
                      <a:pt x="212" y="162"/>
                    </a:lnTo>
                    <a:lnTo>
                      <a:pt x="198" y="162"/>
                    </a:lnTo>
                    <a:lnTo>
                      <a:pt x="178" y="162"/>
                    </a:lnTo>
                    <a:lnTo>
                      <a:pt x="154" y="172"/>
                    </a:lnTo>
                    <a:lnTo>
                      <a:pt x="136" y="190"/>
                    </a:lnTo>
                    <a:lnTo>
                      <a:pt x="128" y="186"/>
                    </a:lnTo>
                    <a:lnTo>
                      <a:pt x="118" y="210"/>
                    </a:lnTo>
                    <a:lnTo>
                      <a:pt x="108" y="212"/>
                    </a:lnTo>
                    <a:lnTo>
                      <a:pt x="104" y="234"/>
                    </a:lnTo>
                    <a:lnTo>
                      <a:pt x="64" y="236"/>
                    </a:lnTo>
                    <a:lnTo>
                      <a:pt x="56" y="218"/>
                    </a:lnTo>
                    <a:lnTo>
                      <a:pt x="50" y="204"/>
                    </a:lnTo>
                    <a:lnTo>
                      <a:pt x="24" y="210"/>
                    </a:lnTo>
                    <a:lnTo>
                      <a:pt x="12" y="206"/>
                    </a:lnTo>
                    <a:lnTo>
                      <a:pt x="12" y="204"/>
                    </a:lnTo>
                    <a:lnTo>
                      <a:pt x="12" y="200"/>
                    </a:lnTo>
                    <a:lnTo>
                      <a:pt x="10" y="192"/>
                    </a:lnTo>
                    <a:lnTo>
                      <a:pt x="4" y="184"/>
                    </a:lnTo>
                    <a:lnTo>
                      <a:pt x="2" y="172"/>
                    </a:lnTo>
                    <a:lnTo>
                      <a:pt x="0" y="166"/>
                    </a:lnTo>
                    <a:lnTo>
                      <a:pt x="6" y="152"/>
                    </a:lnTo>
                    <a:lnTo>
                      <a:pt x="106" y="154"/>
                    </a:lnTo>
                    <a:lnTo>
                      <a:pt x="108" y="144"/>
                    </a:lnTo>
                    <a:lnTo>
                      <a:pt x="102" y="136"/>
                    </a:lnTo>
                    <a:lnTo>
                      <a:pt x="90" y="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0" name="Freeform 884"/>
              <p:cNvSpPr>
                <a:spLocks/>
              </p:cNvSpPr>
              <p:nvPr/>
            </p:nvSpPr>
            <p:spPr bwMode="auto">
              <a:xfrm>
                <a:off x="2612" y="2329"/>
                <a:ext cx="120" cy="86"/>
              </a:xfrm>
              <a:custGeom>
                <a:avLst/>
                <a:gdLst>
                  <a:gd name="T0" fmla="*/ 44 w 120"/>
                  <a:gd name="T1" fmla="*/ 62 h 86"/>
                  <a:gd name="T2" fmla="*/ 44 w 120"/>
                  <a:gd name="T3" fmla="*/ 84 h 86"/>
                  <a:gd name="T4" fmla="*/ 30 w 120"/>
                  <a:gd name="T5" fmla="*/ 78 h 86"/>
                  <a:gd name="T6" fmla="*/ 20 w 120"/>
                  <a:gd name="T7" fmla="*/ 86 h 86"/>
                  <a:gd name="T8" fmla="*/ 0 w 120"/>
                  <a:gd name="T9" fmla="*/ 72 h 86"/>
                  <a:gd name="T10" fmla="*/ 4 w 120"/>
                  <a:gd name="T11" fmla="*/ 50 h 86"/>
                  <a:gd name="T12" fmla="*/ 14 w 120"/>
                  <a:gd name="T13" fmla="*/ 48 h 86"/>
                  <a:gd name="T14" fmla="*/ 24 w 120"/>
                  <a:gd name="T15" fmla="*/ 24 h 86"/>
                  <a:gd name="T16" fmla="*/ 32 w 120"/>
                  <a:gd name="T17" fmla="*/ 28 h 86"/>
                  <a:gd name="T18" fmla="*/ 50 w 120"/>
                  <a:gd name="T19" fmla="*/ 10 h 86"/>
                  <a:gd name="T20" fmla="*/ 74 w 120"/>
                  <a:gd name="T21" fmla="*/ 0 h 86"/>
                  <a:gd name="T22" fmla="*/ 94 w 120"/>
                  <a:gd name="T23" fmla="*/ 0 h 86"/>
                  <a:gd name="T24" fmla="*/ 90 w 120"/>
                  <a:gd name="T25" fmla="*/ 8 h 86"/>
                  <a:gd name="T26" fmla="*/ 92 w 120"/>
                  <a:gd name="T27" fmla="*/ 14 h 86"/>
                  <a:gd name="T28" fmla="*/ 104 w 120"/>
                  <a:gd name="T29" fmla="*/ 28 h 86"/>
                  <a:gd name="T30" fmla="*/ 102 w 120"/>
                  <a:gd name="T31" fmla="*/ 34 h 86"/>
                  <a:gd name="T32" fmla="*/ 120 w 120"/>
                  <a:gd name="T33" fmla="*/ 44 h 86"/>
                  <a:gd name="T34" fmla="*/ 120 w 120"/>
                  <a:gd name="T35" fmla="*/ 58 h 86"/>
                  <a:gd name="T36" fmla="*/ 104 w 120"/>
                  <a:gd name="T37" fmla="*/ 62 h 86"/>
                  <a:gd name="T38" fmla="*/ 82 w 120"/>
                  <a:gd name="T39" fmla="*/ 62 h 86"/>
                  <a:gd name="T40" fmla="*/ 44 w 120"/>
                  <a:gd name="T41" fmla="*/ 6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" h="86">
                    <a:moveTo>
                      <a:pt x="44" y="62"/>
                    </a:moveTo>
                    <a:lnTo>
                      <a:pt x="44" y="84"/>
                    </a:lnTo>
                    <a:lnTo>
                      <a:pt x="30" y="78"/>
                    </a:lnTo>
                    <a:lnTo>
                      <a:pt x="20" y="86"/>
                    </a:lnTo>
                    <a:lnTo>
                      <a:pt x="0" y="72"/>
                    </a:lnTo>
                    <a:lnTo>
                      <a:pt x="4" y="50"/>
                    </a:lnTo>
                    <a:lnTo>
                      <a:pt x="14" y="48"/>
                    </a:lnTo>
                    <a:lnTo>
                      <a:pt x="24" y="24"/>
                    </a:lnTo>
                    <a:lnTo>
                      <a:pt x="32" y="28"/>
                    </a:lnTo>
                    <a:lnTo>
                      <a:pt x="50" y="10"/>
                    </a:lnTo>
                    <a:lnTo>
                      <a:pt x="74" y="0"/>
                    </a:lnTo>
                    <a:lnTo>
                      <a:pt x="94" y="0"/>
                    </a:lnTo>
                    <a:lnTo>
                      <a:pt x="90" y="8"/>
                    </a:lnTo>
                    <a:lnTo>
                      <a:pt x="92" y="14"/>
                    </a:lnTo>
                    <a:lnTo>
                      <a:pt x="104" y="28"/>
                    </a:lnTo>
                    <a:lnTo>
                      <a:pt x="102" y="34"/>
                    </a:lnTo>
                    <a:lnTo>
                      <a:pt x="120" y="44"/>
                    </a:lnTo>
                    <a:lnTo>
                      <a:pt x="120" y="58"/>
                    </a:lnTo>
                    <a:lnTo>
                      <a:pt x="104" y="62"/>
                    </a:lnTo>
                    <a:lnTo>
                      <a:pt x="82" y="62"/>
                    </a:lnTo>
                    <a:lnTo>
                      <a:pt x="44" y="6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1" name="Freeform 885"/>
              <p:cNvSpPr>
                <a:spLocks/>
              </p:cNvSpPr>
              <p:nvPr/>
            </p:nvSpPr>
            <p:spPr bwMode="auto">
              <a:xfrm>
                <a:off x="2650" y="2391"/>
                <a:ext cx="60" cy="100"/>
              </a:xfrm>
              <a:custGeom>
                <a:avLst/>
                <a:gdLst>
                  <a:gd name="T0" fmla="*/ 60 w 60"/>
                  <a:gd name="T1" fmla="*/ 80 h 100"/>
                  <a:gd name="T2" fmla="*/ 48 w 60"/>
                  <a:gd name="T3" fmla="*/ 86 h 100"/>
                  <a:gd name="T4" fmla="*/ 36 w 60"/>
                  <a:gd name="T5" fmla="*/ 96 h 100"/>
                  <a:gd name="T6" fmla="*/ 20 w 60"/>
                  <a:gd name="T7" fmla="*/ 100 h 100"/>
                  <a:gd name="T8" fmla="*/ 8 w 60"/>
                  <a:gd name="T9" fmla="*/ 94 h 100"/>
                  <a:gd name="T10" fmla="*/ 0 w 60"/>
                  <a:gd name="T11" fmla="*/ 72 h 100"/>
                  <a:gd name="T12" fmla="*/ 10 w 60"/>
                  <a:gd name="T13" fmla="*/ 50 h 100"/>
                  <a:gd name="T14" fmla="*/ 6 w 60"/>
                  <a:gd name="T15" fmla="*/ 22 h 100"/>
                  <a:gd name="T16" fmla="*/ 6 w 60"/>
                  <a:gd name="T17" fmla="*/ 0 h 100"/>
                  <a:gd name="T18" fmla="*/ 44 w 60"/>
                  <a:gd name="T19" fmla="*/ 0 h 100"/>
                  <a:gd name="T20" fmla="*/ 56 w 60"/>
                  <a:gd name="T21" fmla="*/ 18 h 100"/>
                  <a:gd name="T22" fmla="*/ 52 w 60"/>
                  <a:gd name="T23" fmla="*/ 30 h 100"/>
                  <a:gd name="T24" fmla="*/ 54 w 60"/>
                  <a:gd name="T25" fmla="*/ 40 h 100"/>
                  <a:gd name="T26" fmla="*/ 56 w 60"/>
                  <a:gd name="T27" fmla="*/ 48 h 100"/>
                  <a:gd name="T28" fmla="*/ 60 w 60"/>
                  <a:gd name="T29" fmla="*/ 8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100">
                    <a:moveTo>
                      <a:pt x="60" y="80"/>
                    </a:moveTo>
                    <a:lnTo>
                      <a:pt x="48" y="86"/>
                    </a:lnTo>
                    <a:lnTo>
                      <a:pt x="36" y="96"/>
                    </a:lnTo>
                    <a:lnTo>
                      <a:pt x="20" y="100"/>
                    </a:lnTo>
                    <a:lnTo>
                      <a:pt x="8" y="94"/>
                    </a:lnTo>
                    <a:lnTo>
                      <a:pt x="0" y="72"/>
                    </a:lnTo>
                    <a:lnTo>
                      <a:pt x="10" y="50"/>
                    </a:lnTo>
                    <a:lnTo>
                      <a:pt x="6" y="22"/>
                    </a:lnTo>
                    <a:lnTo>
                      <a:pt x="6" y="0"/>
                    </a:lnTo>
                    <a:lnTo>
                      <a:pt x="44" y="0"/>
                    </a:lnTo>
                    <a:lnTo>
                      <a:pt x="56" y="18"/>
                    </a:lnTo>
                    <a:lnTo>
                      <a:pt x="52" y="30"/>
                    </a:lnTo>
                    <a:lnTo>
                      <a:pt x="54" y="40"/>
                    </a:lnTo>
                    <a:lnTo>
                      <a:pt x="56" y="48"/>
                    </a:lnTo>
                    <a:lnTo>
                      <a:pt x="60" y="8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2" name="Freeform 886"/>
              <p:cNvSpPr>
                <a:spLocks/>
              </p:cNvSpPr>
              <p:nvPr/>
            </p:nvSpPr>
            <p:spPr bwMode="auto">
              <a:xfrm>
                <a:off x="2566" y="2401"/>
                <a:ext cx="94" cy="98"/>
              </a:xfrm>
              <a:custGeom>
                <a:avLst/>
                <a:gdLst>
                  <a:gd name="T0" fmla="*/ 92 w 94"/>
                  <a:gd name="T1" fmla="*/ 84 h 98"/>
                  <a:gd name="T2" fmla="*/ 50 w 94"/>
                  <a:gd name="T3" fmla="*/ 84 h 98"/>
                  <a:gd name="T4" fmla="*/ 24 w 94"/>
                  <a:gd name="T5" fmla="*/ 94 h 98"/>
                  <a:gd name="T6" fmla="*/ 12 w 94"/>
                  <a:gd name="T7" fmla="*/ 98 h 98"/>
                  <a:gd name="T8" fmla="*/ 16 w 94"/>
                  <a:gd name="T9" fmla="*/ 78 h 98"/>
                  <a:gd name="T10" fmla="*/ 14 w 94"/>
                  <a:gd name="T11" fmla="*/ 72 h 98"/>
                  <a:gd name="T12" fmla="*/ 8 w 94"/>
                  <a:gd name="T13" fmla="*/ 68 h 98"/>
                  <a:gd name="T14" fmla="*/ 0 w 94"/>
                  <a:gd name="T15" fmla="*/ 66 h 98"/>
                  <a:gd name="T16" fmla="*/ 0 w 94"/>
                  <a:gd name="T17" fmla="*/ 56 h 98"/>
                  <a:gd name="T18" fmla="*/ 0 w 94"/>
                  <a:gd name="T19" fmla="*/ 48 h 98"/>
                  <a:gd name="T20" fmla="*/ 6 w 94"/>
                  <a:gd name="T21" fmla="*/ 44 h 98"/>
                  <a:gd name="T22" fmla="*/ 4 w 94"/>
                  <a:gd name="T23" fmla="*/ 34 h 98"/>
                  <a:gd name="T24" fmla="*/ 10 w 94"/>
                  <a:gd name="T25" fmla="*/ 32 h 98"/>
                  <a:gd name="T26" fmla="*/ 8 w 94"/>
                  <a:gd name="T27" fmla="*/ 18 h 98"/>
                  <a:gd name="T28" fmla="*/ 4 w 94"/>
                  <a:gd name="T29" fmla="*/ 10 h 98"/>
                  <a:gd name="T30" fmla="*/ 6 w 94"/>
                  <a:gd name="T31" fmla="*/ 2 h 98"/>
                  <a:gd name="T32" fmla="*/ 46 w 94"/>
                  <a:gd name="T33" fmla="*/ 0 h 98"/>
                  <a:gd name="T34" fmla="*/ 66 w 94"/>
                  <a:gd name="T35" fmla="*/ 14 h 98"/>
                  <a:gd name="T36" fmla="*/ 76 w 94"/>
                  <a:gd name="T37" fmla="*/ 6 h 98"/>
                  <a:gd name="T38" fmla="*/ 90 w 94"/>
                  <a:gd name="T39" fmla="*/ 12 h 98"/>
                  <a:gd name="T40" fmla="*/ 94 w 94"/>
                  <a:gd name="T41" fmla="*/ 40 h 98"/>
                  <a:gd name="T42" fmla="*/ 84 w 94"/>
                  <a:gd name="T43" fmla="*/ 62 h 98"/>
                  <a:gd name="T44" fmla="*/ 92 w 94"/>
                  <a:gd name="T45" fmla="*/ 8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98">
                    <a:moveTo>
                      <a:pt x="92" y="84"/>
                    </a:moveTo>
                    <a:lnTo>
                      <a:pt x="50" y="84"/>
                    </a:lnTo>
                    <a:lnTo>
                      <a:pt x="24" y="94"/>
                    </a:lnTo>
                    <a:lnTo>
                      <a:pt x="12" y="98"/>
                    </a:lnTo>
                    <a:lnTo>
                      <a:pt x="16" y="78"/>
                    </a:lnTo>
                    <a:lnTo>
                      <a:pt x="14" y="72"/>
                    </a:lnTo>
                    <a:lnTo>
                      <a:pt x="8" y="68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48"/>
                    </a:lnTo>
                    <a:lnTo>
                      <a:pt x="6" y="44"/>
                    </a:lnTo>
                    <a:lnTo>
                      <a:pt x="4" y="34"/>
                    </a:lnTo>
                    <a:lnTo>
                      <a:pt x="10" y="32"/>
                    </a:lnTo>
                    <a:lnTo>
                      <a:pt x="8" y="18"/>
                    </a:lnTo>
                    <a:lnTo>
                      <a:pt x="4" y="10"/>
                    </a:lnTo>
                    <a:lnTo>
                      <a:pt x="6" y="2"/>
                    </a:lnTo>
                    <a:lnTo>
                      <a:pt x="46" y="0"/>
                    </a:lnTo>
                    <a:lnTo>
                      <a:pt x="66" y="14"/>
                    </a:lnTo>
                    <a:lnTo>
                      <a:pt x="76" y="6"/>
                    </a:lnTo>
                    <a:lnTo>
                      <a:pt x="90" y="12"/>
                    </a:lnTo>
                    <a:lnTo>
                      <a:pt x="94" y="40"/>
                    </a:lnTo>
                    <a:lnTo>
                      <a:pt x="84" y="62"/>
                    </a:lnTo>
                    <a:lnTo>
                      <a:pt x="92" y="8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3" name="Freeform 887"/>
              <p:cNvSpPr>
                <a:spLocks/>
              </p:cNvSpPr>
              <p:nvPr/>
            </p:nvSpPr>
            <p:spPr bwMode="auto">
              <a:xfrm>
                <a:off x="2852" y="2531"/>
                <a:ext cx="29" cy="24"/>
              </a:xfrm>
              <a:custGeom>
                <a:avLst/>
                <a:gdLst>
                  <a:gd name="T0" fmla="*/ 4 w 29"/>
                  <a:gd name="T1" fmla="*/ 0 h 24"/>
                  <a:gd name="T2" fmla="*/ 29 w 29"/>
                  <a:gd name="T3" fmla="*/ 0 h 24"/>
                  <a:gd name="T4" fmla="*/ 26 w 29"/>
                  <a:gd name="T5" fmla="*/ 22 h 24"/>
                  <a:gd name="T6" fmla="*/ 2 w 29"/>
                  <a:gd name="T7" fmla="*/ 24 h 24"/>
                  <a:gd name="T8" fmla="*/ 0 w 29"/>
                  <a:gd name="T9" fmla="*/ 10 h 24"/>
                  <a:gd name="T10" fmla="*/ 4 w 29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4">
                    <a:moveTo>
                      <a:pt x="4" y="0"/>
                    </a:moveTo>
                    <a:lnTo>
                      <a:pt x="29" y="0"/>
                    </a:lnTo>
                    <a:lnTo>
                      <a:pt x="26" y="22"/>
                    </a:lnTo>
                    <a:lnTo>
                      <a:pt x="2" y="24"/>
                    </a:lnTo>
                    <a:lnTo>
                      <a:pt x="0" y="1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4" name="Freeform 888"/>
              <p:cNvSpPr>
                <a:spLocks/>
              </p:cNvSpPr>
              <p:nvPr/>
            </p:nvSpPr>
            <p:spPr bwMode="auto">
              <a:xfrm>
                <a:off x="3387" y="2759"/>
                <a:ext cx="114" cy="224"/>
              </a:xfrm>
              <a:custGeom>
                <a:avLst/>
                <a:gdLst>
                  <a:gd name="T0" fmla="*/ 22 w 114"/>
                  <a:gd name="T1" fmla="*/ 70 h 224"/>
                  <a:gd name="T2" fmla="*/ 46 w 114"/>
                  <a:gd name="T3" fmla="*/ 60 h 224"/>
                  <a:gd name="T4" fmla="*/ 70 w 114"/>
                  <a:gd name="T5" fmla="*/ 44 h 224"/>
                  <a:gd name="T6" fmla="*/ 78 w 114"/>
                  <a:gd name="T7" fmla="*/ 30 h 224"/>
                  <a:gd name="T8" fmla="*/ 86 w 114"/>
                  <a:gd name="T9" fmla="*/ 26 h 224"/>
                  <a:gd name="T10" fmla="*/ 94 w 114"/>
                  <a:gd name="T11" fmla="*/ 10 h 224"/>
                  <a:gd name="T12" fmla="*/ 96 w 114"/>
                  <a:gd name="T13" fmla="*/ 0 h 224"/>
                  <a:gd name="T14" fmla="*/ 108 w 114"/>
                  <a:gd name="T15" fmla="*/ 20 h 224"/>
                  <a:gd name="T16" fmla="*/ 112 w 114"/>
                  <a:gd name="T17" fmla="*/ 40 h 224"/>
                  <a:gd name="T18" fmla="*/ 114 w 114"/>
                  <a:gd name="T19" fmla="*/ 52 h 224"/>
                  <a:gd name="T20" fmla="*/ 114 w 114"/>
                  <a:gd name="T21" fmla="*/ 64 h 224"/>
                  <a:gd name="T22" fmla="*/ 102 w 114"/>
                  <a:gd name="T23" fmla="*/ 66 h 224"/>
                  <a:gd name="T24" fmla="*/ 102 w 114"/>
                  <a:gd name="T25" fmla="*/ 82 h 224"/>
                  <a:gd name="T26" fmla="*/ 82 w 114"/>
                  <a:gd name="T27" fmla="*/ 150 h 224"/>
                  <a:gd name="T28" fmla="*/ 74 w 114"/>
                  <a:gd name="T29" fmla="*/ 182 h 224"/>
                  <a:gd name="T30" fmla="*/ 62 w 114"/>
                  <a:gd name="T31" fmla="*/ 214 h 224"/>
                  <a:gd name="T32" fmla="*/ 40 w 114"/>
                  <a:gd name="T33" fmla="*/ 224 h 224"/>
                  <a:gd name="T34" fmla="*/ 18 w 114"/>
                  <a:gd name="T35" fmla="*/ 222 h 224"/>
                  <a:gd name="T36" fmla="*/ 8 w 114"/>
                  <a:gd name="T37" fmla="*/ 202 h 224"/>
                  <a:gd name="T38" fmla="*/ 6 w 114"/>
                  <a:gd name="T39" fmla="*/ 182 h 224"/>
                  <a:gd name="T40" fmla="*/ 0 w 114"/>
                  <a:gd name="T41" fmla="*/ 164 h 224"/>
                  <a:gd name="T42" fmla="*/ 16 w 114"/>
                  <a:gd name="T43" fmla="*/ 142 h 224"/>
                  <a:gd name="T44" fmla="*/ 20 w 114"/>
                  <a:gd name="T45" fmla="*/ 122 h 224"/>
                  <a:gd name="T46" fmla="*/ 16 w 114"/>
                  <a:gd name="T47" fmla="*/ 106 h 224"/>
                  <a:gd name="T48" fmla="*/ 10 w 114"/>
                  <a:gd name="T49" fmla="*/ 90 h 224"/>
                  <a:gd name="T50" fmla="*/ 18 w 114"/>
                  <a:gd name="T51" fmla="*/ 80 h 224"/>
                  <a:gd name="T52" fmla="*/ 22 w 114"/>
                  <a:gd name="T53" fmla="*/ 7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4" h="224">
                    <a:moveTo>
                      <a:pt x="22" y="70"/>
                    </a:moveTo>
                    <a:lnTo>
                      <a:pt x="46" y="60"/>
                    </a:lnTo>
                    <a:lnTo>
                      <a:pt x="70" y="44"/>
                    </a:lnTo>
                    <a:lnTo>
                      <a:pt x="78" y="30"/>
                    </a:lnTo>
                    <a:lnTo>
                      <a:pt x="86" y="26"/>
                    </a:lnTo>
                    <a:lnTo>
                      <a:pt x="94" y="10"/>
                    </a:lnTo>
                    <a:lnTo>
                      <a:pt x="96" y="0"/>
                    </a:lnTo>
                    <a:lnTo>
                      <a:pt x="108" y="20"/>
                    </a:lnTo>
                    <a:lnTo>
                      <a:pt x="112" y="40"/>
                    </a:lnTo>
                    <a:lnTo>
                      <a:pt x="114" y="52"/>
                    </a:lnTo>
                    <a:lnTo>
                      <a:pt x="114" y="64"/>
                    </a:lnTo>
                    <a:lnTo>
                      <a:pt x="102" y="66"/>
                    </a:lnTo>
                    <a:lnTo>
                      <a:pt x="102" y="82"/>
                    </a:lnTo>
                    <a:lnTo>
                      <a:pt x="82" y="150"/>
                    </a:lnTo>
                    <a:lnTo>
                      <a:pt x="74" y="182"/>
                    </a:lnTo>
                    <a:lnTo>
                      <a:pt x="62" y="214"/>
                    </a:lnTo>
                    <a:lnTo>
                      <a:pt x="40" y="224"/>
                    </a:lnTo>
                    <a:lnTo>
                      <a:pt x="18" y="222"/>
                    </a:lnTo>
                    <a:lnTo>
                      <a:pt x="8" y="202"/>
                    </a:lnTo>
                    <a:lnTo>
                      <a:pt x="6" y="182"/>
                    </a:lnTo>
                    <a:lnTo>
                      <a:pt x="0" y="164"/>
                    </a:lnTo>
                    <a:lnTo>
                      <a:pt x="16" y="142"/>
                    </a:lnTo>
                    <a:lnTo>
                      <a:pt x="20" y="122"/>
                    </a:lnTo>
                    <a:lnTo>
                      <a:pt x="16" y="106"/>
                    </a:lnTo>
                    <a:lnTo>
                      <a:pt x="10" y="90"/>
                    </a:lnTo>
                    <a:lnTo>
                      <a:pt x="18" y="80"/>
                    </a:lnTo>
                    <a:lnTo>
                      <a:pt x="22" y="7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5" name="Freeform 889"/>
              <p:cNvSpPr>
                <a:spLocks/>
              </p:cNvSpPr>
              <p:nvPr/>
            </p:nvSpPr>
            <p:spPr bwMode="auto">
              <a:xfrm>
                <a:off x="2965" y="2925"/>
                <a:ext cx="260" cy="218"/>
              </a:xfrm>
              <a:custGeom>
                <a:avLst/>
                <a:gdLst>
                  <a:gd name="T0" fmla="*/ 0 w 260"/>
                  <a:gd name="T1" fmla="*/ 108 h 218"/>
                  <a:gd name="T2" fmla="*/ 2 w 260"/>
                  <a:gd name="T3" fmla="*/ 104 h 218"/>
                  <a:gd name="T4" fmla="*/ 6 w 260"/>
                  <a:gd name="T5" fmla="*/ 102 h 218"/>
                  <a:gd name="T6" fmla="*/ 8 w 260"/>
                  <a:gd name="T7" fmla="*/ 102 h 218"/>
                  <a:gd name="T8" fmla="*/ 14 w 260"/>
                  <a:gd name="T9" fmla="*/ 110 h 218"/>
                  <a:gd name="T10" fmla="*/ 22 w 260"/>
                  <a:gd name="T11" fmla="*/ 114 h 218"/>
                  <a:gd name="T12" fmla="*/ 38 w 260"/>
                  <a:gd name="T13" fmla="*/ 114 h 218"/>
                  <a:gd name="T14" fmla="*/ 54 w 260"/>
                  <a:gd name="T15" fmla="*/ 104 h 218"/>
                  <a:gd name="T16" fmla="*/ 54 w 260"/>
                  <a:gd name="T17" fmla="*/ 46 h 218"/>
                  <a:gd name="T18" fmla="*/ 66 w 260"/>
                  <a:gd name="T19" fmla="*/ 58 h 218"/>
                  <a:gd name="T20" fmla="*/ 66 w 260"/>
                  <a:gd name="T21" fmla="*/ 78 h 218"/>
                  <a:gd name="T22" fmla="*/ 82 w 260"/>
                  <a:gd name="T23" fmla="*/ 78 h 218"/>
                  <a:gd name="T24" fmla="*/ 96 w 260"/>
                  <a:gd name="T25" fmla="*/ 66 h 218"/>
                  <a:gd name="T26" fmla="*/ 100 w 260"/>
                  <a:gd name="T27" fmla="*/ 54 h 218"/>
                  <a:gd name="T28" fmla="*/ 110 w 260"/>
                  <a:gd name="T29" fmla="*/ 54 h 218"/>
                  <a:gd name="T30" fmla="*/ 120 w 260"/>
                  <a:gd name="T31" fmla="*/ 62 h 218"/>
                  <a:gd name="T32" fmla="*/ 140 w 260"/>
                  <a:gd name="T33" fmla="*/ 60 h 218"/>
                  <a:gd name="T34" fmla="*/ 148 w 260"/>
                  <a:gd name="T35" fmla="*/ 46 h 218"/>
                  <a:gd name="T36" fmla="*/ 186 w 260"/>
                  <a:gd name="T37" fmla="*/ 6 h 218"/>
                  <a:gd name="T38" fmla="*/ 196 w 260"/>
                  <a:gd name="T39" fmla="*/ 6 h 218"/>
                  <a:gd name="T40" fmla="*/ 198 w 260"/>
                  <a:gd name="T41" fmla="*/ 0 h 218"/>
                  <a:gd name="T42" fmla="*/ 228 w 260"/>
                  <a:gd name="T43" fmla="*/ 2 h 218"/>
                  <a:gd name="T44" fmla="*/ 236 w 260"/>
                  <a:gd name="T45" fmla="*/ 8 h 218"/>
                  <a:gd name="T46" fmla="*/ 241 w 260"/>
                  <a:gd name="T47" fmla="*/ 31 h 218"/>
                  <a:gd name="T48" fmla="*/ 241 w 260"/>
                  <a:gd name="T49" fmla="*/ 55 h 218"/>
                  <a:gd name="T50" fmla="*/ 217 w 260"/>
                  <a:gd name="T51" fmla="*/ 69 h 218"/>
                  <a:gd name="T52" fmla="*/ 227 w 260"/>
                  <a:gd name="T53" fmla="*/ 93 h 218"/>
                  <a:gd name="T54" fmla="*/ 260 w 260"/>
                  <a:gd name="T55" fmla="*/ 80 h 218"/>
                  <a:gd name="T56" fmla="*/ 254 w 260"/>
                  <a:gd name="T57" fmla="*/ 90 h 218"/>
                  <a:gd name="T58" fmla="*/ 254 w 260"/>
                  <a:gd name="T59" fmla="*/ 104 h 218"/>
                  <a:gd name="T60" fmla="*/ 246 w 260"/>
                  <a:gd name="T61" fmla="*/ 110 h 218"/>
                  <a:gd name="T62" fmla="*/ 230 w 260"/>
                  <a:gd name="T63" fmla="*/ 130 h 218"/>
                  <a:gd name="T64" fmla="*/ 224 w 260"/>
                  <a:gd name="T65" fmla="*/ 142 h 218"/>
                  <a:gd name="T66" fmla="*/ 210 w 260"/>
                  <a:gd name="T67" fmla="*/ 160 h 218"/>
                  <a:gd name="T68" fmla="*/ 188 w 260"/>
                  <a:gd name="T69" fmla="*/ 176 h 218"/>
                  <a:gd name="T70" fmla="*/ 164 w 260"/>
                  <a:gd name="T71" fmla="*/ 198 h 218"/>
                  <a:gd name="T72" fmla="*/ 142 w 260"/>
                  <a:gd name="T73" fmla="*/ 202 h 218"/>
                  <a:gd name="T74" fmla="*/ 128 w 260"/>
                  <a:gd name="T75" fmla="*/ 208 h 218"/>
                  <a:gd name="T76" fmla="*/ 110 w 260"/>
                  <a:gd name="T77" fmla="*/ 206 h 218"/>
                  <a:gd name="T78" fmla="*/ 88 w 260"/>
                  <a:gd name="T79" fmla="*/ 206 h 218"/>
                  <a:gd name="T80" fmla="*/ 70 w 260"/>
                  <a:gd name="T81" fmla="*/ 212 h 218"/>
                  <a:gd name="T82" fmla="*/ 50 w 260"/>
                  <a:gd name="T83" fmla="*/ 218 h 218"/>
                  <a:gd name="T84" fmla="*/ 34 w 260"/>
                  <a:gd name="T85" fmla="*/ 210 h 218"/>
                  <a:gd name="T86" fmla="*/ 28 w 260"/>
                  <a:gd name="T87" fmla="*/ 198 h 218"/>
                  <a:gd name="T88" fmla="*/ 20 w 260"/>
                  <a:gd name="T89" fmla="*/ 184 h 218"/>
                  <a:gd name="T90" fmla="*/ 30 w 260"/>
                  <a:gd name="T91" fmla="*/ 172 h 218"/>
                  <a:gd name="T92" fmla="*/ 22 w 260"/>
                  <a:gd name="T93" fmla="*/ 158 h 218"/>
                  <a:gd name="T94" fmla="*/ 12 w 260"/>
                  <a:gd name="T95" fmla="*/ 144 h 218"/>
                  <a:gd name="T96" fmla="*/ 6 w 260"/>
                  <a:gd name="T97" fmla="*/ 122 h 218"/>
                  <a:gd name="T98" fmla="*/ 0 w 260"/>
                  <a:gd name="T99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0" h="218">
                    <a:moveTo>
                      <a:pt x="0" y="108"/>
                    </a:moveTo>
                    <a:lnTo>
                      <a:pt x="2" y="104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14" y="110"/>
                    </a:lnTo>
                    <a:lnTo>
                      <a:pt x="22" y="114"/>
                    </a:lnTo>
                    <a:lnTo>
                      <a:pt x="38" y="114"/>
                    </a:lnTo>
                    <a:lnTo>
                      <a:pt x="54" y="104"/>
                    </a:lnTo>
                    <a:lnTo>
                      <a:pt x="54" y="46"/>
                    </a:lnTo>
                    <a:lnTo>
                      <a:pt x="66" y="58"/>
                    </a:lnTo>
                    <a:lnTo>
                      <a:pt x="66" y="78"/>
                    </a:lnTo>
                    <a:lnTo>
                      <a:pt x="82" y="78"/>
                    </a:lnTo>
                    <a:lnTo>
                      <a:pt x="96" y="66"/>
                    </a:lnTo>
                    <a:lnTo>
                      <a:pt x="100" y="54"/>
                    </a:lnTo>
                    <a:lnTo>
                      <a:pt x="110" y="54"/>
                    </a:lnTo>
                    <a:lnTo>
                      <a:pt x="120" y="62"/>
                    </a:lnTo>
                    <a:lnTo>
                      <a:pt x="140" y="60"/>
                    </a:lnTo>
                    <a:lnTo>
                      <a:pt x="148" y="46"/>
                    </a:lnTo>
                    <a:lnTo>
                      <a:pt x="186" y="6"/>
                    </a:lnTo>
                    <a:lnTo>
                      <a:pt x="196" y="6"/>
                    </a:lnTo>
                    <a:lnTo>
                      <a:pt x="198" y="0"/>
                    </a:lnTo>
                    <a:lnTo>
                      <a:pt x="228" y="2"/>
                    </a:lnTo>
                    <a:lnTo>
                      <a:pt x="236" y="8"/>
                    </a:lnTo>
                    <a:lnTo>
                      <a:pt x="241" y="31"/>
                    </a:lnTo>
                    <a:lnTo>
                      <a:pt x="241" y="55"/>
                    </a:lnTo>
                    <a:lnTo>
                      <a:pt x="217" y="69"/>
                    </a:lnTo>
                    <a:lnTo>
                      <a:pt x="227" y="93"/>
                    </a:lnTo>
                    <a:lnTo>
                      <a:pt x="260" y="80"/>
                    </a:lnTo>
                    <a:lnTo>
                      <a:pt x="254" y="90"/>
                    </a:lnTo>
                    <a:lnTo>
                      <a:pt x="254" y="104"/>
                    </a:lnTo>
                    <a:lnTo>
                      <a:pt x="246" y="110"/>
                    </a:lnTo>
                    <a:lnTo>
                      <a:pt x="230" y="130"/>
                    </a:lnTo>
                    <a:lnTo>
                      <a:pt x="224" y="142"/>
                    </a:lnTo>
                    <a:lnTo>
                      <a:pt x="210" y="160"/>
                    </a:lnTo>
                    <a:lnTo>
                      <a:pt x="188" y="176"/>
                    </a:lnTo>
                    <a:lnTo>
                      <a:pt x="164" y="198"/>
                    </a:lnTo>
                    <a:lnTo>
                      <a:pt x="142" y="202"/>
                    </a:lnTo>
                    <a:lnTo>
                      <a:pt x="128" y="208"/>
                    </a:lnTo>
                    <a:lnTo>
                      <a:pt x="110" y="206"/>
                    </a:lnTo>
                    <a:lnTo>
                      <a:pt x="88" y="206"/>
                    </a:lnTo>
                    <a:lnTo>
                      <a:pt x="70" y="212"/>
                    </a:lnTo>
                    <a:lnTo>
                      <a:pt x="50" y="218"/>
                    </a:lnTo>
                    <a:lnTo>
                      <a:pt x="34" y="210"/>
                    </a:lnTo>
                    <a:lnTo>
                      <a:pt x="28" y="198"/>
                    </a:lnTo>
                    <a:lnTo>
                      <a:pt x="20" y="184"/>
                    </a:lnTo>
                    <a:lnTo>
                      <a:pt x="30" y="172"/>
                    </a:lnTo>
                    <a:lnTo>
                      <a:pt x="22" y="158"/>
                    </a:lnTo>
                    <a:lnTo>
                      <a:pt x="12" y="144"/>
                    </a:lnTo>
                    <a:lnTo>
                      <a:pt x="6" y="122"/>
                    </a:lnTo>
                    <a:lnTo>
                      <a:pt x="0" y="10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6" name="Freeform 890"/>
              <p:cNvSpPr>
                <a:spLocks/>
              </p:cNvSpPr>
              <p:nvPr/>
            </p:nvSpPr>
            <p:spPr bwMode="auto">
              <a:xfrm>
                <a:off x="3103" y="2821"/>
                <a:ext cx="120" cy="106"/>
              </a:xfrm>
              <a:custGeom>
                <a:avLst/>
                <a:gdLst>
                  <a:gd name="T0" fmla="*/ 60 w 120"/>
                  <a:gd name="T1" fmla="*/ 104 h 106"/>
                  <a:gd name="T2" fmla="*/ 58 w 120"/>
                  <a:gd name="T3" fmla="*/ 98 h 106"/>
                  <a:gd name="T4" fmla="*/ 44 w 120"/>
                  <a:gd name="T5" fmla="*/ 96 h 106"/>
                  <a:gd name="T6" fmla="*/ 36 w 120"/>
                  <a:gd name="T7" fmla="*/ 76 h 106"/>
                  <a:gd name="T8" fmla="*/ 12 w 120"/>
                  <a:gd name="T9" fmla="*/ 64 h 106"/>
                  <a:gd name="T10" fmla="*/ 8 w 120"/>
                  <a:gd name="T11" fmla="*/ 48 h 106"/>
                  <a:gd name="T12" fmla="*/ 0 w 120"/>
                  <a:gd name="T13" fmla="*/ 36 h 106"/>
                  <a:gd name="T14" fmla="*/ 28 w 120"/>
                  <a:gd name="T15" fmla="*/ 34 h 106"/>
                  <a:gd name="T16" fmla="*/ 42 w 120"/>
                  <a:gd name="T17" fmla="*/ 16 h 106"/>
                  <a:gd name="T18" fmla="*/ 54 w 120"/>
                  <a:gd name="T19" fmla="*/ 14 h 106"/>
                  <a:gd name="T20" fmla="*/ 62 w 120"/>
                  <a:gd name="T21" fmla="*/ 0 h 106"/>
                  <a:gd name="T22" fmla="*/ 78 w 120"/>
                  <a:gd name="T23" fmla="*/ 0 h 106"/>
                  <a:gd name="T24" fmla="*/ 118 w 120"/>
                  <a:gd name="T25" fmla="*/ 14 h 106"/>
                  <a:gd name="T26" fmla="*/ 120 w 120"/>
                  <a:gd name="T27" fmla="*/ 42 h 106"/>
                  <a:gd name="T28" fmla="*/ 120 w 120"/>
                  <a:gd name="T29" fmla="*/ 72 h 106"/>
                  <a:gd name="T30" fmla="*/ 112 w 120"/>
                  <a:gd name="T31" fmla="*/ 90 h 106"/>
                  <a:gd name="T32" fmla="*/ 90 w 120"/>
                  <a:gd name="T33" fmla="*/ 106 h 106"/>
                  <a:gd name="T34" fmla="*/ 60 w 120"/>
                  <a:gd name="T35" fmla="*/ 10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06">
                    <a:moveTo>
                      <a:pt x="60" y="104"/>
                    </a:moveTo>
                    <a:lnTo>
                      <a:pt x="58" y="98"/>
                    </a:lnTo>
                    <a:lnTo>
                      <a:pt x="44" y="96"/>
                    </a:lnTo>
                    <a:lnTo>
                      <a:pt x="36" y="76"/>
                    </a:lnTo>
                    <a:lnTo>
                      <a:pt x="12" y="64"/>
                    </a:lnTo>
                    <a:lnTo>
                      <a:pt x="8" y="48"/>
                    </a:lnTo>
                    <a:lnTo>
                      <a:pt x="0" y="36"/>
                    </a:lnTo>
                    <a:lnTo>
                      <a:pt x="28" y="34"/>
                    </a:lnTo>
                    <a:lnTo>
                      <a:pt x="42" y="16"/>
                    </a:lnTo>
                    <a:lnTo>
                      <a:pt x="54" y="14"/>
                    </a:lnTo>
                    <a:lnTo>
                      <a:pt x="62" y="0"/>
                    </a:lnTo>
                    <a:lnTo>
                      <a:pt x="78" y="0"/>
                    </a:lnTo>
                    <a:lnTo>
                      <a:pt x="118" y="14"/>
                    </a:lnTo>
                    <a:lnTo>
                      <a:pt x="120" y="42"/>
                    </a:lnTo>
                    <a:lnTo>
                      <a:pt x="120" y="72"/>
                    </a:lnTo>
                    <a:lnTo>
                      <a:pt x="112" y="90"/>
                    </a:lnTo>
                    <a:lnTo>
                      <a:pt x="90" y="106"/>
                    </a:lnTo>
                    <a:lnTo>
                      <a:pt x="60" y="10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7" name="Freeform 891"/>
              <p:cNvSpPr>
                <a:spLocks/>
              </p:cNvSpPr>
              <p:nvPr/>
            </p:nvSpPr>
            <p:spPr bwMode="auto">
              <a:xfrm>
                <a:off x="3019" y="2857"/>
                <a:ext cx="144" cy="146"/>
              </a:xfrm>
              <a:custGeom>
                <a:avLst/>
                <a:gdLst>
                  <a:gd name="T0" fmla="*/ 0 w 144"/>
                  <a:gd name="T1" fmla="*/ 114 h 146"/>
                  <a:gd name="T2" fmla="*/ 0 w 144"/>
                  <a:gd name="T3" fmla="*/ 66 h 146"/>
                  <a:gd name="T4" fmla="*/ 14 w 144"/>
                  <a:gd name="T5" fmla="*/ 66 h 146"/>
                  <a:gd name="T6" fmla="*/ 16 w 144"/>
                  <a:gd name="T7" fmla="*/ 4 h 146"/>
                  <a:gd name="T8" fmla="*/ 50 w 144"/>
                  <a:gd name="T9" fmla="*/ 0 h 146"/>
                  <a:gd name="T10" fmla="*/ 56 w 144"/>
                  <a:gd name="T11" fmla="*/ 8 h 146"/>
                  <a:gd name="T12" fmla="*/ 84 w 144"/>
                  <a:gd name="T13" fmla="*/ 0 h 146"/>
                  <a:gd name="T14" fmla="*/ 92 w 144"/>
                  <a:gd name="T15" fmla="*/ 12 h 146"/>
                  <a:gd name="T16" fmla="*/ 96 w 144"/>
                  <a:gd name="T17" fmla="*/ 28 h 146"/>
                  <a:gd name="T18" fmla="*/ 120 w 144"/>
                  <a:gd name="T19" fmla="*/ 40 h 146"/>
                  <a:gd name="T20" fmla="*/ 128 w 144"/>
                  <a:gd name="T21" fmla="*/ 60 h 146"/>
                  <a:gd name="T22" fmla="*/ 142 w 144"/>
                  <a:gd name="T23" fmla="*/ 62 h 146"/>
                  <a:gd name="T24" fmla="*/ 144 w 144"/>
                  <a:gd name="T25" fmla="*/ 70 h 146"/>
                  <a:gd name="T26" fmla="*/ 142 w 144"/>
                  <a:gd name="T27" fmla="*/ 74 h 146"/>
                  <a:gd name="T28" fmla="*/ 132 w 144"/>
                  <a:gd name="T29" fmla="*/ 74 h 146"/>
                  <a:gd name="T30" fmla="*/ 94 w 144"/>
                  <a:gd name="T31" fmla="*/ 114 h 146"/>
                  <a:gd name="T32" fmla="*/ 86 w 144"/>
                  <a:gd name="T33" fmla="*/ 128 h 146"/>
                  <a:gd name="T34" fmla="*/ 66 w 144"/>
                  <a:gd name="T35" fmla="*/ 130 h 146"/>
                  <a:gd name="T36" fmla="*/ 56 w 144"/>
                  <a:gd name="T37" fmla="*/ 122 h 146"/>
                  <a:gd name="T38" fmla="*/ 46 w 144"/>
                  <a:gd name="T39" fmla="*/ 122 h 146"/>
                  <a:gd name="T40" fmla="*/ 42 w 144"/>
                  <a:gd name="T41" fmla="*/ 134 h 146"/>
                  <a:gd name="T42" fmla="*/ 28 w 144"/>
                  <a:gd name="T43" fmla="*/ 146 h 146"/>
                  <a:gd name="T44" fmla="*/ 12 w 144"/>
                  <a:gd name="T45" fmla="*/ 146 h 146"/>
                  <a:gd name="T46" fmla="*/ 12 w 144"/>
                  <a:gd name="T47" fmla="*/ 126 h 146"/>
                  <a:gd name="T48" fmla="*/ 0 w 144"/>
                  <a:gd name="T49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4" h="146">
                    <a:moveTo>
                      <a:pt x="0" y="114"/>
                    </a:moveTo>
                    <a:lnTo>
                      <a:pt x="0" y="66"/>
                    </a:lnTo>
                    <a:lnTo>
                      <a:pt x="14" y="66"/>
                    </a:lnTo>
                    <a:lnTo>
                      <a:pt x="16" y="4"/>
                    </a:lnTo>
                    <a:lnTo>
                      <a:pt x="50" y="0"/>
                    </a:lnTo>
                    <a:lnTo>
                      <a:pt x="56" y="8"/>
                    </a:lnTo>
                    <a:lnTo>
                      <a:pt x="84" y="0"/>
                    </a:lnTo>
                    <a:lnTo>
                      <a:pt x="92" y="12"/>
                    </a:lnTo>
                    <a:lnTo>
                      <a:pt x="96" y="28"/>
                    </a:lnTo>
                    <a:lnTo>
                      <a:pt x="120" y="40"/>
                    </a:lnTo>
                    <a:lnTo>
                      <a:pt x="128" y="60"/>
                    </a:lnTo>
                    <a:lnTo>
                      <a:pt x="142" y="62"/>
                    </a:lnTo>
                    <a:lnTo>
                      <a:pt x="144" y="70"/>
                    </a:lnTo>
                    <a:lnTo>
                      <a:pt x="142" y="74"/>
                    </a:lnTo>
                    <a:lnTo>
                      <a:pt x="132" y="74"/>
                    </a:lnTo>
                    <a:lnTo>
                      <a:pt x="94" y="114"/>
                    </a:lnTo>
                    <a:lnTo>
                      <a:pt x="86" y="128"/>
                    </a:lnTo>
                    <a:lnTo>
                      <a:pt x="66" y="130"/>
                    </a:lnTo>
                    <a:lnTo>
                      <a:pt x="56" y="122"/>
                    </a:lnTo>
                    <a:lnTo>
                      <a:pt x="46" y="122"/>
                    </a:lnTo>
                    <a:lnTo>
                      <a:pt x="42" y="134"/>
                    </a:lnTo>
                    <a:lnTo>
                      <a:pt x="28" y="146"/>
                    </a:lnTo>
                    <a:lnTo>
                      <a:pt x="12" y="146"/>
                    </a:lnTo>
                    <a:lnTo>
                      <a:pt x="12" y="126"/>
                    </a:lnTo>
                    <a:lnTo>
                      <a:pt x="0" y="11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8" name="Freeform 892"/>
              <p:cNvSpPr>
                <a:spLocks/>
              </p:cNvSpPr>
              <p:nvPr/>
            </p:nvSpPr>
            <p:spPr bwMode="auto">
              <a:xfrm>
                <a:off x="2893" y="2847"/>
                <a:ext cx="142" cy="192"/>
              </a:xfrm>
              <a:custGeom>
                <a:avLst/>
                <a:gdLst>
                  <a:gd name="T0" fmla="*/ 0 w 142"/>
                  <a:gd name="T1" fmla="*/ 0 h 192"/>
                  <a:gd name="T2" fmla="*/ 98 w 142"/>
                  <a:gd name="T3" fmla="*/ 0 h 192"/>
                  <a:gd name="T4" fmla="*/ 106 w 142"/>
                  <a:gd name="T5" fmla="*/ 6 h 192"/>
                  <a:gd name="T6" fmla="*/ 134 w 142"/>
                  <a:gd name="T7" fmla="*/ 8 h 192"/>
                  <a:gd name="T8" fmla="*/ 142 w 142"/>
                  <a:gd name="T9" fmla="*/ 14 h 192"/>
                  <a:gd name="T10" fmla="*/ 140 w 142"/>
                  <a:gd name="T11" fmla="*/ 76 h 192"/>
                  <a:gd name="T12" fmla="*/ 126 w 142"/>
                  <a:gd name="T13" fmla="*/ 76 h 192"/>
                  <a:gd name="T14" fmla="*/ 126 w 142"/>
                  <a:gd name="T15" fmla="*/ 182 h 192"/>
                  <a:gd name="T16" fmla="*/ 110 w 142"/>
                  <a:gd name="T17" fmla="*/ 192 h 192"/>
                  <a:gd name="T18" fmla="*/ 94 w 142"/>
                  <a:gd name="T19" fmla="*/ 192 h 192"/>
                  <a:gd name="T20" fmla="*/ 86 w 142"/>
                  <a:gd name="T21" fmla="*/ 188 h 192"/>
                  <a:gd name="T22" fmla="*/ 80 w 142"/>
                  <a:gd name="T23" fmla="*/ 180 h 192"/>
                  <a:gd name="T24" fmla="*/ 72 w 142"/>
                  <a:gd name="T25" fmla="*/ 186 h 192"/>
                  <a:gd name="T26" fmla="*/ 52 w 142"/>
                  <a:gd name="T27" fmla="*/ 164 h 192"/>
                  <a:gd name="T28" fmla="*/ 44 w 142"/>
                  <a:gd name="T29" fmla="*/ 126 h 192"/>
                  <a:gd name="T30" fmla="*/ 38 w 142"/>
                  <a:gd name="T31" fmla="*/ 114 h 192"/>
                  <a:gd name="T32" fmla="*/ 38 w 142"/>
                  <a:gd name="T33" fmla="*/ 82 h 192"/>
                  <a:gd name="T34" fmla="*/ 12 w 142"/>
                  <a:gd name="T35" fmla="*/ 36 h 192"/>
                  <a:gd name="T36" fmla="*/ 0 w 142"/>
                  <a:gd name="T37" fmla="*/ 16 h 192"/>
                  <a:gd name="T38" fmla="*/ 0 w 142"/>
                  <a:gd name="T39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2" h="192">
                    <a:moveTo>
                      <a:pt x="0" y="0"/>
                    </a:moveTo>
                    <a:lnTo>
                      <a:pt x="98" y="0"/>
                    </a:lnTo>
                    <a:lnTo>
                      <a:pt x="106" y="6"/>
                    </a:lnTo>
                    <a:lnTo>
                      <a:pt x="134" y="8"/>
                    </a:lnTo>
                    <a:lnTo>
                      <a:pt x="142" y="14"/>
                    </a:lnTo>
                    <a:lnTo>
                      <a:pt x="140" y="76"/>
                    </a:lnTo>
                    <a:lnTo>
                      <a:pt x="126" y="76"/>
                    </a:lnTo>
                    <a:lnTo>
                      <a:pt x="126" y="182"/>
                    </a:lnTo>
                    <a:lnTo>
                      <a:pt x="110" y="192"/>
                    </a:lnTo>
                    <a:lnTo>
                      <a:pt x="94" y="192"/>
                    </a:lnTo>
                    <a:lnTo>
                      <a:pt x="86" y="188"/>
                    </a:lnTo>
                    <a:lnTo>
                      <a:pt x="80" y="180"/>
                    </a:lnTo>
                    <a:lnTo>
                      <a:pt x="72" y="186"/>
                    </a:lnTo>
                    <a:lnTo>
                      <a:pt x="52" y="164"/>
                    </a:lnTo>
                    <a:lnTo>
                      <a:pt x="44" y="126"/>
                    </a:lnTo>
                    <a:lnTo>
                      <a:pt x="38" y="114"/>
                    </a:lnTo>
                    <a:lnTo>
                      <a:pt x="38" y="82"/>
                    </a:lnTo>
                    <a:lnTo>
                      <a:pt x="12" y="3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59" name="Freeform 893"/>
              <p:cNvSpPr>
                <a:spLocks/>
              </p:cNvSpPr>
              <p:nvPr/>
            </p:nvSpPr>
            <p:spPr bwMode="auto">
              <a:xfrm>
                <a:off x="3185" y="2735"/>
                <a:ext cx="162" cy="270"/>
              </a:xfrm>
              <a:custGeom>
                <a:avLst/>
                <a:gdLst>
                  <a:gd name="T0" fmla="*/ 0 w 162"/>
                  <a:gd name="T1" fmla="*/ 88 h 270"/>
                  <a:gd name="T2" fmla="*/ 0 w 162"/>
                  <a:gd name="T3" fmla="*/ 72 h 270"/>
                  <a:gd name="T4" fmla="*/ 50 w 162"/>
                  <a:gd name="T5" fmla="*/ 64 h 270"/>
                  <a:gd name="T6" fmla="*/ 66 w 162"/>
                  <a:gd name="T7" fmla="*/ 64 h 270"/>
                  <a:gd name="T8" fmla="*/ 64 w 162"/>
                  <a:gd name="T9" fmla="*/ 94 h 270"/>
                  <a:gd name="T10" fmla="*/ 76 w 162"/>
                  <a:gd name="T11" fmla="*/ 106 h 270"/>
                  <a:gd name="T12" fmla="*/ 86 w 162"/>
                  <a:gd name="T13" fmla="*/ 92 h 270"/>
                  <a:gd name="T14" fmla="*/ 84 w 162"/>
                  <a:gd name="T15" fmla="*/ 64 h 270"/>
                  <a:gd name="T16" fmla="*/ 70 w 162"/>
                  <a:gd name="T17" fmla="*/ 48 h 270"/>
                  <a:gd name="T18" fmla="*/ 64 w 162"/>
                  <a:gd name="T19" fmla="*/ 32 h 270"/>
                  <a:gd name="T20" fmla="*/ 68 w 162"/>
                  <a:gd name="T21" fmla="*/ 16 h 270"/>
                  <a:gd name="T22" fmla="*/ 90 w 162"/>
                  <a:gd name="T23" fmla="*/ 18 h 270"/>
                  <a:gd name="T24" fmla="*/ 116 w 162"/>
                  <a:gd name="T25" fmla="*/ 20 h 270"/>
                  <a:gd name="T26" fmla="*/ 142 w 162"/>
                  <a:gd name="T27" fmla="*/ 10 h 270"/>
                  <a:gd name="T28" fmla="*/ 158 w 162"/>
                  <a:gd name="T29" fmla="*/ 0 h 270"/>
                  <a:gd name="T30" fmla="*/ 158 w 162"/>
                  <a:gd name="T31" fmla="*/ 40 h 270"/>
                  <a:gd name="T32" fmla="*/ 162 w 162"/>
                  <a:gd name="T33" fmla="*/ 80 h 270"/>
                  <a:gd name="T34" fmla="*/ 144 w 162"/>
                  <a:gd name="T35" fmla="*/ 98 h 270"/>
                  <a:gd name="T36" fmla="*/ 112 w 162"/>
                  <a:gd name="T37" fmla="*/ 118 h 270"/>
                  <a:gd name="T38" fmla="*/ 76 w 162"/>
                  <a:gd name="T39" fmla="*/ 150 h 270"/>
                  <a:gd name="T40" fmla="*/ 68 w 162"/>
                  <a:gd name="T41" fmla="*/ 154 h 270"/>
                  <a:gd name="T42" fmla="*/ 70 w 162"/>
                  <a:gd name="T43" fmla="*/ 168 h 270"/>
                  <a:gd name="T44" fmla="*/ 80 w 162"/>
                  <a:gd name="T45" fmla="*/ 196 h 270"/>
                  <a:gd name="T46" fmla="*/ 76 w 162"/>
                  <a:gd name="T47" fmla="*/ 228 h 270"/>
                  <a:gd name="T48" fmla="*/ 38 w 162"/>
                  <a:gd name="T49" fmla="*/ 248 h 270"/>
                  <a:gd name="T50" fmla="*/ 34 w 162"/>
                  <a:gd name="T51" fmla="*/ 256 h 270"/>
                  <a:gd name="T52" fmla="*/ 38 w 162"/>
                  <a:gd name="T53" fmla="*/ 264 h 270"/>
                  <a:gd name="T54" fmla="*/ 40 w 162"/>
                  <a:gd name="T55" fmla="*/ 270 h 270"/>
                  <a:gd name="T56" fmla="*/ 24 w 162"/>
                  <a:gd name="T57" fmla="*/ 268 h 270"/>
                  <a:gd name="T58" fmla="*/ 24 w 162"/>
                  <a:gd name="T59" fmla="*/ 258 h 270"/>
                  <a:gd name="T60" fmla="*/ 24 w 162"/>
                  <a:gd name="T61" fmla="*/ 222 h 270"/>
                  <a:gd name="T62" fmla="*/ 16 w 162"/>
                  <a:gd name="T63" fmla="*/ 198 h 270"/>
                  <a:gd name="T64" fmla="*/ 8 w 162"/>
                  <a:gd name="T65" fmla="*/ 192 h 270"/>
                  <a:gd name="T66" fmla="*/ 30 w 162"/>
                  <a:gd name="T67" fmla="*/ 176 h 270"/>
                  <a:gd name="T68" fmla="*/ 38 w 162"/>
                  <a:gd name="T69" fmla="*/ 158 h 270"/>
                  <a:gd name="T70" fmla="*/ 38 w 162"/>
                  <a:gd name="T71" fmla="*/ 128 h 270"/>
                  <a:gd name="T72" fmla="*/ 36 w 162"/>
                  <a:gd name="T73" fmla="*/ 100 h 270"/>
                  <a:gd name="T74" fmla="*/ 0 w 162"/>
                  <a:gd name="T75" fmla="*/ 88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" h="270">
                    <a:moveTo>
                      <a:pt x="0" y="88"/>
                    </a:moveTo>
                    <a:lnTo>
                      <a:pt x="0" y="72"/>
                    </a:lnTo>
                    <a:lnTo>
                      <a:pt x="50" y="64"/>
                    </a:lnTo>
                    <a:lnTo>
                      <a:pt x="66" y="64"/>
                    </a:lnTo>
                    <a:lnTo>
                      <a:pt x="64" y="94"/>
                    </a:lnTo>
                    <a:lnTo>
                      <a:pt x="76" y="106"/>
                    </a:lnTo>
                    <a:lnTo>
                      <a:pt x="86" y="92"/>
                    </a:lnTo>
                    <a:lnTo>
                      <a:pt x="84" y="64"/>
                    </a:lnTo>
                    <a:lnTo>
                      <a:pt x="70" y="48"/>
                    </a:lnTo>
                    <a:lnTo>
                      <a:pt x="64" y="32"/>
                    </a:lnTo>
                    <a:lnTo>
                      <a:pt x="68" y="16"/>
                    </a:lnTo>
                    <a:lnTo>
                      <a:pt x="90" y="18"/>
                    </a:lnTo>
                    <a:lnTo>
                      <a:pt x="116" y="20"/>
                    </a:lnTo>
                    <a:lnTo>
                      <a:pt x="142" y="10"/>
                    </a:lnTo>
                    <a:lnTo>
                      <a:pt x="158" y="0"/>
                    </a:lnTo>
                    <a:lnTo>
                      <a:pt x="158" y="40"/>
                    </a:lnTo>
                    <a:lnTo>
                      <a:pt x="162" y="80"/>
                    </a:lnTo>
                    <a:lnTo>
                      <a:pt x="144" y="98"/>
                    </a:lnTo>
                    <a:lnTo>
                      <a:pt x="112" y="118"/>
                    </a:lnTo>
                    <a:lnTo>
                      <a:pt x="76" y="150"/>
                    </a:lnTo>
                    <a:lnTo>
                      <a:pt x="68" y="154"/>
                    </a:lnTo>
                    <a:lnTo>
                      <a:pt x="70" y="168"/>
                    </a:lnTo>
                    <a:lnTo>
                      <a:pt x="80" y="196"/>
                    </a:lnTo>
                    <a:lnTo>
                      <a:pt x="76" y="228"/>
                    </a:lnTo>
                    <a:lnTo>
                      <a:pt x="38" y="248"/>
                    </a:lnTo>
                    <a:lnTo>
                      <a:pt x="34" y="256"/>
                    </a:lnTo>
                    <a:lnTo>
                      <a:pt x="38" y="264"/>
                    </a:lnTo>
                    <a:lnTo>
                      <a:pt x="40" y="270"/>
                    </a:lnTo>
                    <a:lnTo>
                      <a:pt x="24" y="268"/>
                    </a:lnTo>
                    <a:lnTo>
                      <a:pt x="24" y="258"/>
                    </a:lnTo>
                    <a:lnTo>
                      <a:pt x="24" y="222"/>
                    </a:lnTo>
                    <a:lnTo>
                      <a:pt x="16" y="198"/>
                    </a:lnTo>
                    <a:lnTo>
                      <a:pt x="8" y="192"/>
                    </a:lnTo>
                    <a:lnTo>
                      <a:pt x="30" y="176"/>
                    </a:lnTo>
                    <a:lnTo>
                      <a:pt x="38" y="158"/>
                    </a:lnTo>
                    <a:lnTo>
                      <a:pt x="38" y="128"/>
                    </a:lnTo>
                    <a:lnTo>
                      <a:pt x="36" y="100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0" name="Freeform 894"/>
              <p:cNvSpPr>
                <a:spLocks/>
              </p:cNvSpPr>
              <p:nvPr/>
            </p:nvSpPr>
            <p:spPr bwMode="auto">
              <a:xfrm>
                <a:off x="3221" y="2721"/>
                <a:ext cx="50" cy="120"/>
              </a:xfrm>
              <a:custGeom>
                <a:avLst/>
                <a:gdLst>
                  <a:gd name="T0" fmla="*/ 4 w 50"/>
                  <a:gd name="T1" fmla="*/ 50 h 120"/>
                  <a:gd name="T2" fmla="*/ 10 w 50"/>
                  <a:gd name="T3" fmla="*/ 44 h 120"/>
                  <a:gd name="T4" fmla="*/ 12 w 50"/>
                  <a:gd name="T5" fmla="*/ 18 h 120"/>
                  <a:gd name="T6" fmla="*/ 14 w 50"/>
                  <a:gd name="T7" fmla="*/ 14 h 120"/>
                  <a:gd name="T8" fmla="*/ 8 w 50"/>
                  <a:gd name="T9" fmla="*/ 0 h 120"/>
                  <a:gd name="T10" fmla="*/ 22 w 50"/>
                  <a:gd name="T11" fmla="*/ 0 h 120"/>
                  <a:gd name="T12" fmla="*/ 30 w 50"/>
                  <a:gd name="T13" fmla="*/ 12 h 120"/>
                  <a:gd name="T14" fmla="*/ 32 w 50"/>
                  <a:gd name="T15" fmla="*/ 30 h 120"/>
                  <a:gd name="T16" fmla="*/ 28 w 50"/>
                  <a:gd name="T17" fmla="*/ 46 h 120"/>
                  <a:gd name="T18" fmla="*/ 34 w 50"/>
                  <a:gd name="T19" fmla="*/ 62 h 120"/>
                  <a:gd name="T20" fmla="*/ 48 w 50"/>
                  <a:gd name="T21" fmla="*/ 78 h 120"/>
                  <a:gd name="T22" fmla="*/ 50 w 50"/>
                  <a:gd name="T23" fmla="*/ 106 h 120"/>
                  <a:gd name="T24" fmla="*/ 40 w 50"/>
                  <a:gd name="T25" fmla="*/ 120 h 120"/>
                  <a:gd name="T26" fmla="*/ 28 w 50"/>
                  <a:gd name="T27" fmla="*/ 108 h 120"/>
                  <a:gd name="T28" fmla="*/ 30 w 50"/>
                  <a:gd name="T29" fmla="*/ 78 h 120"/>
                  <a:gd name="T30" fmla="*/ 10 w 50"/>
                  <a:gd name="T31" fmla="*/ 78 h 120"/>
                  <a:gd name="T32" fmla="*/ 0 w 50"/>
                  <a:gd name="T33" fmla="*/ 64 h 120"/>
                  <a:gd name="T34" fmla="*/ 4 w 50"/>
                  <a:gd name="T35" fmla="*/ 5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120">
                    <a:moveTo>
                      <a:pt x="4" y="50"/>
                    </a:moveTo>
                    <a:lnTo>
                      <a:pt x="10" y="44"/>
                    </a:lnTo>
                    <a:lnTo>
                      <a:pt x="12" y="18"/>
                    </a:lnTo>
                    <a:lnTo>
                      <a:pt x="14" y="14"/>
                    </a:lnTo>
                    <a:lnTo>
                      <a:pt x="8" y="0"/>
                    </a:lnTo>
                    <a:lnTo>
                      <a:pt x="22" y="0"/>
                    </a:lnTo>
                    <a:lnTo>
                      <a:pt x="30" y="12"/>
                    </a:lnTo>
                    <a:lnTo>
                      <a:pt x="32" y="30"/>
                    </a:lnTo>
                    <a:lnTo>
                      <a:pt x="28" y="46"/>
                    </a:lnTo>
                    <a:lnTo>
                      <a:pt x="34" y="62"/>
                    </a:lnTo>
                    <a:lnTo>
                      <a:pt x="48" y="78"/>
                    </a:lnTo>
                    <a:lnTo>
                      <a:pt x="50" y="106"/>
                    </a:lnTo>
                    <a:lnTo>
                      <a:pt x="40" y="120"/>
                    </a:lnTo>
                    <a:lnTo>
                      <a:pt x="28" y="108"/>
                    </a:lnTo>
                    <a:lnTo>
                      <a:pt x="30" y="78"/>
                    </a:lnTo>
                    <a:lnTo>
                      <a:pt x="10" y="78"/>
                    </a:lnTo>
                    <a:lnTo>
                      <a:pt x="0" y="64"/>
                    </a:lnTo>
                    <a:lnTo>
                      <a:pt x="4" y="5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1" name="Freeform 895"/>
              <p:cNvSpPr>
                <a:spLocks/>
              </p:cNvSpPr>
              <p:nvPr/>
            </p:nvSpPr>
            <p:spPr bwMode="auto">
              <a:xfrm>
                <a:off x="3051" y="2701"/>
                <a:ext cx="184" cy="156"/>
              </a:xfrm>
              <a:custGeom>
                <a:avLst/>
                <a:gdLst>
                  <a:gd name="T0" fmla="*/ 52 w 184"/>
                  <a:gd name="T1" fmla="*/ 156 h 156"/>
                  <a:gd name="T2" fmla="*/ 46 w 184"/>
                  <a:gd name="T3" fmla="*/ 150 h 156"/>
                  <a:gd name="T4" fmla="*/ 20 w 184"/>
                  <a:gd name="T5" fmla="*/ 148 h 156"/>
                  <a:gd name="T6" fmla="*/ 2 w 184"/>
                  <a:gd name="T7" fmla="*/ 128 h 156"/>
                  <a:gd name="T8" fmla="*/ 0 w 184"/>
                  <a:gd name="T9" fmla="*/ 76 h 156"/>
                  <a:gd name="T10" fmla="*/ 30 w 184"/>
                  <a:gd name="T11" fmla="*/ 76 h 156"/>
                  <a:gd name="T12" fmla="*/ 30 w 184"/>
                  <a:gd name="T13" fmla="*/ 42 h 156"/>
                  <a:gd name="T14" fmla="*/ 48 w 184"/>
                  <a:gd name="T15" fmla="*/ 50 h 156"/>
                  <a:gd name="T16" fmla="*/ 68 w 184"/>
                  <a:gd name="T17" fmla="*/ 58 h 156"/>
                  <a:gd name="T18" fmla="*/ 82 w 184"/>
                  <a:gd name="T19" fmla="*/ 52 h 156"/>
                  <a:gd name="T20" fmla="*/ 90 w 184"/>
                  <a:gd name="T21" fmla="*/ 64 h 156"/>
                  <a:gd name="T22" fmla="*/ 102 w 184"/>
                  <a:gd name="T23" fmla="*/ 70 h 156"/>
                  <a:gd name="T24" fmla="*/ 110 w 184"/>
                  <a:gd name="T25" fmla="*/ 82 h 156"/>
                  <a:gd name="T26" fmla="*/ 124 w 184"/>
                  <a:gd name="T27" fmla="*/ 82 h 156"/>
                  <a:gd name="T28" fmla="*/ 124 w 184"/>
                  <a:gd name="T29" fmla="*/ 64 h 156"/>
                  <a:gd name="T30" fmla="*/ 110 w 184"/>
                  <a:gd name="T31" fmla="*/ 58 h 156"/>
                  <a:gd name="T32" fmla="*/ 100 w 184"/>
                  <a:gd name="T33" fmla="*/ 48 h 156"/>
                  <a:gd name="T34" fmla="*/ 104 w 184"/>
                  <a:gd name="T35" fmla="*/ 26 h 156"/>
                  <a:gd name="T36" fmla="*/ 102 w 184"/>
                  <a:gd name="T37" fmla="*/ 8 h 156"/>
                  <a:gd name="T38" fmla="*/ 118 w 184"/>
                  <a:gd name="T39" fmla="*/ 0 h 156"/>
                  <a:gd name="T40" fmla="*/ 136 w 184"/>
                  <a:gd name="T41" fmla="*/ 0 h 156"/>
                  <a:gd name="T42" fmla="*/ 178 w 184"/>
                  <a:gd name="T43" fmla="*/ 20 h 156"/>
                  <a:gd name="T44" fmla="*/ 184 w 184"/>
                  <a:gd name="T45" fmla="*/ 34 h 156"/>
                  <a:gd name="T46" fmla="*/ 180 w 184"/>
                  <a:gd name="T47" fmla="*/ 40 h 156"/>
                  <a:gd name="T48" fmla="*/ 180 w 184"/>
                  <a:gd name="T49" fmla="*/ 64 h 156"/>
                  <a:gd name="T50" fmla="*/ 174 w 184"/>
                  <a:gd name="T51" fmla="*/ 70 h 156"/>
                  <a:gd name="T52" fmla="*/ 170 w 184"/>
                  <a:gd name="T53" fmla="*/ 84 h 156"/>
                  <a:gd name="T54" fmla="*/ 180 w 184"/>
                  <a:gd name="T55" fmla="*/ 98 h 156"/>
                  <a:gd name="T56" fmla="*/ 134 w 184"/>
                  <a:gd name="T57" fmla="*/ 106 h 156"/>
                  <a:gd name="T58" fmla="*/ 134 w 184"/>
                  <a:gd name="T59" fmla="*/ 122 h 156"/>
                  <a:gd name="T60" fmla="*/ 114 w 184"/>
                  <a:gd name="T61" fmla="*/ 120 h 156"/>
                  <a:gd name="T62" fmla="*/ 106 w 184"/>
                  <a:gd name="T63" fmla="*/ 134 h 156"/>
                  <a:gd name="T64" fmla="*/ 94 w 184"/>
                  <a:gd name="T65" fmla="*/ 136 h 156"/>
                  <a:gd name="T66" fmla="*/ 80 w 184"/>
                  <a:gd name="T67" fmla="*/ 154 h 156"/>
                  <a:gd name="T68" fmla="*/ 52 w 184"/>
                  <a:gd name="T6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4" h="156">
                    <a:moveTo>
                      <a:pt x="52" y="156"/>
                    </a:moveTo>
                    <a:lnTo>
                      <a:pt x="46" y="150"/>
                    </a:lnTo>
                    <a:lnTo>
                      <a:pt x="20" y="148"/>
                    </a:lnTo>
                    <a:lnTo>
                      <a:pt x="2" y="128"/>
                    </a:lnTo>
                    <a:lnTo>
                      <a:pt x="0" y="76"/>
                    </a:lnTo>
                    <a:lnTo>
                      <a:pt x="30" y="76"/>
                    </a:lnTo>
                    <a:lnTo>
                      <a:pt x="30" y="42"/>
                    </a:lnTo>
                    <a:lnTo>
                      <a:pt x="48" y="50"/>
                    </a:lnTo>
                    <a:lnTo>
                      <a:pt x="68" y="58"/>
                    </a:lnTo>
                    <a:lnTo>
                      <a:pt x="82" y="52"/>
                    </a:lnTo>
                    <a:lnTo>
                      <a:pt x="90" y="64"/>
                    </a:lnTo>
                    <a:lnTo>
                      <a:pt x="102" y="70"/>
                    </a:lnTo>
                    <a:lnTo>
                      <a:pt x="110" y="82"/>
                    </a:lnTo>
                    <a:lnTo>
                      <a:pt x="124" y="82"/>
                    </a:lnTo>
                    <a:lnTo>
                      <a:pt x="124" y="64"/>
                    </a:lnTo>
                    <a:lnTo>
                      <a:pt x="110" y="58"/>
                    </a:lnTo>
                    <a:lnTo>
                      <a:pt x="100" y="48"/>
                    </a:lnTo>
                    <a:lnTo>
                      <a:pt x="104" y="26"/>
                    </a:lnTo>
                    <a:lnTo>
                      <a:pt x="102" y="8"/>
                    </a:lnTo>
                    <a:lnTo>
                      <a:pt x="118" y="0"/>
                    </a:lnTo>
                    <a:lnTo>
                      <a:pt x="136" y="0"/>
                    </a:lnTo>
                    <a:lnTo>
                      <a:pt x="178" y="20"/>
                    </a:lnTo>
                    <a:lnTo>
                      <a:pt x="184" y="34"/>
                    </a:lnTo>
                    <a:lnTo>
                      <a:pt x="180" y="40"/>
                    </a:lnTo>
                    <a:lnTo>
                      <a:pt x="180" y="64"/>
                    </a:lnTo>
                    <a:lnTo>
                      <a:pt x="174" y="70"/>
                    </a:lnTo>
                    <a:lnTo>
                      <a:pt x="170" y="84"/>
                    </a:lnTo>
                    <a:lnTo>
                      <a:pt x="180" y="98"/>
                    </a:lnTo>
                    <a:lnTo>
                      <a:pt x="134" y="106"/>
                    </a:lnTo>
                    <a:lnTo>
                      <a:pt x="134" y="122"/>
                    </a:lnTo>
                    <a:lnTo>
                      <a:pt x="114" y="120"/>
                    </a:lnTo>
                    <a:lnTo>
                      <a:pt x="106" y="134"/>
                    </a:lnTo>
                    <a:lnTo>
                      <a:pt x="94" y="136"/>
                    </a:lnTo>
                    <a:lnTo>
                      <a:pt x="80" y="154"/>
                    </a:lnTo>
                    <a:lnTo>
                      <a:pt x="52" y="15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2" name="Freeform 896"/>
              <p:cNvSpPr>
                <a:spLocks/>
              </p:cNvSpPr>
              <p:nvPr/>
            </p:nvSpPr>
            <p:spPr bwMode="auto">
              <a:xfrm>
                <a:off x="3169" y="2585"/>
                <a:ext cx="174" cy="170"/>
              </a:xfrm>
              <a:custGeom>
                <a:avLst/>
                <a:gdLst>
                  <a:gd name="T0" fmla="*/ 18 w 174"/>
                  <a:gd name="T1" fmla="*/ 116 h 170"/>
                  <a:gd name="T2" fmla="*/ 16 w 174"/>
                  <a:gd name="T3" fmla="*/ 100 h 170"/>
                  <a:gd name="T4" fmla="*/ 2 w 174"/>
                  <a:gd name="T5" fmla="*/ 82 h 170"/>
                  <a:gd name="T6" fmla="*/ 0 w 174"/>
                  <a:gd name="T7" fmla="*/ 56 h 170"/>
                  <a:gd name="T8" fmla="*/ 20 w 174"/>
                  <a:gd name="T9" fmla="*/ 34 h 170"/>
                  <a:gd name="T10" fmla="*/ 16 w 174"/>
                  <a:gd name="T11" fmla="*/ 20 h 170"/>
                  <a:gd name="T12" fmla="*/ 22 w 174"/>
                  <a:gd name="T13" fmla="*/ 12 h 170"/>
                  <a:gd name="T14" fmla="*/ 16 w 174"/>
                  <a:gd name="T15" fmla="*/ 0 h 170"/>
                  <a:gd name="T16" fmla="*/ 38 w 174"/>
                  <a:gd name="T17" fmla="*/ 0 h 170"/>
                  <a:gd name="T18" fmla="*/ 76 w 174"/>
                  <a:gd name="T19" fmla="*/ 2 h 170"/>
                  <a:gd name="T20" fmla="*/ 128 w 174"/>
                  <a:gd name="T21" fmla="*/ 30 h 170"/>
                  <a:gd name="T22" fmla="*/ 132 w 174"/>
                  <a:gd name="T23" fmla="*/ 40 h 170"/>
                  <a:gd name="T24" fmla="*/ 156 w 174"/>
                  <a:gd name="T25" fmla="*/ 58 h 170"/>
                  <a:gd name="T26" fmla="*/ 150 w 174"/>
                  <a:gd name="T27" fmla="*/ 72 h 170"/>
                  <a:gd name="T28" fmla="*/ 148 w 174"/>
                  <a:gd name="T29" fmla="*/ 86 h 170"/>
                  <a:gd name="T30" fmla="*/ 156 w 174"/>
                  <a:gd name="T31" fmla="*/ 98 h 170"/>
                  <a:gd name="T32" fmla="*/ 156 w 174"/>
                  <a:gd name="T33" fmla="*/ 126 h 170"/>
                  <a:gd name="T34" fmla="*/ 174 w 174"/>
                  <a:gd name="T35" fmla="*/ 150 h 170"/>
                  <a:gd name="T36" fmla="*/ 158 w 174"/>
                  <a:gd name="T37" fmla="*/ 160 h 170"/>
                  <a:gd name="T38" fmla="*/ 132 w 174"/>
                  <a:gd name="T39" fmla="*/ 170 h 170"/>
                  <a:gd name="T40" fmla="*/ 84 w 174"/>
                  <a:gd name="T41" fmla="*/ 166 h 170"/>
                  <a:gd name="T42" fmla="*/ 82 w 174"/>
                  <a:gd name="T43" fmla="*/ 148 h 170"/>
                  <a:gd name="T44" fmla="*/ 74 w 174"/>
                  <a:gd name="T45" fmla="*/ 136 h 170"/>
                  <a:gd name="T46" fmla="*/ 60 w 174"/>
                  <a:gd name="T47" fmla="*/ 136 h 170"/>
                  <a:gd name="T48" fmla="*/ 18 w 174"/>
                  <a:gd name="T49" fmla="*/ 116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4" h="170">
                    <a:moveTo>
                      <a:pt x="18" y="116"/>
                    </a:moveTo>
                    <a:lnTo>
                      <a:pt x="16" y="100"/>
                    </a:lnTo>
                    <a:lnTo>
                      <a:pt x="2" y="82"/>
                    </a:lnTo>
                    <a:lnTo>
                      <a:pt x="0" y="56"/>
                    </a:lnTo>
                    <a:lnTo>
                      <a:pt x="20" y="34"/>
                    </a:lnTo>
                    <a:lnTo>
                      <a:pt x="16" y="20"/>
                    </a:lnTo>
                    <a:lnTo>
                      <a:pt x="22" y="12"/>
                    </a:lnTo>
                    <a:lnTo>
                      <a:pt x="16" y="0"/>
                    </a:lnTo>
                    <a:lnTo>
                      <a:pt x="38" y="0"/>
                    </a:lnTo>
                    <a:lnTo>
                      <a:pt x="76" y="2"/>
                    </a:lnTo>
                    <a:lnTo>
                      <a:pt x="128" y="30"/>
                    </a:lnTo>
                    <a:lnTo>
                      <a:pt x="132" y="40"/>
                    </a:lnTo>
                    <a:lnTo>
                      <a:pt x="156" y="58"/>
                    </a:lnTo>
                    <a:lnTo>
                      <a:pt x="150" y="72"/>
                    </a:lnTo>
                    <a:lnTo>
                      <a:pt x="148" y="86"/>
                    </a:lnTo>
                    <a:lnTo>
                      <a:pt x="156" y="98"/>
                    </a:lnTo>
                    <a:lnTo>
                      <a:pt x="156" y="126"/>
                    </a:lnTo>
                    <a:lnTo>
                      <a:pt x="174" y="150"/>
                    </a:lnTo>
                    <a:lnTo>
                      <a:pt x="158" y="160"/>
                    </a:lnTo>
                    <a:lnTo>
                      <a:pt x="132" y="170"/>
                    </a:lnTo>
                    <a:lnTo>
                      <a:pt x="84" y="166"/>
                    </a:lnTo>
                    <a:lnTo>
                      <a:pt x="82" y="148"/>
                    </a:lnTo>
                    <a:lnTo>
                      <a:pt x="74" y="136"/>
                    </a:lnTo>
                    <a:lnTo>
                      <a:pt x="60" y="136"/>
                    </a:lnTo>
                    <a:lnTo>
                      <a:pt x="18" y="11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3" name="Freeform 897"/>
              <p:cNvSpPr>
                <a:spLocks/>
              </p:cNvSpPr>
              <p:nvPr/>
            </p:nvSpPr>
            <p:spPr bwMode="auto">
              <a:xfrm>
                <a:off x="3167" y="2605"/>
                <a:ext cx="22" cy="36"/>
              </a:xfrm>
              <a:custGeom>
                <a:avLst/>
                <a:gdLst>
                  <a:gd name="T0" fmla="*/ 18 w 22"/>
                  <a:gd name="T1" fmla="*/ 0 h 36"/>
                  <a:gd name="T2" fmla="*/ 10 w 22"/>
                  <a:gd name="T3" fmla="*/ 2 h 36"/>
                  <a:gd name="T4" fmla="*/ 0 w 22"/>
                  <a:gd name="T5" fmla="*/ 12 h 36"/>
                  <a:gd name="T6" fmla="*/ 2 w 22"/>
                  <a:gd name="T7" fmla="*/ 36 h 36"/>
                  <a:gd name="T8" fmla="*/ 22 w 22"/>
                  <a:gd name="T9" fmla="*/ 14 h 36"/>
                  <a:gd name="T10" fmla="*/ 18 w 22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6">
                    <a:moveTo>
                      <a:pt x="18" y="0"/>
                    </a:moveTo>
                    <a:lnTo>
                      <a:pt x="10" y="2"/>
                    </a:lnTo>
                    <a:lnTo>
                      <a:pt x="0" y="12"/>
                    </a:lnTo>
                    <a:lnTo>
                      <a:pt x="2" y="36"/>
                    </a:lnTo>
                    <a:lnTo>
                      <a:pt x="22" y="14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4" name="Freeform 898"/>
              <p:cNvSpPr>
                <a:spLocks/>
              </p:cNvSpPr>
              <p:nvPr/>
            </p:nvSpPr>
            <p:spPr bwMode="auto">
              <a:xfrm>
                <a:off x="3161" y="2585"/>
                <a:ext cx="30" cy="32"/>
              </a:xfrm>
              <a:custGeom>
                <a:avLst/>
                <a:gdLst>
                  <a:gd name="T0" fmla="*/ 10 w 30"/>
                  <a:gd name="T1" fmla="*/ 2 h 32"/>
                  <a:gd name="T2" fmla="*/ 24 w 30"/>
                  <a:gd name="T3" fmla="*/ 0 h 32"/>
                  <a:gd name="T4" fmla="*/ 30 w 30"/>
                  <a:gd name="T5" fmla="*/ 12 h 32"/>
                  <a:gd name="T6" fmla="*/ 24 w 30"/>
                  <a:gd name="T7" fmla="*/ 20 h 32"/>
                  <a:gd name="T8" fmla="*/ 16 w 30"/>
                  <a:gd name="T9" fmla="*/ 22 h 32"/>
                  <a:gd name="T10" fmla="*/ 6 w 30"/>
                  <a:gd name="T11" fmla="*/ 32 h 32"/>
                  <a:gd name="T12" fmla="*/ 0 w 30"/>
                  <a:gd name="T13" fmla="*/ 16 h 32"/>
                  <a:gd name="T14" fmla="*/ 10 w 30"/>
                  <a:gd name="T15" fmla="*/ 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2">
                    <a:moveTo>
                      <a:pt x="10" y="2"/>
                    </a:moveTo>
                    <a:lnTo>
                      <a:pt x="24" y="0"/>
                    </a:lnTo>
                    <a:lnTo>
                      <a:pt x="30" y="12"/>
                    </a:lnTo>
                    <a:lnTo>
                      <a:pt x="24" y="20"/>
                    </a:lnTo>
                    <a:lnTo>
                      <a:pt x="16" y="22"/>
                    </a:lnTo>
                    <a:lnTo>
                      <a:pt x="6" y="32"/>
                    </a:lnTo>
                    <a:lnTo>
                      <a:pt x="0" y="16"/>
                    </a:lnTo>
                    <a:lnTo>
                      <a:pt x="10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5" name="Freeform 899"/>
              <p:cNvSpPr>
                <a:spLocks/>
              </p:cNvSpPr>
              <p:nvPr/>
            </p:nvSpPr>
            <p:spPr bwMode="auto">
              <a:xfrm>
                <a:off x="3171" y="2503"/>
                <a:ext cx="86" cy="84"/>
              </a:xfrm>
              <a:custGeom>
                <a:avLst/>
                <a:gdLst>
                  <a:gd name="T0" fmla="*/ 0 w 86"/>
                  <a:gd name="T1" fmla="*/ 84 h 84"/>
                  <a:gd name="T2" fmla="*/ 2 w 86"/>
                  <a:gd name="T3" fmla="*/ 64 h 84"/>
                  <a:gd name="T4" fmla="*/ 6 w 86"/>
                  <a:gd name="T5" fmla="*/ 52 h 84"/>
                  <a:gd name="T6" fmla="*/ 26 w 86"/>
                  <a:gd name="T7" fmla="*/ 34 h 84"/>
                  <a:gd name="T8" fmla="*/ 26 w 86"/>
                  <a:gd name="T9" fmla="*/ 30 h 84"/>
                  <a:gd name="T10" fmla="*/ 20 w 86"/>
                  <a:gd name="T11" fmla="*/ 28 h 84"/>
                  <a:gd name="T12" fmla="*/ 16 w 86"/>
                  <a:gd name="T13" fmla="*/ 4 h 84"/>
                  <a:gd name="T14" fmla="*/ 68 w 86"/>
                  <a:gd name="T15" fmla="*/ 0 h 84"/>
                  <a:gd name="T16" fmla="*/ 80 w 86"/>
                  <a:gd name="T17" fmla="*/ 20 h 84"/>
                  <a:gd name="T18" fmla="*/ 86 w 86"/>
                  <a:gd name="T19" fmla="*/ 42 h 84"/>
                  <a:gd name="T20" fmla="*/ 72 w 86"/>
                  <a:gd name="T21" fmla="*/ 58 h 84"/>
                  <a:gd name="T22" fmla="*/ 76 w 86"/>
                  <a:gd name="T23" fmla="*/ 72 h 84"/>
                  <a:gd name="T24" fmla="*/ 70 w 86"/>
                  <a:gd name="T25" fmla="*/ 84 h 84"/>
                  <a:gd name="T26" fmla="*/ 36 w 86"/>
                  <a:gd name="T27" fmla="*/ 82 h 84"/>
                  <a:gd name="T28" fmla="*/ 14 w 86"/>
                  <a:gd name="T29" fmla="*/ 82 h 84"/>
                  <a:gd name="T30" fmla="*/ 0 w 86"/>
                  <a:gd name="T3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" h="84">
                    <a:moveTo>
                      <a:pt x="0" y="84"/>
                    </a:moveTo>
                    <a:lnTo>
                      <a:pt x="2" y="64"/>
                    </a:lnTo>
                    <a:lnTo>
                      <a:pt x="6" y="52"/>
                    </a:lnTo>
                    <a:lnTo>
                      <a:pt x="26" y="34"/>
                    </a:lnTo>
                    <a:lnTo>
                      <a:pt x="26" y="30"/>
                    </a:lnTo>
                    <a:lnTo>
                      <a:pt x="20" y="28"/>
                    </a:lnTo>
                    <a:lnTo>
                      <a:pt x="16" y="4"/>
                    </a:lnTo>
                    <a:lnTo>
                      <a:pt x="68" y="0"/>
                    </a:lnTo>
                    <a:lnTo>
                      <a:pt x="80" y="20"/>
                    </a:lnTo>
                    <a:lnTo>
                      <a:pt x="86" y="42"/>
                    </a:lnTo>
                    <a:lnTo>
                      <a:pt x="72" y="58"/>
                    </a:lnTo>
                    <a:lnTo>
                      <a:pt x="76" y="72"/>
                    </a:lnTo>
                    <a:lnTo>
                      <a:pt x="70" y="84"/>
                    </a:lnTo>
                    <a:lnTo>
                      <a:pt x="36" y="82"/>
                    </a:lnTo>
                    <a:lnTo>
                      <a:pt x="14" y="82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6" name="Freeform 900"/>
              <p:cNvSpPr>
                <a:spLocks/>
              </p:cNvSpPr>
              <p:nvPr/>
            </p:nvSpPr>
            <p:spPr bwMode="auto">
              <a:xfrm>
                <a:off x="2893" y="2661"/>
                <a:ext cx="210" cy="204"/>
              </a:xfrm>
              <a:custGeom>
                <a:avLst/>
                <a:gdLst>
                  <a:gd name="T0" fmla="*/ 0 w 210"/>
                  <a:gd name="T1" fmla="*/ 186 h 204"/>
                  <a:gd name="T2" fmla="*/ 0 w 210"/>
                  <a:gd name="T3" fmla="*/ 162 h 204"/>
                  <a:gd name="T4" fmla="*/ 8 w 210"/>
                  <a:gd name="T5" fmla="*/ 126 h 204"/>
                  <a:gd name="T6" fmla="*/ 28 w 210"/>
                  <a:gd name="T7" fmla="*/ 94 h 204"/>
                  <a:gd name="T8" fmla="*/ 28 w 210"/>
                  <a:gd name="T9" fmla="*/ 78 h 204"/>
                  <a:gd name="T10" fmla="*/ 16 w 210"/>
                  <a:gd name="T11" fmla="*/ 52 h 204"/>
                  <a:gd name="T12" fmla="*/ 20 w 210"/>
                  <a:gd name="T13" fmla="*/ 38 h 204"/>
                  <a:gd name="T14" fmla="*/ 0 w 210"/>
                  <a:gd name="T15" fmla="*/ 2 h 204"/>
                  <a:gd name="T16" fmla="*/ 10 w 210"/>
                  <a:gd name="T17" fmla="*/ 0 h 204"/>
                  <a:gd name="T18" fmla="*/ 72 w 210"/>
                  <a:gd name="T19" fmla="*/ 0 h 204"/>
                  <a:gd name="T20" fmla="*/ 76 w 210"/>
                  <a:gd name="T21" fmla="*/ 14 h 204"/>
                  <a:gd name="T22" fmla="*/ 86 w 210"/>
                  <a:gd name="T23" fmla="*/ 32 h 204"/>
                  <a:gd name="T24" fmla="*/ 116 w 210"/>
                  <a:gd name="T25" fmla="*/ 34 h 204"/>
                  <a:gd name="T26" fmla="*/ 126 w 210"/>
                  <a:gd name="T27" fmla="*/ 18 h 204"/>
                  <a:gd name="T28" fmla="*/ 152 w 210"/>
                  <a:gd name="T29" fmla="*/ 24 h 204"/>
                  <a:gd name="T30" fmla="*/ 154 w 210"/>
                  <a:gd name="T31" fmla="*/ 64 h 204"/>
                  <a:gd name="T32" fmla="*/ 164 w 210"/>
                  <a:gd name="T33" fmla="*/ 70 h 204"/>
                  <a:gd name="T34" fmla="*/ 162 w 210"/>
                  <a:gd name="T35" fmla="*/ 82 h 204"/>
                  <a:gd name="T36" fmla="*/ 188 w 210"/>
                  <a:gd name="T37" fmla="*/ 82 h 204"/>
                  <a:gd name="T38" fmla="*/ 188 w 210"/>
                  <a:gd name="T39" fmla="*/ 116 h 204"/>
                  <a:gd name="T40" fmla="*/ 158 w 210"/>
                  <a:gd name="T41" fmla="*/ 116 h 204"/>
                  <a:gd name="T42" fmla="*/ 160 w 210"/>
                  <a:gd name="T43" fmla="*/ 168 h 204"/>
                  <a:gd name="T44" fmla="*/ 178 w 210"/>
                  <a:gd name="T45" fmla="*/ 188 h 204"/>
                  <a:gd name="T46" fmla="*/ 204 w 210"/>
                  <a:gd name="T47" fmla="*/ 190 h 204"/>
                  <a:gd name="T48" fmla="*/ 210 w 210"/>
                  <a:gd name="T49" fmla="*/ 196 h 204"/>
                  <a:gd name="T50" fmla="*/ 204 w 210"/>
                  <a:gd name="T51" fmla="*/ 196 h 204"/>
                  <a:gd name="T52" fmla="*/ 182 w 210"/>
                  <a:gd name="T53" fmla="*/ 204 h 204"/>
                  <a:gd name="T54" fmla="*/ 176 w 210"/>
                  <a:gd name="T55" fmla="*/ 196 h 204"/>
                  <a:gd name="T56" fmla="*/ 142 w 210"/>
                  <a:gd name="T57" fmla="*/ 200 h 204"/>
                  <a:gd name="T58" fmla="*/ 134 w 210"/>
                  <a:gd name="T59" fmla="*/ 194 h 204"/>
                  <a:gd name="T60" fmla="*/ 106 w 210"/>
                  <a:gd name="T61" fmla="*/ 192 h 204"/>
                  <a:gd name="T62" fmla="*/ 98 w 210"/>
                  <a:gd name="T63" fmla="*/ 186 h 204"/>
                  <a:gd name="T64" fmla="*/ 0 w 210"/>
                  <a:gd name="T65" fmla="*/ 186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0" h="204">
                    <a:moveTo>
                      <a:pt x="0" y="186"/>
                    </a:moveTo>
                    <a:lnTo>
                      <a:pt x="0" y="162"/>
                    </a:lnTo>
                    <a:lnTo>
                      <a:pt x="8" y="126"/>
                    </a:lnTo>
                    <a:lnTo>
                      <a:pt x="28" y="94"/>
                    </a:lnTo>
                    <a:lnTo>
                      <a:pt x="28" y="78"/>
                    </a:lnTo>
                    <a:lnTo>
                      <a:pt x="16" y="52"/>
                    </a:lnTo>
                    <a:lnTo>
                      <a:pt x="20" y="38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72" y="0"/>
                    </a:lnTo>
                    <a:lnTo>
                      <a:pt x="76" y="14"/>
                    </a:lnTo>
                    <a:lnTo>
                      <a:pt x="86" y="32"/>
                    </a:lnTo>
                    <a:lnTo>
                      <a:pt x="116" y="34"/>
                    </a:lnTo>
                    <a:lnTo>
                      <a:pt x="126" y="18"/>
                    </a:lnTo>
                    <a:lnTo>
                      <a:pt x="152" y="24"/>
                    </a:lnTo>
                    <a:lnTo>
                      <a:pt x="154" y="64"/>
                    </a:lnTo>
                    <a:lnTo>
                      <a:pt x="164" y="70"/>
                    </a:lnTo>
                    <a:lnTo>
                      <a:pt x="162" y="82"/>
                    </a:lnTo>
                    <a:lnTo>
                      <a:pt x="188" y="82"/>
                    </a:lnTo>
                    <a:lnTo>
                      <a:pt x="188" y="116"/>
                    </a:lnTo>
                    <a:lnTo>
                      <a:pt x="158" y="116"/>
                    </a:lnTo>
                    <a:lnTo>
                      <a:pt x="160" y="168"/>
                    </a:lnTo>
                    <a:lnTo>
                      <a:pt x="178" y="188"/>
                    </a:lnTo>
                    <a:lnTo>
                      <a:pt x="204" y="190"/>
                    </a:lnTo>
                    <a:lnTo>
                      <a:pt x="210" y="196"/>
                    </a:lnTo>
                    <a:lnTo>
                      <a:pt x="204" y="196"/>
                    </a:lnTo>
                    <a:lnTo>
                      <a:pt x="182" y="204"/>
                    </a:lnTo>
                    <a:lnTo>
                      <a:pt x="176" y="196"/>
                    </a:lnTo>
                    <a:lnTo>
                      <a:pt x="142" y="200"/>
                    </a:lnTo>
                    <a:lnTo>
                      <a:pt x="134" y="194"/>
                    </a:lnTo>
                    <a:lnTo>
                      <a:pt x="106" y="192"/>
                    </a:lnTo>
                    <a:lnTo>
                      <a:pt x="98" y="186"/>
                    </a:lnTo>
                    <a:lnTo>
                      <a:pt x="0" y="18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7" name="Freeform 901"/>
              <p:cNvSpPr>
                <a:spLocks/>
              </p:cNvSpPr>
              <p:nvPr/>
            </p:nvSpPr>
            <p:spPr bwMode="auto">
              <a:xfrm>
                <a:off x="2899" y="2483"/>
                <a:ext cx="298" cy="300"/>
              </a:xfrm>
              <a:custGeom>
                <a:avLst/>
                <a:gdLst>
                  <a:gd name="T0" fmla="*/ 0 w 298"/>
                  <a:gd name="T1" fmla="*/ 176 h 300"/>
                  <a:gd name="T2" fmla="*/ 6 w 298"/>
                  <a:gd name="T3" fmla="*/ 162 h 300"/>
                  <a:gd name="T4" fmla="*/ 14 w 298"/>
                  <a:gd name="T5" fmla="*/ 160 h 300"/>
                  <a:gd name="T6" fmla="*/ 34 w 298"/>
                  <a:gd name="T7" fmla="*/ 156 h 300"/>
                  <a:gd name="T8" fmla="*/ 60 w 298"/>
                  <a:gd name="T9" fmla="*/ 144 h 300"/>
                  <a:gd name="T10" fmla="*/ 64 w 298"/>
                  <a:gd name="T11" fmla="*/ 112 h 300"/>
                  <a:gd name="T12" fmla="*/ 88 w 298"/>
                  <a:gd name="T13" fmla="*/ 74 h 300"/>
                  <a:gd name="T14" fmla="*/ 94 w 298"/>
                  <a:gd name="T15" fmla="*/ 42 h 300"/>
                  <a:gd name="T16" fmla="*/ 96 w 298"/>
                  <a:gd name="T17" fmla="*/ 30 h 300"/>
                  <a:gd name="T18" fmla="*/ 98 w 298"/>
                  <a:gd name="T19" fmla="*/ 16 h 300"/>
                  <a:gd name="T20" fmla="*/ 112 w 298"/>
                  <a:gd name="T21" fmla="*/ 0 h 300"/>
                  <a:gd name="T22" fmla="*/ 126 w 298"/>
                  <a:gd name="T23" fmla="*/ 14 h 300"/>
                  <a:gd name="T24" fmla="*/ 138 w 298"/>
                  <a:gd name="T25" fmla="*/ 18 h 300"/>
                  <a:gd name="T26" fmla="*/ 160 w 298"/>
                  <a:gd name="T27" fmla="*/ 20 h 300"/>
                  <a:gd name="T28" fmla="*/ 172 w 298"/>
                  <a:gd name="T29" fmla="*/ 12 h 300"/>
                  <a:gd name="T30" fmla="*/ 206 w 298"/>
                  <a:gd name="T31" fmla="*/ 2 h 300"/>
                  <a:gd name="T32" fmla="*/ 236 w 298"/>
                  <a:gd name="T33" fmla="*/ 4 h 300"/>
                  <a:gd name="T34" fmla="*/ 244 w 298"/>
                  <a:gd name="T35" fmla="*/ 14 h 300"/>
                  <a:gd name="T36" fmla="*/ 272 w 298"/>
                  <a:gd name="T37" fmla="*/ 12 h 300"/>
                  <a:gd name="T38" fmla="*/ 288 w 298"/>
                  <a:gd name="T39" fmla="*/ 24 h 300"/>
                  <a:gd name="T40" fmla="*/ 292 w 298"/>
                  <a:gd name="T41" fmla="*/ 48 h 300"/>
                  <a:gd name="T42" fmla="*/ 298 w 298"/>
                  <a:gd name="T43" fmla="*/ 50 h 300"/>
                  <a:gd name="T44" fmla="*/ 298 w 298"/>
                  <a:gd name="T45" fmla="*/ 54 h 300"/>
                  <a:gd name="T46" fmla="*/ 278 w 298"/>
                  <a:gd name="T47" fmla="*/ 72 h 300"/>
                  <a:gd name="T48" fmla="*/ 274 w 298"/>
                  <a:gd name="T49" fmla="*/ 84 h 300"/>
                  <a:gd name="T50" fmla="*/ 272 w 298"/>
                  <a:gd name="T51" fmla="*/ 104 h 300"/>
                  <a:gd name="T52" fmla="*/ 262 w 298"/>
                  <a:gd name="T53" fmla="*/ 118 h 300"/>
                  <a:gd name="T54" fmla="*/ 268 w 298"/>
                  <a:gd name="T55" fmla="*/ 134 h 300"/>
                  <a:gd name="T56" fmla="*/ 270 w 298"/>
                  <a:gd name="T57" fmla="*/ 158 h 300"/>
                  <a:gd name="T58" fmla="*/ 270 w 298"/>
                  <a:gd name="T59" fmla="*/ 172 h 300"/>
                  <a:gd name="T60" fmla="*/ 272 w 298"/>
                  <a:gd name="T61" fmla="*/ 184 h 300"/>
                  <a:gd name="T62" fmla="*/ 286 w 298"/>
                  <a:gd name="T63" fmla="*/ 202 h 300"/>
                  <a:gd name="T64" fmla="*/ 288 w 298"/>
                  <a:gd name="T65" fmla="*/ 218 h 300"/>
                  <a:gd name="T66" fmla="*/ 270 w 298"/>
                  <a:gd name="T67" fmla="*/ 218 h 300"/>
                  <a:gd name="T68" fmla="*/ 254 w 298"/>
                  <a:gd name="T69" fmla="*/ 226 h 300"/>
                  <a:gd name="T70" fmla="*/ 256 w 298"/>
                  <a:gd name="T71" fmla="*/ 244 h 300"/>
                  <a:gd name="T72" fmla="*/ 252 w 298"/>
                  <a:gd name="T73" fmla="*/ 266 h 300"/>
                  <a:gd name="T74" fmla="*/ 262 w 298"/>
                  <a:gd name="T75" fmla="*/ 276 h 300"/>
                  <a:gd name="T76" fmla="*/ 276 w 298"/>
                  <a:gd name="T77" fmla="*/ 282 h 300"/>
                  <a:gd name="T78" fmla="*/ 276 w 298"/>
                  <a:gd name="T79" fmla="*/ 300 h 300"/>
                  <a:gd name="T80" fmla="*/ 262 w 298"/>
                  <a:gd name="T81" fmla="*/ 300 h 300"/>
                  <a:gd name="T82" fmla="*/ 254 w 298"/>
                  <a:gd name="T83" fmla="*/ 288 h 300"/>
                  <a:gd name="T84" fmla="*/ 242 w 298"/>
                  <a:gd name="T85" fmla="*/ 282 h 300"/>
                  <a:gd name="T86" fmla="*/ 234 w 298"/>
                  <a:gd name="T87" fmla="*/ 270 h 300"/>
                  <a:gd name="T88" fmla="*/ 220 w 298"/>
                  <a:gd name="T89" fmla="*/ 276 h 300"/>
                  <a:gd name="T90" fmla="*/ 182 w 298"/>
                  <a:gd name="T91" fmla="*/ 260 h 300"/>
                  <a:gd name="T92" fmla="*/ 156 w 298"/>
                  <a:gd name="T93" fmla="*/ 260 h 300"/>
                  <a:gd name="T94" fmla="*/ 158 w 298"/>
                  <a:gd name="T95" fmla="*/ 248 h 300"/>
                  <a:gd name="T96" fmla="*/ 148 w 298"/>
                  <a:gd name="T97" fmla="*/ 242 h 300"/>
                  <a:gd name="T98" fmla="*/ 146 w 298"/>
                  <a:gd name="T99" fmla="*/ 202 h 300"/>
                  <a:gd name="T100" fmla="*/ 120 w 298"/>
                  <a:gd name="T101" fmla="*/ 196 h 300"/>
                  <a:gd name="T102" fmla="*/ 110 w 298"/>
                  <a:gd name="T103" fmla="*/ 212 h 300"/>
                  <a:gd name="T104" fmla="*/ 80 w 298"/>
                  <a:gd name="T105" fmla="*/ 210 h 300"/>
                  <a:gd name="T106" fmla="*/ 70 w 298"/>
                  <a:gd name="T107" fmla="*/ 192 h 300"/>
                  <a:gd name="T108" fmla="*/ 66 w 298"/>
                  <a:gd name="T109" fmla="*/ 178 h 300"/>
                  <a:gd name="T110" fmla="*/ 6 w 298"/>
                  <a:gd name="T111" fmla="*/ 178 h 300"/>
                  <a:gd name="T112" fmla="*/ 0 w 298"/>
                  <a:gd name="T113" fmla="*/ 17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8" h="300">
                    <a:moveTo>
                      <a:pt x="0" y="176"/>
                    </a:moveTo>
                    <a:lnTo>
                      <a:pt x="6" y="162"/>
                    </a:lnTo>
                    <a:lnTo>
                      <a:pt x="14" y="160"/>
                    </a:lnTo>
                    <a:lnTo>
                      <a:pt x="34" y="156"/>
                    </a:lnTo>
                    <a:lnTo>
                      <a:pt x="60" y="144"/>
                    </a:lnTo>
                    <a:lnTo>
                      <a:pt x="64" y="112"/>
                    </a:lnTo>
                    <a:lnTo>
                      <a:pt x="88" y="74"/>
                    </a:lnTo>
                    <a:lnTo>
                      <a:pt x="94" y="42"/>
                    </a:lnTo>
                    <a:lnTo>
                      <a:pt x="96" y="30"/>
                    </a:lnTo>
                    <a:lnTo>
                      <a:pt x="98" y="16"/>
                    </a:lnTo>
                    <a:lnTo>
                      <a:pt x="112" y="0"/>
                    </a:lnTo>
                    <a:lnTo>
                      <a:pt x="126" y="14"/>
                    </a:lnTo>
                    <a:lnTo>
                      <a:pt x="138" y="18"/>
                    </a:lnTo>
                    <a:lnTo>
                      <a:pt x="160" y="20"/>
                    </a:lnTo>
                    <a:lnTo>
                      <a:pt x="172" y="12"/>
                    </a:lnTo>
                    <a:lnTo>
                      <a:pt x="206" y="2"/>
                    </a:lnTo>
                    <a:lnTo>
                      <a:pt x="236" y="4"/>
                    </a:lnTo>
                    <a:lnTo>
                      <a:pt x="244" y="14"/>
                    </a:lnTo>
                    <a:lnTo>
                      <a:pt x="272" y="12"/>
                    </a:lnTo>
                    <a:lnTo>
                      <a:pt x="288" y="24"/>
                    </a:lnTo>
                    <a:lnTo>
                      <a:pt x="292" y="48"/>
                    </a:lnTo>
                    <a:lnTo>
                      <a:pt x="298" y="50"/>
                    </a:lnTo>
                    <a:lnTo>
                      <a:pt x="298" y="54"/>
                    </a:lnTo>
                    <a:lnTo>
                      <a:pt x="278" y="72"/>
                    </a:lnTo>
                    <a:lnTo>
                      <a:pt x="274" y="84"/>
                    </a:lnTo>
                    <a:lnTo>
                      <a:pt x="272" y="104"/>
                    </a:lnTo>
                    <a:lnTo>
                      <a:pt x="262" y="118"/>
                    </a:lnTo>
                    <a:lnTo>
                      <a:pt x="268" y="134"/>
                    </a:lnTo>
                    <a:lnTo>
                      <a:pt x="270" y="158"/>
                    </a:lnTo>
                    <a:lnTo>
                      <a:pt x="270" y="172"/>
                    </a:lnTo>
                    <a:lnTo>
                      <a:pt x="272" y="184"/>
                    </a:lnTo>
                    <a:lnTo>
                      <a:pt x="286" y="202"/>
                    </a:lnTo>
                    <a:lnTo>
                      <a:pt x="288" y="218"/>
                    </a:lnTo>
                    <a:lnTo>
                      <a:pt x="270" y="218"/>
                    </a:lnTo>
                    <a:lnTo>
                      <a:pt x="254" y="226"/>
                    </a:lnTo>
                    <a:lnTo>
                      <a:pt x="256" y="244"/>
                    </a:lnTo>
                    <a:lnTo>
                      <a:pt x="252" y="266"/>
                    </a:lnTo>
                    <a:lnTo>
                      <a:pt x="262" y="276"/>
                    </a:lnTo>
                    <a:lnTo>
                      <a:pt x="276" y="282"/>
                    </a:lnTo>
                    <a:lnTo>
                      <a:pt x="276" y="300"/>
                    </a:lnTo>
                    <a:lnTo>
                      <a:pt x="262" y="300"/>
                    </a:lnTo>
                    <a:lnTo>
                      <a:pt x="254" y="288"/>
                    </a:lnTo>
                    <a:lnTo>
                      <a:pt x="242" y="282"/>
                    </a:lnTo>
                    <a:lnTo>
                      <a:pt x="234" y="270"/>
                    </a:lnTo>
                    <a:lnTo>
                      <a:pt x="220" y="276"/>
                    </a:lnTo>
                    <a:lnTo>
                      <a:pt x="182" y="260"/>
                    </a:lnTo>
                    <a:lnTo>
                      <a:pt x="156" y="260"/>
                    </a:lnTo>
                    <a:lnTo>
                      <a:pt x="158" y="248"/>
                    </a:lnTo>
                    <a:lnTo>
                      <a:pt x="148" y="242"/>
                    </a:lnTo>
                    <a:lnTo>
                      <a:pt x="146" y="202"/>
                    </a:lnTo>
                    <a:lnTo>
                      <a:pt x="120" y="196"/>
                    </a:lnTo>
                    <a:lnTo>
                      <a:pt x="110" y="212"/>
                    </a:lnTo>
                    <a:lnTo>
                      <a:pt x="80" y="210"/>
                    </a:lnTo>
                    <a:lnTo>
                      <a:pt x="70" y="192"/>
                    </a:lnTo>
                    <a:lnTo>
                      <a:pt x="66" y="178"/>
                    </a:lnTo>
                    <a:lnTo>
                      <a:pt x="6" y="178"/>
                    </a:lnTo>
                    <a:lnTo>
                      <a:pt x="0" y="17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8" name="Freeform 902"/>
              <p:cNvSpPr>
                <a:spLocks/>
              </p:cNvSpPr>
              <p:nvPr/>
            </p:nvSpPr>
            <p:spPr bwMode="auto">
              <a:xfrm>
                <a:off x="2893" y="2639"/>
                <a:ext cx="12" cy="20"/>
              </a:xfrm>
              <a:custGeom>
                <a:avLst/>
                <a:gdLst>
                  <a:gd name="T0" fmla="*/ 0 w 12"/>
                  <a:gd name="T1" fmla="*/ 4 h 20"/>
                  <a:gd name="T2" fmla="*/ 10 w 12"/>
                  <a:gd name="T3" fmla="*/ 0 h 20"/>
                  <a:gd name="T4" fmla="*/ 12 w 12"/>
                  <a:gd name="T5" fmla="*/ 4 h 20"/>
                  <a:gd name="T6" fmla="*/ 10 w 12"/>
                  <a:gd name="T7" fmla="*/ 12 h 20"/>
                  <a:gd name="T8" fmla="*/ 0 w 12"/>
                  <a:gd name="T9" fmla="*/ 20 h 20"/>
                  <a:gd name="T10" fmla="*/ 0 w 12"/>
                  <a:gd name="T11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0">
                    <a:moveTo>
                      <a:pt x="0" y="4"/>
                    </a:moveTo>
                    <a:lnTo>
                      <a:pt x="10" y="0"/>
                    </a:lnTo>
                    <a:lnTo>
                      <a:pt x="12" y="4"/>
                    </a:lnTo>
                    <a:lnTo>
                      <a:pt x="10" y="12"/>
                    </a:lnTo>
                    <a:lnTo>
                      <a:pt x="0" y="2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69" name="Freeform 903"/>
              <p:cNvSpPr>
                <a:spLocks/>
              </p:cNvSpPr>
              <p:nvPr/>
            </p:nvSpPr>
            <p:spPr bwMode="auto">
              <a:xfrm>
                <a:off x="2878" y="2511"/>
                <a:ext cx="117" cy="132"/>
              </a:xfrm>
              <a:custGeom>
                <a:avLst/>
                <a:gdLst>
                  <a:gd name="T0" fmla="*/ 0 w 117"/>
                  <a:gd name="T1" fmla="*/ 116 h 132"/>
                  <a:gd name="T2" fmla="*/ 15 w 117"/>
                  <a:gd name="T3" fmla="*/ 116 h 132"/>
                  <a:gd name="T4" fmla="*/ 15 w 117"/>
                  <a:gd name="T5" fmla="*/ 106 h 132"/>
                  <a:gd name="T6" fmla="*/ 7 w 117"/>
                  <a:gd name="T7" fmla="*/ 106 h 132"/>
                  <a:gd name="T8" fmla="*/ 7 w 117"/>
                  <a:gd name="T9" fmla="*/ 94 h 132"/>
                  <a:gd name="T10" fmla="*/ 15 w 117"/>
                  <a:gd name="T11" fmla="*/ 94 h 132"/>
                  <a:gd name="T12" fmla="*/ 25 w 117"/>
                  <a:gd name="T13" fmla="*/ 86 h 132"/>
                  <a:gd name="T14" fmla="*/ 31 w 117"/>
                  <a:gd name="T15" fmla="*/ 94 h 132"/>
                  <a:gd name="T16" fmla="*/ 49 w 117"/>
                  <a:gd name="T17" fmla="*/ 96 h 132"/>
                  <a:gd name="T18" fmla="*/ 53 w 117"/>
                  <a:gd name="T19" fmla="*/ 88 h 132"/>
                  <a:gd name="T20" fmla="*/ 53 w 117"/>
                  <a:gd name="T21" fmla="*/ 68 h 132"/>
                  <a:gd name="T22" fmla="*/ 45 w 117"/>
                  <a:gd name="T23" fmla="*/ 62 h 132"/>
                  <a:gd name="T24" fmla="*/ 45 w 117"/>
                  <a:gd name="T25" fmla="*/ 50 h 132"/>
                  <a:gd name="T26" fmla="*/ 53 w 117"/>
                  <a:gd name="T27" fmla="*/ 44 h 132"/>
                  <a:gd name="T28" fmla="*/ 49 w 117"/>
                  <a:gd name="T29" fmla="*/ 34 h 132"/>
                  <a:gd name="T30" fmla="*/ 35 w 117"/>
                  <a:gd name="T31" fmla="*/ 36 h 132"/>
                  <a:gd name="T32" fmla="*/ 31 w 117"/>
                  <a:gd name="T33" fmla="*/ 20 h 132"/>
                  <a:gd name="T34" fmla="*/ 59 w 117"/>
                  <a:gd name="T35" fmla="*/ 20 h 132"/>
                  <a:gd name="T36" fmla="*/ 59 w 117"/>
                  <a:gd name="T37" fmla="*/ 28 h 132"/>
                  <a:gd name="T38" fmla="*/ 77 w 117"/>
                  <a:gd name="T39" fmla="*/ 26 h 132"/>
                  <a:gd name="T40" fmla="*/ 79 w 117"/>
                  <a:gd name="T41" fmla="*/ 12 h 132"/>
                  <a:gd name="T42" fmla="*/ 87 w 117"/>
                  <a:gd name="T43" fmla="*/ 0 h 132"/>
                  <a:gd name="T44" fmla="*/ 117 w 117"/>
                  <a:gd name="T45" fmla="*/ 2 h 132"/>
                  <a:gd name="T46" fmla="*/ 109 w 117"/>
                  <a:gd name="T47" fmla="*/ 46 h 132"/>
                  <a:gd name="T48" fmla="*/ 85 w 117"/>
                  <a:gd name="T49" fmla="*/ 84 h 132"/>
                  <a:gd name="T50" fmla="*/ 81 w 117"/>
                  <a:gd name="T51" fmla="*/ 116 h 132"/>
                  <a:gd name="T52" fmla="*/ 55 w 117"/>
                  <a:gd name="T53" fmla="*/ 128 h 132"/>
                  <a:gd name="T54" fmla="*/ 27 w 117"/>
                  <a:gd name="T55" fmla="*/ 132 h 132"/>
                  <a:gd name="T56" fmla="*/ 25 w 117"/>
                  <a:gd name="T57" fmla="*/ 128 h 132"/>
                  <a:gd name="T58" fmla="*/ 15 w 117"/>
                  <a:gd name="T59" fmla="*/ 132 h 132"/>
                  <a:gd name="T60" fmla="*/ 0 w 117"/>
                  <a:gd name="T61" fmla="*/ 11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7" h="132">
                    <a:moveTo>
                      <a:pt x="0" y="116"/>
                    </a:moveTo>
                    <a:lnTo>
                      <a:pt x="15" y="116"/>
                    </a:lnTo>
                    <a:lnTo>
                      <a:pt x="15" y="106"/>
                    </a:lnTo>
                    <a:lnTo>
                      <a:pt x="7" y="106"/>
                    </a:lnTo>
                    <a:lnTo>
                      <a:pt x="7" y="94"/>
                    </a:lnTo>
                    <a:lnTo>
                      <a:pt x="15" y="94"/>
                    </a:lnTo>
                    <a:lnTo>
                      <a:pt x="25" y="86"/>
                    </a:lnTo>
                    <a:lnTo>
                      <a:pt x="31" y="94"/>
                    </a:lnTo>
                    <a:lnTo>
                      <a:pt x="49" y="96"/>
                    </a:lnTo>
                    <a:lnTo>
                      <a:pt x="53" y="88"/>
                    </a:lnTo>
                    <a:lnTo>
                      <a:pt x="53" y="68"/>
                    </a:lnTo>
                    <a:lnTo>
                      <a:pt x="45" y="62"/>
                    </a:lnTo>
                    <a:lnTo>
                      <a:pt x="45" y="50"/>
                    </a:lnTo>
                    <a:lnTo>
                      <a:pt x="53" y="44"/>
                    </a:lnTo>
                    <a:lnTo>
                      <a:pt x="49" y="34"/>
                    </a:lnTo>
                    <a:lnTo>
                      <a:pt x="35" y="36"/>
                    </a:lnTo>
                    <a:lnTo>
                      <a:pt x="31" y="20"/>
                    </a:lnTo>
                    <a:lnTo>
                      <a:pt x="59" y="20"/>
                    </a:lnTo>
                    <a:lnTo>
                      <a:pt x="59" y="28"/>
                    </a:lnTo>
                    <a:lnTo>
                      <a:pt x="77" y="26"/>
                    </a:lnTo>
                    <a:lnTo>
                      <a:pt x="79" y="12"/>
                    </a:lnTo>
                    <a:lnTo>
                      <a:pt x="87" y="0"/>
                    </a:lnTo>
                    <a:lnTo>
                      <a:pt x="117" y="2"/>
                    </a:lnTo>
                    <a:lnTo>
                      <a:pt x="109" y="46"/>
                    </a:lnTo>
                    <a:lnTo>
                      <a:pt x="85" y="84"/>
                    </a:lnTo>
                    <a:lnTo>
                      <a:pt x="81" y="116"/>
                    </a:lnTo>
                    <a:lnTo>
                      <a:pt x="55" y="128"/>
                    </a:lnTo>
                    <a:lnTo>
                      <a:pt x="27" y="132"/>
                    </a:lnTo>
                    <a:lnTo>
                      <a:pt x="25" y="128"/>
                    </a:lnTo>
                    <a:lnTo>
                      <a:pt x="15" y="132"/>
                    </a:lnTo>
                    <a:lnTo>
                      <a:pt x="0" y="11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0" name="Freeform 904"/>
              <p:cNvSpPr>
                <a:spLocks/>
              </p:cNvSpPr>
              <p:nvPr/>
            </p:nvSpPr>
            <p:spPr bwMode="auto">
              <a:xfrm>
                <a:off x="3239" y="2495"/>
                <a:ext cx="126" cy="148"/>
              </a:xfrm>
              <a:custGeom>
                <a:avLst/>
                <a:gdLst>
                  <a:gd name="T0" fmla="*/ 8 w 126"/>
                  <a:gd name="T1" fmla="*/ 0 h 148"/>
                  <a:gd name="T2" fmla="*/ 28 w 126"/>
                  <a:gd name="T3" fmla="*/ 0 h 148"/>
                  <a:gd name="T4" fmla="*/ 64 w 126"/>
                  <a:gd name="T5" fmla="*/ 16 h 148"/>
                  <a:gd name="T6" fmla="*/ 88 w 126"/>
                  <a:gd name="T7" fmla="*/ 18 h 148"/>
                  <a:gd name="T8" fmla="*/ 108 w 126"/>
                  <a:gd name="T9" fmla="*/ 6 h 148"/>
                  <a:gd name="T10" fmla="*/ 114 w 126"/>
                  <a:gd name="T11" fmla="*/ 14 h 148"/>
                  <a:gd name="T12" fmla="*/ 126 w 126"/>
                  <a:gd name="T13" fmla="*/ 10 h 148"/>
                  <a:gd name="T14" fmla="*/ 126 w 126"/>
                  <a:gd name="T15" fmla="*/ 20 h 148"/>
                  <a:gd name="T16" fmla="*/ 110 w 126"/>
                  <a:gd name="T17" fmla="*/ 30 h 148"/>
                  <a:gd name="T18" fmla="*/ 112 w 126"/>
                  <a:gd name="T19" fmla="*/ 86 h 148"/>
                  <a:gd name="T20" fmla="*/ 122 w 126"/>
                  <a:gd name="T21" fmla="*/ 98 h 148"/>
                  <a:gd name="T22" fmla="*/ 112 w 126"/>
                  <a:gd name="T23" fmla="*/ 106 h 148"/>
                  <a:gd name="T24" fmla="*/ 100 w 126"/>
                  <a:gd name="T25" fmla="*/ 118 h 148"/>
                  <a:gd name="T26" fmla="*/ 92 w 126"/>
                  <a:gd name="T27" fmla="*/ 136 h 148"/>
                  <a:gd name="T28" fmla="*/ 86 w 126"/>
                  <a:gd name="T29" fmla="*/ 148 h 148"/>
                  <a:gd name="T30" fmla="*/ 62 w 126"/>
                  <a:gd name="T31" fmla="*/ 130 h 148"/>
                  <a:gd name="T32" fmla="*/ 58 w 126"/>
                  <a:gd name="T33" fmla="*/ 120 h 148"/>
                  <a:gd name="T34" fmla="*/ 6 w 126"/>
                  <a:gd name="T35" fmla="*/ 92 h 148"/>
                  <a:gd name="T36" fmla="*/ 2 w 126"/>
                  <a:gd name="T37" fmla="*/ 92 h 148"/>
                  <a:gd name="T38" fmla="*/ 6 w 126"/>
                  <a:gd name="T39" fmla="*/ 78 h 148"/>
                  <a:gd name="T40" fmla="*/ 4 w 126"/>
                  <a:gd name="T41" fmla="*/ 66 h 148"/>
                  <a:gd name="T42" fmla="*/ 18 w 126"/>
                  <a:gd name="T43" fmla="*/ 50 h 148"/>
                  <a:gd name="T44" fmla="*/ 12 w 126"/>
                  <a:gd name="T45" fmla="*/ 28 h 148"/>
                  <a:gd name="T46" fmla="*/ 0 w 126"/>
                  <a:gd name="T47" fmla="*/ 8 h 148"/>
                  <a:gd name="T48" fmla="*/ 8 w 126"/>
                  <a:gd name="T49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6" h="148">
                    <a:moveTo>
                      <a:pt x="8" y="0"/>
                    </a:moveTo>
                    <a:lnTo>
                      <a:pt x="28" y="0"/>
                    </a:lnTo>
                    <a:lnTo>
                      <a:pt x="64" y="16"/>
                    </a:lnTo>
                    <a:lnTo>
                      <a:pt x="88" y="18"/>
                    </a:lnTo>
                    <a:lnTo>
                      <a:pt x="108" y="6"/>
                    </a:lnTo>
                    <a:lnTo>
                      <a:pt x="114" y="14"/>
                    </a:lnTo>
                    <a:lnTo>
                      <a:pt x="126" y="10"/>
                    </a:lnTo>
                    <a:lnTo>
                      <a:pt x="126" y="20"/>
                    </a:lnTo>
                    <a:lnTo>
                      <a:pt x="110" y="30"/>
                    </a:lnTo>
                    <a:lnTo>
                      <a:pt x="112" y="86"/>
                    </a:lnTo>
                    <a:lnTo>
                      <a:pt x="122" y="98"/>
                    </a:lnTo>
                    <a:lnTo>
                      <a:pt x="112" y="106"/>
                    </a:lnTo>
                    <a:lnTo>
                      <a:pt x="100" y="118"/>
                    </a:lnTo>
                    <a:lnTo>
                      <a:pt x="92" y="136"/>
                    </a:lnTo>
                    <a:lnTo>
                      <a:pt x="86" y="148"/>
                    </a:lnTo>
                    <a:lnTo>
                      <a:pt x="62" y="130"/>
                    </a:lnTo>
                    <a:lnTo>
                      <a:pt x="58" y="120"/>
                    </a:lnTo>
                    <a:lnTo>
                      <a:pt x="6" y="92"/>
                    </a:lnTo>
                    <a:lnTo>
                      <a:pt x="2" y="92"/>
                    </a:lnTo>
                    <a:lnTo>
                      <a:pt x="6" y="78"/>
                    </a:lnTo>
                    <a:lnTo>
                      <a:pt x="4" y="66"/>
                    </a:lnTo>
                    <a:lnTo>
                      <a:pt x="18" y="50"/>
                    </a:lnTo>
                    <a:lnTo>
                      <a:pt x="12" y="28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1" name="Freeform 905"/>
              <p:cNvSpPr>
                <a:spLocks/>
              </p:cNvSpPr>
              <p:nvPr/>
            </p:nvSpPr>
            <p:spPr bwMode="auto">
              <a:xfrm>
                <a:off x="2842" y="2531"/>
                <a:ext cx="89" cy="96"/>
              </a:xfrm>
              <a:custGeom>
                <a:avLst/>
                <a:gdLst>
                  <a:gd name="T0" fmla="*/ 39 w 89"/>
                  <a:gd name="T1" fmla="*/ 0 h 96"/>
                  <a:gd name="T2" fmla="*/ 67 w 89"/>
                  <a:gd name="T3" fmla="*/ 0 h 96"/>
                  <a:gd name="T4" fmla="*/ 71 w 89"/>
                  <a:gd name="T5" fmla="*/ 16 h 96"/>
                  <a:gd name="T6" fmla="*/ 85 w 89"/>
                  <a:gd name="T7" fmla="*/ 14 h 96"/>
                  <a:gd name="T8" fmla="*/ 89 w 89"/>
                  <a:gd name="T9" fmla="*/ 24 h 96"/>
                  <a:gd name="T10" fmla="*/ 81 w 89"/>
                  <a:gd name="T11" fmla="*/ 30 h 96"/>
                  <a:gd name="T12" fmla="*/ 81 w 89"/>
                  <a:gd name="T13" fmla="*/ 42 h 96"/>
                  <a:gd name="T14" fmla="*/ 89 w 89"/>
                  <a:gd name="T15" fmla="*/ 48 h 96"/>
                  <a:gd name="T16" fmla="*/ 89 w 89"/>
                  <a:gd name="T17" fmla="*/ 68 h 96"/>
                  <a:gd name="T18" fmla="*/ 85 w 89"/>
                  <a:gd name="T19" fmla="*/ 76 h 96"/>
                  <a:gd name="T20" fmla="*/ 67 w 89"/>
                  <a:gd name="T21" fmla="*/ 74 h 96"/>
                  <a:gd name="T22" fmla="*/ 61 w 89"/>
                  <a:gd name="T23" fmla="*/ 66 h 96"/>
                  <a:gd name="T24" fmla="*/ 51 w 89"/>
                  <a:gd name="T25" fmla="*/ 74 h 96"/>
                  <a:gd name="T26" fmla="*/ 43 w 89"/>
                  <a:gd name="T27" fmla="*/ 74 h 96"/>
                  <a:gd name="T28" fmla="*/ 43 w 89"/>
                  <a:gd name="T29" fmla="*/ 86 h 96"/>
                  <a:gd name="T30" fmla="*/ 51 w 89"/>
                  <a:gd name="T31" fmla="*/ 86 h 96"/>
                  <a:gd name="T32" fmla="*/ 51 w 89"/>
                  <a:gd name="T33" fmla="*/ 96 h 96"/>
                  <a:gd name="T34" fmla="*/ 36 w 89"/>
                  <a:gd name="T35" fmla="*/ 96 h 96"/>
                  <a:gd name="T36" fmla="*/ 18 w 89"/>
                  <a:gd name="T37" fmla="*/ 82 h 96"/>
                  <a:gd name="T38" fmla="*/ 10 w 89"/>
                  <a:gd name="T39" fmla="*/ 68 h 96"/>
                  <a:gd name="T40" fmla="*/ 0 w 89"/>
                  <a:gd name="T41" fmla="*/ 48 h 96"/>
                  <a:gd name="T42" fmla="*/ 10 w 89"/>
                  <a:gd name="T43" fmla="*/ 32 h 96"/>
                  <a:gd name="T44" fmla="*/ 12 w 89"/>
                  <a:gd name="T45" fmla="*/ 24 h 96"/>
                  <a:gd name="T46" fmla="*/ 36 w 89"/>
                  <a:gd name="T47" fmla="*/ 22 h 96"/>
                  <a:gd name="T48" fmla="*/ 39 w 89"/>
                  <a:gd name="T4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9" h="96">
                    <a:moveTo>
                      <a:pt x="39" y="0"/>
                    </a:moveTo>
                    <a:lnTo>
                      <a:pt x="67" y="0"/>
                    </a:lnTo>
                    <a:lnTo>
                      <a:pt x="71" y="16"/>
                    </a:lnTo>
                    <a:lnTo>
                      <a:pt x="85" y="14"/>
                    </a:lnTo>
                    <a:lnTo>
                      <a:pt x="89" y="24"/>
                    </a:lnTo>
                    <a:lnTo>
                      <a:pt x="81" y="30"/>
                    </a:lnTo>
                    <a:lnTo>
                      <a:pt x="81" y="42"/>
                    </a:lnTo>
                    <a:lnTo>
                      <a:pt x="89" y="48"/>
                    </a:lnTo>
                    <a:lnTo>
                      <a:pt x="89" y="68"/>
                    </a:lnTo>
                    <a:lnTo>
                      <a:pt x="85" y="76"/>
                    </a:lnTo>
                    <a:lnTo>
                      <a:pt x="67" y="74"/>
                    </a:lnTo>
                    <a:lnTo>
                      <a:pt x="61" y="66"/>
                    </a:lnTo>
                    <a:lnTo>
                      <a:pt x="51" y="74"/>
                    </a:lnTo>
                    <a:lnTo>
                      <a:pt x="43" y="74"/>
                    </a:lnTo>
                    <a:lnTo>
                      <a:pt x="43" y="86"/>
                    </a:lnTo>
                    <a:lnTo>
                      <a:pt x="51" y="86"/>
                    </a:lnTo>
                    <a:lnTo>
                      <a:pt x="51" y="96"/>
                    </a:lnTo>
                    <a:lnTo>
                      <a:pt x="36" y="96"/>
                    </a:lnTo>
                    <a:lnTo>
                      <a:pt x="18" y="82"/>
                    </a:lnTo>
                    <a:lnTo>
                      <a:pt x="10" y="68"/>
                    </a:lnTo>
                    <a:lnTo>
                      <a:pt x="0" y="48"/>
                    </a:lnTo>
                    <a:lnTo>
                      <a:pt x="10" y="32"/>
                    </a:lnTo>
                    <a:lnTo>
                      <a:pt x="12" y="24"/>
                    </a:lnTo>
                    <a:lnTo>
                      <a:pt x="36" y="22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2" name="Freeform 906"/>
              <p:cNvSpPr>
                <a:spLocks/>
              </p:cNvSpPr>
              <p:nvPr/>
            </p:nvSpPr>
            <p:spPr bwMode="auto">
              <a:xfrm>
                <a:off x="2432" y="2349"/>
                <a:ext cx="50" cy="12"/>
              </a:xfrm>
              <a:custGeom>
                <a:avLst/>
                <a:gdLst>
                  <a:gd name="T0" fmla="*/ 8 w 50"/>
                  <a:gd name="T1" fmla="*/ 0 h 12"/>
                  <a:gd name="T2" fmla="*/ 20 w 50"/>
                  <a:gd name="T3" fmla="*/ 0 h 12"/>
                  <a:gd name="T4" fmla="*/ 32 w 50"/>
                  <a:gd name="T5" fmla="*/ 2 h 12"/>
                  <a:gd name="T6" fmla="*/ 42 w 50"/>
                  <a:gd name="T7" fmla="*/ 4 h 12"/>
                  <a:gd name="T8" fmla="*/ 50 w 50"/>
                  <a:gd name="T9" fmla="*/ 6 h 12"/>
                  <a:gd name="T10" fmla="*/ 46 w 50"/>
                  <a:gd name="T11" fmla="*/ 8 h 12"/>
                  <a:gd name="T12" fmla="*/ 34 w 50"/>
                  <a:gd name="T13" fmla="*/ 8 h 12"/>
                  <a:gd name="T14" fmla="*/ 26 w 50"/>
                  <a:gd name="T15" fmla="*/ 8 h 12"/>
                  <a:gd name="T16" fmla="*/ 16 w 50"/>
                  <a:gd name="T17" fmla="*/ 8 h 12"/>
                  <a:gd name="T18" fmla="*/ 6 w 50"/>
                  <a:gd name="T19" fmla="*/ 12 h 12"/>
                  <a:gd name="T20" fmla="*/ 0 w 50"/>
                  <a:gd name="T21" fmla="*/ 10 h 12"/>
                  <a:gd name="T22" fmla="*/ 4 w 50"/>
                  <a:gd name="T23" fmla="*/ 0 h 12"/>
                  <a:gd name="T24" fmla="*/ 8 w 50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12">
                    <a:moveTo>
                      <a:pt x="8" y="0"/>
                    </a:moveTo>
                    <a:lnTo>
                      <a:pt x="20" y="0"/>
                    </a:lnTo>
                    <a:lnTo>
                      <a:pt x="32" y="2"/>
                    </a:lnTo>
                    <a:lnTo>
                      <a:pt x="42" y="4"/>
                    </a:lnTo>
                    <a:lnTo>
                      <a:pt x="50" y="6"/>
                    </a:lnTo>
                    <a:lnTo>
                      <a:pt x="46" y="8"/>
                    </a:lnTo>
                    <a:lnTo>
                      <a:pt x="34" y="8"/>
                    </a:lnTo>
                    <a:lnTo>
                      <a:pt x="26" y="8"/>
                    </a:lnTo>
                    <a:lnTo>
                      <a:pt x="16" y="8"/>
                    </a:lnTo>
                    <a:lnTo>
                      <a:pt x="6" y="12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3" name="Freeform 907"/>
              <p:cNvSpPr>
                <a:spLocks/>
              </p:cNvSpPr>
              <p:nvPr/>
            </p:nvSpPr>
            <p:spPr bwMode="auto">
              <a:xfrm>
                <a:off x="2432" y="2349"/>
                <a:ext cx="50" cy="12"/>
              </a:xfrm>
              <a:custGeom>
                <a:avLst/>
                <a:gdLst>
                  <a:gd name="T0" fmla="*/ 8 w 50"/>
                  <a:gd name="T1" fmla="*/ 0 h 12"/>
                  <a:gd name="T2" fmla="*/ 20 w 50"/>
                  <a:gd name="T3" fmla="*/ 0 h 12"/>
                  <a:gd name="T4" fmla="*/ 32 w 50"/>
                  <a:gd name="T5" fmla="*/ 2 h 12"/>
                  <a:gd name="T6" fmla="*/ 42 w 50"/>
                  <a:gd name="T7" fmla="*/ 4 h 12"/>
                  <a:gd name="T8" fmla="*/ 50 w 50"/>
                  <a:gd name="T9" fmla="*/ 6 h 12"/>
                  <a:gd name="T10" fmla="*/ 46 w 50"/>
                  <a:gd name="T11" fmla="*/ 8 h 12"/>
                  <a:gd name="T12" fmla="*/ 34 w 50"/>
                  <a:gd name="T13" fmla="*/ 8 h 12"/>
                  <a:gd name="T14" fmla="*/ 26 w 50"/>
                  <a:gd name="T15" fmla="*/ 8 h 12"/>
                  <a:gd name="T16" fmla="*/ 16 w 50"/>
                  <a:gd name="T17" fmla="*/ 8 h 12"/>
                  <a:gd name="T18" fmla="*/ 6 w 50"/>
                  <a:gd name="T19" fmla="*/ 12 h 12"/>
                  <a:gd name="T20" fmla="*/ 0 w 50"/>
                  <a:gd name="T21" fmla="*/ 10 h 12"/>
                  <a:gd name="T22" fmla="*/ 4 w 50"/>
                  <a:gd name="T23" fmla="*/ 0 h 12"/>
                  <a:gd name="T24" fmla="*/ 8 w 50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12">
                    <a:moveTo>
                      <a:pt x="8" y="0"/>
                    </a:moveTo>
                    <a:lnTo>
                      <a:pt x="20" y="0"/>
                    </a:lnTo>
                    <a:lnTo>
                      <a:pt x="32" y="2"/>
                    </a:lnTo>
                    <a:lnTo>
                      <a:pt x="42" y="4"/>
                    </a:lnTo>
                    <a:lnTo>
                      <a:pt x="50" y="6"/>
                    </a:lnTo>
                    <a:lnTo>
                      <a:pt x="46" y="8"/>
                    </a:lnTo>
                    <a:lnTo>
                      <a:pt x="34" y="8"/>
                    </a:lnTo>
                    <a:lnTo>
                      <a:pt x="26" y="8"/>
                    </a:lnTo>
                    <a:lnTo>
                      <a:pt x="16" y="8"/>
                    </a:lnTo>
                    <a:lnTo>
                      <a:pt x="6" y="12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4" name="Freeform 908"/>
              <p:cNvSpPr>
                <a:spLocks/>
              </p:cNvSpPr>
              <p:nvPr/>
            </p:nvSpPr>
            <p:spPr bwMode="auto">
              <a:xfrm>
                <a:off x="2428" y="2301"/>
                <a:ext cx="92" cy="70"/>
              </a:xfrm>
              <a:custGeom>
                <a:avLst/>
                <a:gdLst>
                  <a:gd name="T0" fmla="*/ 2 w 92"/>
                  <a:gd name="T1" fmla="*/ 34 h 70"/>
                  <a:gd name="T2" fmla="*/ 0 w 92"/>
                  <a:gd name="T3" fmla="*/ 28 h 70"/>
                  <a:gd name="T4" fmla="*/ 6 w 92"/>
                  <a:gd name="T5" fmla="*/ 20 h 70"/>
                  <a:gd name="T6" fmla="*/ 12 w 92"/>
                  <a:gd name="T7" fmla="*/ 12 h 70"/>
                  <a:gd name="T8" fmla="*/ 14 w 92"/>
                  <a:gd name="T9" fmla="*/ 2 h 70"/>
                  <a:gd name="T10" fmla="*/ 28 w 92"/>
                  <a:gd name="T11" fmla="*/ 0 h 70"/>
                  <a:gd name="T12" fmla="*/ 42 w 92"/>
                  <a:gd name="T13" fmla="*/ 0 h 70"/>
                  <a:gd name="T14" fmla="*/ 54 w 92"/>
                  <a:gd name="T15" fmla="*/ 6 h 70"/>
                  <a:gd name="T16" fmla="*/ 62 w 92"/>
                  <a:gd name="T17" fmla="*/ 12 h 70"/>
                  <a:gd name="T18" fmla="*/ 70 w 92"/>
                  <a:gd name="T19" fmla="*/ 24 h 70"/>
                  <a:gd name="T20" fmla="*/ 80 w 92"/>
                  <a:gd name="T21" fmla="*/ 32 h 70"/>
                  <a:gd name="T22" fmla="*/ 82 w 92"/>
                  <a:gd name="T23" fmla="*/ 38 h 70"/>
                  <a:gd name="T24" fmla="*/ 84 w 92"/>
                  <a:gd name="T25" fmla="*/ 50 h 70"/>
                  <a:gd name="T26" fmla="*/ 90 w 92"/>
                  <a:gd name="T27" fmla="*/ 58 h 70"/>
                  <a:gd name="T28" fmla="*/ 92 w 92"/>
                  <a:gd name="T29" fmla="*/ 66 h 70"/>
                  <a:gd name="T30" fmla="*/ 92 w 92"/>
                  <a:gd name="T31" fmla="*/ 70 h 70"/>
                  <a:gd name="T32" fmla="*/ 70 w 92"/>
                  <a:gd name="T33" fmla="*/ 68 h 70"/>
                  <a:gd name="T34" fmla="*/ 64 w 92"/>
                  <a:gd name="T35" fmla="*/ 64 h 70"/>
                  <a:gd name="T36" fmla="*/ 58 w 92"/>
                  <a:gd name="T37" fmla="*/ 64 h 70"/>
                  <a:gd name="T38" fmla="*/ 50 w 92"/>
                  <a:gd name="T39" fmla="*/ 64 h 70"/>
                  <a:gd name="T40" fmla="*/ 38 w 92"/>
                  <a:gd name="T41" fmla="*/ 64 h 70"/>
                  <a:gd name="T42" fmla="*/ 32 w 92"/>
                  <a:gd name="T43" fmla="*/ 64 h 70"/>
                  <a:gd name="T44" fmla="*/ 28 w 92"/>
                  <a:gd name="T45" fmla="*/ 68 h 70"/>
                  <a:gd name="T46" fmla="*/ 10 w 92"/>
                  <a:gd name="T47" fmla="*/ 70 h 70"/>
                  <a:gd name="T48" fmla="*/ 10 w 92"/>
                  <a:gd name="T49" fmla="*/ 60 h 70"/>
                  <a:gd name="T50" fmla="*/ 20 w 92"/>
                  <a:gd name="T51" fmla="*/ 56 h 70"/>
                  <a:gd name="T52" fmla="*/ 30 w 92"/>
                  <a:gd name="T53" fmla="*/ 56 h 70"/>
                  <a:gd name="T54" fmla="*/ 38 w 92"/>
                  <a:gd name="T55" fmla="*/ 56 h 70"/>
                  <a:gd name="T56" fmla="*/ 50 w 92"/>
                  <a:gd name="T57" fmla="*/ 56 h 70"/>
                  <a:gd name="T58" fmla="*/ 54 w 92"/>
                  <a:gd name="T59" fmla="*/ 54 h 70"/>
                  <a:gd name="T60" fmla="*/ 40 w 92"/>
                  <a:gd name="T61" fmla="*/ 50 h 70"/>
                  <a:gd name="T62" fmla="*/ 36 w 92"/>
                  <a:gd name="T63" fmla="*/ 50 h 70"/>
                  <a:gd name="T64" fmla="*/ 22 w 92"/>
                  <a:gd name="T65" fmla="*/ 48 h 70"/>
                  <a:gd name="T66" fmla="*/ 12 w 92"/>
                  <a:gd name="T67" fmla="*/ 48 h 70"/>
                  <a:gd name="T68" fmla="*/ 8 w 92"/>
                  <a:gd name="T69" fmla="*/ 48 h 70"/>
                  <a:gd name="T70" fmla="*/ 4 w 92"/>
                  <a:gd name="T71" fmla="*/ 40 h 70"/>
                  <a:gd name="T72" fmla="*/ 2 w 92"/>
                  <a:gd name="T73" fmla="*/ 3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2" h="70">
                    <a:moveTo>
                      <a:pt x="2" y="34"/>
                    </a:moveTo>
                    <a:lnTo>
                      <a:pt x="0" y="28"/>
                    </a:lnTo>
                    <a:lnTo>
                      <a:pt x="6" y="20"/>
                    </a:lnTo>
                    <a:lnTo>
                      <a:pt x="12" y="12"/>
                    </a:lnTo>
                    <a:lnTo>
                      <a:pt x="14" y="2"/>
                    </a:lnTo>
                    <a:lnTo>
                      <a:pt x="28" y="0"/>
                    </a:lnTo>
                    <a:lnTo>
                      <a:pt x="42" y="0"/>
                    </a:lnTo>
                    <a:lnTo>
                      <a:pt x="54" y="6"/>
                    </a:lnTo>
                    <a:lnTo>
                      <a:pt x="62" y="12"/>
                    </a:lnTo>
                    <a:lnTo>
                      <a:pt x="70" y="24"/>
                    </a:lnTo>
                    <a:lnTo>
                      <a:pt x="80" y="32"/>
                    </a:lnTo>
                    <a:lnTo>
                      <a:pt x="82" y="38"/>
                    </a:lnTo>
                    <a:lnTo>
                      <a:pt x="84" y="50"/>
                    </a:lnTo>
                    <a:lnTo>
                      <a:pt x="90" y="58"/>
                    </a:lnTo>
                    <a:lnTo>
                      <a:pt x="92" y="66"/>
                    </a:lnTo>
                    <a:lnTo>
                      <a:pt x="92" y="70"/>
                    </a:lnTo>
                    <a:lnTo>
                      <a:pt x="70" y="68"/>
                    </a:lnTo>
                    <a:lnTo>
                      <a:pt x="64" y="64"/>
                    </a:lnTo>
                    <a:lnTo>
                      <a:pt x="58" y="64"/>
                    </a:lnTo>
                    <a:lnTo>
                      <a:pt x="50" y="64"/>
                    </a:lnTo>
                    <a:lnTo>
                      <a:pt x="38" y="64"/>
                    </a:lnTo>
                    <a:lnTo>
                      <a:pt x="32" y="64"/>
                    </a:lnTo>
                    <a:lnTo>
                      <a:pt x="28" y="68"/>
                    </a:lnTo>
                    <a:lnTo>
                      <a:pt x="10" y="70"/>
                    </a:lnTo>
                    <a:lnTo>
                      <a:pt x="10" y="60"/>
                    </a:lnTo>
                    <a:lnTo>
                      <a:pt x="20" y="56"/>
                    </a:lnTo>
                    <a:lnTo>
                      <a:pt x="30" y="56"/>
                    </a:lnTo>
                    <a:lnTo>
                      <a:pt x="38" y="56"/>
                    </a:lnTo>
                    <a:lnTo>
                      <a:pt x="50" y="56"/>
                    </a:lnTo>
                    <a:lnTo>
                      <a:pt x="54" y="54"/>
                    </a:lnTo>
                    <a:lnTo>
                      <a:pt x="40" y="50"/>
                    </a:lnTo>
                    <a:lnTo>
                      <a:pt x="36" y="50"/>
                    </a:lnTo>
                    <a:lnTo>
                      <a:pt x="22" y="48"/>
                    </a:lnTo>
                    <a:lnTo>
                      <a:pt x="12" y="48"/>
                    </a:lnTo>
                    <a:lnTo>
                      <a:pt x="8" y="48"/>
                    </a:lnTo>
                    <a:lnTo>
                      <a:pt x="4" y="40"/>
                    </a:lnTo>
                    <a:lnTo>
                      <a:pt x="2" y="3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5" name="Freeform 909"/>
              <p:cNvSpPr>
                <a:spLocks/>
              </p:cNvSpPr>
              <p:nvPr/>
            </p:nvSpPr>
            <p:spPr bwMode="auto">
              <a:xfrm>
                <a:off x="3182" y="2982"/>
                <a:ext cx="38" cy="36"/>
              </a:xfrm>
              <a:custGeom>
                <a:avLst/>
                <a:gdLst>
                  <a:gd name="T0" fmla="*/ 28 w 38"/>
                  <a:gd name="T1" fmla="*/ 0 h 36"/>
                  <a:gd name="T2" fmla="*/ 0 w 38"/>
                  <a:gd name="T3" fmla="*/ 10 h 36"/>
                  <a:gd name="T4" fmla="*/ 8 w 38"/>
                  <a:gd name="T5" fmla="*/ 36 h 36"/>
                  <a:gd name="T6" fmla="*/ 38 w 38"/>
                  <a:gd name="T7" fmla="*/ 26 h 36"/>
                  <a:gd name="T8" fmla="*/ 26 w 38"/>
                  <a:gd name="T9" fmla="*/ 18 h 36"/>
                  <a:gd name="T10" fmla="*/ 28 w 38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6">
                    <a:moveTo>
                      <a:pt x="28" y="0"/>
                    </a:moveTo>
                    <a:lnTo>
                      <a:pt x="0" y="10"/>
                    </a:lnTo>
                    <a:lnTo>
                      <a:pt x="8" y="36"/>
                    </a:lnTo>
                    <a:lnTo>
                      <a:pt x="38" y="26"/>
                    </a:lnTo>
                    <a:lnTo>
                      <a:pt x="26" y="1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76" name="Freeform 910"/>
              <p:cNvSpPr>
                <a:spLocks/>
              </p:cNvSpPr>
              <p:nvPr/>
            </p:nvSpPr>
            <p:spPr bwMode="auto">
              <a:xfrm>
                <a:off x="3130" y="3018"/>
                <a:ext cx="32" cy="44"/>
              </a:xfrm>
              <a:custGeom>
                <a:avLst/>
                <a:gdLst>
                  <a:gd name="T0" fmla="*/ 32 w 32"/>
                  <a:gd name="T1" fmla="*/ 28 h 44"/>
                  <a:gd name="T2" fmla="*/ 16 w 32"/>
                  <a:gd name="T3" fmla="*/ 0 h 44"/>
                  <a:gd name="T4" fmla="*/ 0 w 32"/>
                  <a:gd name="T5" fmla="*/ 22 h 44"/>
                  <a:gd name="T6" fmla="*/ 10 w 32"/>
                  <a:gd name="T7" fmla="*/ 44 h 44"/>
                  <a:gd name="T8" fmla="*/ 18 w 32"/>
                  <a:gd name="T9" fmla="*/ 32 h 44"/>
                  <a:gd name="T10" fmla="*/ 32 w 32"/>
                  <a:gd name="T11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44">
                    <a:moveTo>
                      <a:pt x="32" y="28"/>
                    </a:moveTo>
                    <a:lnTo>
                      <a:pt x="16" y="0"/>
                    </a:lnTo>
                    <a:lnTo>
                      <a:pt x="0" y="22"/>
                    </a:lnTo>
                    <a:lnTo>
                      <a:pt x="10" y="44"/>
                    </a:lnTo>
                    <a:lnTo>
                      <a:pt x="18" y="32"/>
                    </a:lnTo>
                    <a:lnTo>
                      <a:pt x="32" y="2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grpSp>
          <p:nvGrpSpPr>
            <p:cNvPr id="595" name="Group 911"/>
            <p:cNvGrpSpPr>
              <a:grpSpLocks/>
            </p:cNvGrpSpPr>
            <p:nvPr/>
          </p:nvGrpSpPr>
          <p:grpSpPr bwMode="auto">
            <a:xfrm>
              <a:off x="3115" y="1859"/>
              <a:ext cx="812" cy="508"/>
              <a:chOff x="3115" y="1859"/>
              <a:chExt cx="812" cy="508"/>
            </a:xfrm>
            <a:grpFill/>
          </p:grpSpPr>
          <p:sp>
            <p:nvSpPr>
              <p:cNvPr id="707" name="Freeform 912"/>
              <p:cNvSpPr>
                <a:spLocks/>
              </p:cNvSpPr>
              <p:nvPr/>
            </p:nvSpPr>
            <p:spPr bwMode="auto">
              <a:xfrm>
                <a:off x="3217" y="1981"/>
                <a:ext cx="30" cy="16"/>
              </a:xfrm>
              <a:custGeom>
                <a:avLst/>
                <a:gdLst>
                  <a:gd name="T0" fmla="*/ 8 w 30"/>
                  <a:gd name="T1" fmla="*/ 6 h 16"/>
                  <a:gd name="T2" fmla="*/ 16 w 30"/>
                  <a:gd name="T3" fmla="*/ 4 h 16"/>
                  <a:gd name="T4" fmla="*/ 24 w 30"/>
                  <a:gd name="T5" fmla="*/ 4 h 16"/>
                  <a:gd name="T6" fmla="*/ 30 w 30"/>
                  <a:gd name="T7" fmla="*/ 0 h 16"/>
                  <a:gd name="T8" fmla="*/ 22 w 30"/>
                  <a:gd name="T9" fmla="*/ 8 h 16"/>
                  <a:gd name="T10" fmla="*/ 18 w 30"/>
                  <a:gd name="T11" fmla="*/ 12 h 16"/>
                  <a:gd name="T12" fmla="*/ 12 w 30"/>
                  <a:gd name="T13" fmla="*/ 16 h 16"/>
                  <a:gd name="T14" fmla="*/ 4 w 30"/>
                  <a:gd name="T15" fmla="*/ 16 h 16"/>
                  <a:gd name="T16" fmla="*/ 0 w 30"/>
                  <a:gd name="T17" fmla="*/ 12 h 16"/>
                  <a:gd name="T18" fmla="*/ 0 w 30"/>
                  <a:gd name="T19" fmla="*/ 6 h 16"/>
                  <a:gd name="T20" fmla="*/ 8 w 30"/>
                  <a:gd name="T21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16">
                    <a:moveTo>
                      <a:pt x="8" y="6"/>
                    </a:moveTo>
                    <a:lnTo>
                      <a:pt x="16" y="4"/>
                    </a:lnTo>
                    <a:lnTo>
                      <a:pt x="24" y="4"/>
                    </a:lnTo>
                    <a:lnTo>
                      <a:pt x="30" y="0"/>
                    </a:lnTo>
                    <a:lnTo>
                      <a:pt x="22" y="8"/>
                    </a:lnTo>
                    <a:lnTo>
                      <a:pt x="18" y="12"/>
                    </a:lnTo>
                    <a:lnTo>
                      <a:pt x="12" y="16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8" y="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08" name="Freeform 913"/>
              <p:cNvSpPr>
                <a:spLocks/>
              </p:cNvSpPr>
              <p:nvPr/>
            </p:nvSpPr>
            <p:spPr bwMode="auto">
              <a:xfrm>
                <a:off x="3119" y="1859"/>
                <a:ext cx="292" cy="112"/>
              </a:xfrm>
              <a:custGeom>
                <a:avLst/>
                <a:gdLst>
                  <a:gd name="T0" fmla="*/ 0 w 292"/>
                  <a:gd name="T1" fmla="*/ 46 h 112"/>
                  <a:gd name="T2" fmla="*/ 6 w 292"/>
                  <a:gd name="T3" fmla="*/ 34 h 112"/>
                  <a:gd name="T4" fmla="*/ 26 w 292"/>
                  <a:gd name="T5" fmla="*/ 34 h 112"/>
                  <a:gd name="T6" fmla="*/ 46 w 292"/>
                  <a:gd name="T7" fmla="*/ 34 h 112"/>
                  <a:gd name="T8" fmla="*/ 52 w 292"/>
                  <a:gd name="T9" fmla="*/ 26 h 112"/>
                  <a:gd name="T10" fmla="*/ 52 w 292"/>
                  <a:gd name="T11" fmla="*/ 22 h 112"/>
                  <a:gd name="T12" fmla="*/ 46 w 292"/>
                  <a:gd name="T13" fmla="*/ 16 h 112"/>
                  <a:gd name="T14" fmla="*/ 82 w 292"/>
                  <a:gd name="T15" fmla="*/ 18 h 112"/>
                  <a:gd name="T16" fmla="*/ 110 w 292"/>
                  <a:gd name="T17" fmla="*/ 0 h 112"/>
                  <a:gd name="T18" fmla="*/ 146 w 292"/>
                  <a:gd name="T19" fmla="*/ 12 h 112"/>
                  <a:gd name="T20" fmla="*/ 160 w 292"/>
                  <a:gd name="T21" fmla="*/ 16 h 112"/>
                  <a:gd name="T22" fmla="*/ 182 w 292"/>
                  <a:gd name="T23" fmla="*/ 22 h 112"/>
                  <a:gd name="T24" fmla="*/ 218 w 292"/>
                  <a:gd name="T25" fmla="*/ 22 h 112"/>
                  <a:gd name="T26" fmla="*/ 242 w 292"/>
                  <a:gd name="T27" fmla="*/ 10 h 112"/>
                  <a:gd name="T28" fmla="*/ 252 w 292"/>
                  <a:gd name="T29" fmla="*/ 14 h 112"/>
                  <a:gd name="T30" fmla="*/ 262 w 292"/>
                  <a:gd name="T31" fmla="*/ 10 h 112"/>
                  <a:gd name="T32" fmla="*/ 274 w 292"/>
                  <a:gd name="T33" fmla="*/ 20 h 112"/>
                  <a:gd name="T34" fmla="*/ 274 w 292"/>
                  <a:gd name="T35" fmla="*/ 42 h 112"/>
                  <a:gd name="T36" fmla="*/ 292 w 292"/>
                  <a:gd name="T37" fmla="*/ 46 h 112"/>
                  <a:gd name="T38" fmla="*/ 282 w 292"/>
                  <a:gd name="T39" fmla="*/ 52 h 112"/>
                  <a:gd name="T40" fmla="*/ 286 w 292"/>
                  <a:gd name="T41" fmla="*/ 68 h 112"/>
                  <a:gd name="T42" fmla="*/ 292 w 292"/>
                  <a:gd name="T43" fmla="*/ 88 h 112"/>
                  <a:gd name="T44" fmla="*/ 282 w 292"/>
                  <a:gd name="T45" fmla="*/ 90 h 112"/>
                  <a:gd name="T46" fmla="*/ 252 w 292"/>
                  <a:gd name="T47" fmla="*/ 92 h 112"/>
                  <a:gd name="T48" fmla="*/ 214 w 292"/>
                  <a:gd name="T49" fmla="*/ 100 h 112"/>
                  <a:gd name="T50" fmla="*/ 190 w 292"/>
                  <a:gd name="T51" fmla="*/ 96 h 112"/>
                  <a:gd name="T52" fmla="*/ 182 w 292"/>
                  <a:gd name="T53" fmla="*/ 100 h 112"/>
                  <a:gd name="T54" fmla="*/ 164 w 292"/>
                  <a:gd name="T55" fmla="*/ 96 h 112"/>
                  <a:gd name="T56" fmla="*/ 154 w 292"/>
                  <a:gd name="T57" fmla="*/ 112 h 112"/>
                  <a:gd name="T58" fmla="*/ 156 w 292"/>
                  <a:gd name="T59" fmla="*/ 96 h 112"/>
                  <a:gd name="T60" fmla="*/ 146 w 292"/>
                  <a:gd name="T61" fmla="*/ 100 h 112"/>
                  <a:gd name="T62" fmla="*/ 128 w 292"/>
                  <a:gd name="T63" fmla="*/ 100 h 112"/>
                  <a:gd name="T64" fmla="*/ 110 w 292"/>
                  <a:gd name="T65" fmla="*/ 110 h 112"/>
                  <a:gd name="T66" fmla="*/ 92 w 292"/>
                  <a:gd name="T67" fmla="*/ 104 h 112"/>
                  <a:gd name="T68" fmla="*/ 72 w 292"/>
                  <a:gd name="T69" fmla="*/ 96 h 112"/>
                  <a:gd name="T70" fmla="*/ 68 w 292"/>
                  <a:gd name="T71" fmla="*/ 104 h 112"/>
                  <a:gd name="T72" fmla="*/ 50 w 292"/>
                  <a:gd name="T73" fmla="*/ 108 h 112"/>
                  <a:gd name="T74" fmla="*/ 34 w 292"/>
                  <a:gd name="T75" fmla="*/ 96 h 112"/>
                  <a:gd name="T76" fmla="*/ 16 w 292"/>
                  <a:gd name="T77" fmla="*/ 84 h 112"/>
                  <a:gd name="T78" fmla="*/ 6 w 292"/>
                  <a:gd name="T79" fmla="*/ 74 h 112"/>
                  <a:gd name="T80" fmla="*/ 14 w 292"/>
                  <a:gd name="T81" fmla="*/ 62 h 112"/>
                  <a:gd name="T82" fmla="*/ 10 w 292"/>
                  <a:gd name="T83" fmla="*/ 4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92" h="112">
                    <a:moveTo>
                      <a:pt x="10" y="48"/>
                    </a:moveTo>
                    <a:lnTo>
                      <a:pt x="0" y="46"/>
                    </a:lnTo>
                    <a:lnTo>
                      <a:pt x="0" y="42"/>
                    </a:lnTo>
                    <a:lnTo>
                      <a:pt x="6" y="34"/>
                    </a:lnTo>
                    <a:lnTo>
                      <a:pt x="12" y="32"/>
                    </a:lnTo>
                    <a:lnTo>
                      <a:pt x="26" y="34"/>
                    </a:lnTo>
                    <a:lnTo>
                      <a:pt x="38" y="34"/>
                    </a:lnTo>
                    <a:lnTo>
                      <a:pt x="46" y="34"/>
                    </a:lnTo>
                    <a:lnTo>
                      <a:pt x="46" y="28"/>
                    </a:lnTo>
                    <a:lnTo>
                      <a:pt x="52" y="26"/>
                    </a:lnTo>
                    <a:lnTo>
                      <a:pt x="58" y="26"/>
                    </a:lnTo>
                    <a:lnTo>
                      <a:pt x="52" y="22"/>
                    </a:lnTo>
                    <a:lnTo>
                      <a:pt x="46" y="22"/>
                    </a:lnTo>
                    <a:lnTo>
                      <a:pt x="46" y="16"/>
                    </a:lnTo>
                    <a:lnTo>
                      <a:pt x="68" y="18"/>
                    </a:lnTo>
                    <a:lnTo>
                      <a:pt x="82" y="18"/>
                    </a:lnTo>
                    <a:lnTo>
                      <a:pt x="90" y="10"/>
                    </a:lnTo>
                    <a:lnTo>
                      <a:pt x="110" y="0"/>
                    </a:lnTo>
                    <a:lnTo>
                      <a:pt x="140" y="0"/>
                    </a:lnTo>
                    <a:lnTo>
                      <a:pt x="146" y="12"/>
                    </a:lnTo>
                    <a:lnTo>
                      <a:pt x="154" y="10"/>
                    </a:lnTo>
                    <a:lnTo>
                      <a:pt x="160" y="16"/>
                    </a:lnTo>
                    <a:lnTo>
                      <a:pt x="168" y="18"/>
                    </a:lnTo>
                    <a:lnTo>
                      <a:pt x="182" y="22"/>
                    </a:lnTo>
                    <a:lnTo>
                      <a:pt x="200" y="22"/>
                    </a:lnTo>
                    <a:lnTo>
                      <a:pt x="218" y="22"/>
                    </a:lnTo>
                    <a:lnTo>
                      <a:pt x="234" y="18"/>
                    </a:lnTo>
                    <a:lnTo>
                      <a:pt x="242" y="10"/>
                    </a:lnTo>
                    <a:lnTo>
                      <a:pt x="248" y="12"/>
                    </a:lnTo>
                    <a:lnTo>
                      <a:pt x="252" y="14"/>
                    </a:lnTo>
                    <a:lnTo>
                      <a:pt x="254" y="8"/>
                    </a:lnTo>
                    <a:lnTo>
                      <a:pt x="262" y="10"/>
                    </a:lnTo>
                    <a:lnTo>
                      <a:pt x="268" y="16"/>
                    </a:lnTo>
                    <a:lnTo>
                      <a:pt x="274" y="20"/>
                    </a:lnTo>
                    <a:lnTo>
                      <a:pt x="274" y="30"/>
                    </a:lnTo>
                    <a:lnTo>
                      <a:pt x="274" y="42"/>
                    </a:lnTo>
                    <a:lnTo>
                      <a:pt x="286" y="42"/>
                    </a:lnTo>
                    <a:lnTo>
                      <a:pt x="292" y="46"/>
                    </a:lnTo>
                    <a:lnTo>
                      <a:pt x="284" y="48"/>
                    </a:lnTo>
                    <a:lnTo>
                      <a:pt x="282" y="52"/>
                    </a:lnTo>
                    <a:lnTo>
                      <a:pt x="284" y="60"/>
                    </a:lnTo>
                    <a:lnTo>
                      <a:pt x="286" y="68"/>
                    </a:lnTo>
                    <a:lnTo>
                      <a:pt x="288" y="78"/>
                    </a:lnTo>
                    <a:lnTo>
                      <a:pt x="292" y="88"/>
                    </a:lnTo>
                    <a:lnTo>
                      <a:pt x="290" y="92"/>
                    </a:lnTo>
                    <a:lnTo>
                      <a:pt x="282" y="90"/>
                    </a:lnTo>
                    <a:lnTo>
                      <a:pt x="262" y="86"/>
                    </a:lnTo>
                    <a:lnTo>
                      <a:pt x="252" y="92"/>
                    </a:lnTo>
                    <a:lnTo>
                      <a:pt x="226" y="92"/>
                    </a:lnTo>
                    <a:lnTo>
                      <a:pt x="214" y="100"/>
                    </a:lnTo>
                    <a:lnTo>
                      <a:pt x="196" y="102"/>
                    </a:lnTo>
                    <a:lnTo>
                      <a:pt x="190" y="96"/>
                    </a:lnTo>
                    <a:lnTo>
                      <a:pt x="184" y="96"/>
                    </a:lnTo>
                    <a:lnTo>
                      <a:pt x="182" y="100"/>
                    </a:lnTo>
                    <a:lnTo>
                      <a:pt x="170" y="100"/>
                    </a:lnTo>
                    <a:lnTo>
                      <a:pt x="164" y="96"/>
                    </a:lnTo>
                    <a:lnTo>
                      <a:pt x="162" y="104"/>
                    </a:lnTo>
                    <a:lnTo>
                      <a:pt x="154" y="112"/>
                    </a:lnTo>
                    <a:lnTo>
                      <a:pt x="152" y="104"/>
                    </a:lnTo>
                    <a:lnTo>
                      <a:pt x="156" y="96"/>
                    </a:lnTo>
                    <a:lnTo>
                      <a:pt x="150" y="96"/>
                    </a:lnTo>
                    <a:lnTo>
                      <a:pt x="146" y="100"/>
                    </a:lnTo>
                    <a:lnTo>
                      <a:pt x="132" y="98"/>
                    </a:lnTo>
                    <a:lnTo>
                      <a:pt x="128" y="100"/>
                    </a:lnTo>
                    <a:lnTo>
                      <a:pt x="120" y="108"/>
                    </a:lnTo>
                    <a:lnTo>
                      <a:pt x="110" y="110"/>
                    </a:lnTo>
                    <a:lnTo>
                      <a:pt x="100" y="110"/>
                    </a:lnTo>
                    <a:lnTo>
                      <a:pt x="92" y="104"/>
                    </a:lnTo>
                    <a:lnTo>
                      <a:pt x="80" y="100"/>
                    </a:lnTo>
                    <a:lnTo>
                      <a:pt x="72" y="96"/>
                    </a:lnTo>
                    <a:lnTo>
                      <a:pt x="66" y="98"/>
                    </a:lnTo>
                    <a:lnTo>
                      <a:pt x="68" y="104"/>
                    </a:lnTo>
                    <a:lnTo>
                      <a:pt x="66" y="108"/>
                    </a:lnTo>
                    <a:lnTo>
                      <a:pt x="50" y="108"/>
                    </a:lnTo>
                    <a:lnTo>
                      <a:pt x="40" y="100"/>
                    </a:lnTo>
                    <a:lnTo>
                      <a:pt x="34" y="96"/>
                    </a:lnTo>
                    <a:lnTo>
                      <a:pt x="20" y="92"/>
                    </a:lnTo>
                    <a:lnTo>
                      <a:pt x="16" y="84"/>
                    </a:lnTo>
                    <a:lnTo>
                      <a:pt x="16" y="78"/>
                    </a:lnTo>
                    <a:lnTo>
                      <a:pt x="6" y="74"/>
                    </a:lnTo>
                    <a:lnTo>
                      <a:pt x="10" y="68"/>
                    </a:lnTo>
                    <a:lnTo>
                      <a:pt x="14" y="62"/>
                    </a:lnTo>
                    <a:lnTo>
                      <a:pt x="12" y="54"/>
                    </a:lnTo>
                    <a:lnTo>
                      <a:pt x="10" y="4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09" name="Freeform 914"/>
              <p:cNvSpPr>
                <a:spLocks/>
              </p:cNvSpPr>
              <p:nvPr/>
            </p:nvSpPr>
            <p:spPr bwMode="auto">
              <a:xfrm>
                <a:off x="3257" y="1997"/>
                <a:ext cx="28" cy="28"/>
              </a:xfrm>
              <a:custGeom>
                <a:avLst/>
                <a:gdLst>
                  <a:gd name="T0" fmla="*/ 16 w 28"/>
                  <a:gd name="T1" fmla="*/ 2 h 28"/>
                  <a:gd name="T2" fmla="*/ 24 w 28"/>
                  <a:gd name="T3" fmla="*/ 0 h 28"/>
                  <a:gd name="T4" fmla="*/ 28 w 28"/>
                  <a:gd name="T5" fmla="*/ 4 h 28"/>
                  <a:gd name="T6" fmla="*/ 24 w 28"/>
                  <a:gd name="T7" fmla="*/ 10 h 28"/>
                  <a:gd name="T8" fmla="*/ 18 w 28"/>
                  <a:gd name="T9" fmla="*/ 14 h 28"/>
                  <a:gd name="T10" fmla="*/ 16 w 28"/>
                  <a:gd name="T11" fmla="*/ 20 h 28"/>
                  <a:gd name="T12" fmla="*/ 10 w 28"/>
                  <a:gd name="T13" fmla="*/ 24 h 28"/>
                  <a:gd name="T14" fmla="*/ 6 w 28"/>
                  <a:gd name="T15" fmla="*/ 28 h 28"/>
                  <a:gd name="T16" fmla="*/ 0 w 28"/>
                  <a:gd name="T17" fmla="*/ 26 h 28"/>
                  <a:gd name="T18" fmla="*/ 6 w 28"/>
                  <a:gd name="T19" fmla="*/ 18 h 28"/>
                  <a:gd name="T20" fmla="*/ 12 w 28"/>
                  <a:gd name="T21" fmla="*/ 8 h 28"/>
                  <a:gd name="T22" fmla="*/ 16 w 28"/>
                  <a:gd name="T23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6" y="2"/>
                    </a:moveTo>
                    <a:lnTo>
                      <a:pt x="24" y="0"/>
                    </a:lnTo>
                    <a:lnTo>
                      <a:pt x="28" y="4"/>
                    </a:lnTo>
                    <a:lnTo>
                      <a:pt x="24" y="10"/>
                    </a:lnTo>
                    <a:lnTo>
                      <a:pt x="18" y="14"/>
                    </a:lnTo>
                    <a:lnTo>
                      <a:pt x="16" y="20"/>
                    </a:lnTo>
                    <a:lnTo>
                      <a:pt x="10" y="24"/>
                    </a:lnTo>
                    <a:lnTo>
                      <a:pt x="6" y="28"/>
                    </a:lnTo>
                    <a:lnTo>
                      <a:pt x="0" y="26"/>
                    </a:lnTo>
                    <a:lnTo>
                      <a:pt x="6" y="18"/>
                    </a:lnTo>
                    <a:lnTo>
                      <a:pt x="12" y="8"/>
                    </a:lnTo>
                    <a:lnTo>
                      <a:pt x="16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0" name="Freeform 915"/>
              <p:cNvSpPr>
                <a:spLocks/>
              </p:cNvSpPr>
              <p:nvPr/>
            </p:nvSpPr>
            <p:spPr bwMode="auto">
              <a:xfrm>
                <a:off x="3263" y="1951"/>
                <a:ext cx="108" cy="86"/>
              </a:xfrm>
              <a:custGeom>
                <a:avLst/>
                <a:gdLst>
                  <a:gd name="T0" fmla="*/ 10 w 108"/>
                  <a:gd name="T1" fmla="*/ 48 h 86"/>
                  <a:gd name="T2" fmla="*/ 8 w 108"/>
                  <a:gd name="T3" fmla="*/ 32 h 86"/>
                  <a:gd name="T4" fmla="*/ 8 w 108"/>
                  <a:gd name="T5" fmla="*/ 24 h 86"/>
                  <a:gd name="T6" fmla="*/ 10 w 108"/>
                  <a:gd name="T7" fmla="*/ 20 h 86"/>
                  <a:gd name="T8" fmla="*/ 18 w 108"/>
                  <a:gd name="T9" fmla="*/ 12 h 86"/>
                  <a:gd name="T10" fmla="*/ 20 w 108"/>
                  <a:gd name="T11" fmla="*/ 4 h 86"/>
                  <a:gd name="T12" fmla="*/ 26 w 108"/>
                  <a:gd name="T13" fmla="*/ 8 h 86"/>
                  <a:gd name="T14" fmla="*/ 38 w 108"/>
                  <a:gd name="T15" fmla="*/ 8 h 86"/>
                  <a:gd name="T16" fmla="*/ 40 w 108"/>
                  <a:gd name="T17" fmla="*/ 4 h 86"/>
                  <a:gd name="T18" fmla="*/ 46 w 108"/>
                  <a:gd name="T19" fmla="*/ 4 h 86"/>
                  <a:gd name="T20" fmla="*/ 52 w 108"/>
                  <a:gd name="T21" fmla="*/ 10 h 86"/>
                  <a:gd name="T22" fmla="*/ 70 w 108"/>
                  <a:gd name="T23" fmla="*/ 8 h 86"/>
                  <a:gd name="T24" fmla="*/ 82 w 108"/>
                  <a:gd name="T25" fmla="*/ 0 h 86"/>
                  <a:gd name="T26" fmla="*/ 108 w 108"/>
                  <a:gd name="T27" fmla="*/ 0 h 86"/>
                  <a:gd name="T28" fmla="*/ 108 w 108"/>
                  <a:gd name="T29" fmla="*/ 4 h 86"/>
                  <a:gd name="T30" fmla="*/ 94 w 108"/>
                  <a:gd name="T31" fmla="*/ 14 h 86"/>
                  <a:gd name="T32" fmla="*/ 90 w 108"/>
                  <a:gd name="T33" fmla="*/ 46 h 86"/>
                  <a:gd name="T34" fmla="*/ 54 w 108"/>
                  <a:gd name="T35" fmla="*/ 68 h 86"/>
                  <a:gd name="T36" fmla="*/ 28 w 108"/>
                  <a:gd name="T37" fmla="*/ 84 h 86"/>
                  <a:gd name="T38" fmla="*/ 20 w 108"/>
                  <a:gd name="T39" fmla="*/ 86 h 86"/>
                  <a:gd name="T40" fmla="*/ 12 w 108"/>
                  <a:gd name="T41" fmla="*/ 82 h 86"/>
                  <a:gd name="T42" fmla="*/ 6 w 108"/>
                  <a:gd name="T43" fmla="*/ 80 h 86"/>
                  <a:gd name="T44" fmla="*/ 2 w 108"/>
                  <a:gd name="T45" fmla="*/ 78 h 86"/>
                  <a:gd name="T46" fmla="*/ 0 w 108"/>
                  <a:gd name="T47" fmla="*/ 74 h 86"/>
                  <a:gd name="T48" fmla="*/ 10 w 108"/>
                  <a:gd name="T49" fmla="*/ 66 h 86"/>
                  <a:gd name="T50" fmla="*/ 12 w 108"/>
                  <a:gd name="T51" fmla="*/ 60 h 86"/>
                  <a:gd name="T52" fmla="*/ 18 w 108"/>
                  <a:gd name="T53" fmla="*/ 56 h 86"/>
                  <a:gd name="T54" fmla="*/ 22 w 108"/>
                  <a:gd name="T55" fmla="*/ 50 h 86"/>
                  <a:gd name="T56" fmla="*/ 18 w 108"/>
                  <a:gd name="T57" fmla="*/ 46 h 86"/>
                  <a:gd name="T58" fmla="*/ 10 w 108"/>
                  <a:gd name="T59" fmla="*/ 4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8" h="86">
                    <a:moveTo>
                      <a:pt x="10" y="48"/>
                    </a:moveTo>
                    <a:lnTo>
                      <a:pt x="8" y="32"/>
                    </a:lnTo>
                    <a:lnTo>
                      <a:pt x="8" y="24"/>
                    </a:lnTo>
                    <a:lnTo>
                      <a:pt x="10" y="20"/>
                    </a:lnTo>
                    <a:lnTo>
                      <a:pt x="18" y="12"/>
                    </a:lnTo>
                    <a:lnTo>
                      <a:pt x="20" y="4"/>
                    </a:lnTo>
                    <a:lnTo>
                      <a:pt x="26" y="8"/>
                    </a:lnTo>
                    <a:lnTo>
                      <a:pt x="38" y="8"/>
                    </a:lnTo>
                    <a:lnTo>
                      <a:pt x="40" y="4"/>
                    </a:lnTo>
                    <a:lnTo>
                      <a:pt x="46" y="4"/>
                    </a:lnTo>
                    <a:lnTo>
                      <a:pt x="52" y="10"/>
                    </a:lnTo>
                    <a:lnTo>
                      <a:pt x="70" y="8"/>
                    </a:lnTo>
                    <a:lnTo>
                      <a:pt x="82" y="0"/>
                    </a:lnTo>
                    <a:lnTo>
                      <a:pt x="108" y="0"/>
                    </a:lnTo>
                    <a:lnTo>
                      <a:pt x="108" y="4"/>
                    </a:lnTo>
                    <a:lnTo>
                      <a:pt x="94" y="14"/>
                    </a:lnTo>
                    <a:lnTo>
                      <a:pt x="90" y="46"/>
                    </a:lnTo>
                    <a:lnTo>
                      <a:pt x="54" y="68"/>
                    </a:lnTo>
                    <a:lnTo>
                      <a:pt x="28" y="84"/>
                    </a:lnTo>
                    <a:lnTo>
                      <a:pt x="20" y="86"/>
                    </a:lnTo>
                    <a:lnTo>
                      <a:pt x="12" y="82"/>
                    </a:lnTo>
                    <a:lnTo>
                      <a:pt x="6" y="80"/>
                    </a:lnTo>
                    <a:lnTo>
                      <a:pt x="2" y="78"/>
                    </a:lnTo>
                    <a:lnTo>
                      <a:pt x="0" y="74"/>
                    </a:lnTo>
                    <a:lnTo>
                      <a:pt x="10" y="66"/>
                    </a:lnTo>
                    <a:lnTo>
                      <a:pt x="12" y="60"/>
                    </a:lnTo>
                    <a:lnTo>
                      <a:pt x="18" y="56"/>
                    </a:lnTo>
                    <a:lnTo>
                      <a:pt x="22" y="50"/>
                    </a:lnTo>
                    <a:lnTo>
                      <a:pt x="18" y="46"/>
                    </a:lnTo>
                    <a:lnTo>
                      <a:pt x="10" y="4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1" name="Freeform 916"/>
              <p:cNvSpPr>
                <a:spLocks/>
              </p:cNvSpPr>
              <p:nvPr/>
            </p:nvSpPr>
            <p:spPr bwMode="auto">
              <a:xfrm>
                <a:off x="3243" y="2023"/>
                <a:ext cx="24" cy="64"/>
              </a:xfrm>
              <a:custGeom>
                <a:avLst/>
                <a:gdLst>
                  <a:gd name="T0" fmla="*/ 16 w 24"/>
                  <a:gd name="T1" fmla="*/ 14 h 64"/>
                  <a:gd name="T2" fmla="*/ 22 w 24"/>
                  <a:gd name="T3" fmla="*/ 14 h 64"/>
                  <a:gd name="T4" fmla="*/ 24 w 24"/>
                  <a:gd name="T5" fmla="*/ 8 h 64"/>
                  <a:gd name="T6" fmla="*/ 22 w 24"/>
                  <a:gd name="T7" fmla="*/ 6 h 64"/>
                  <a:gd name="T8" fmla="*/ 20 w 24"/>
                  <a:gd name="T9" fmla="*/ 2 h 64"/>
                  <a:gd name="T10" fmla="*/ 14 w 24"/>
                  <a:gd name="T11" fmla="*/ 0 h 64"/>
                  <a:gd name="T12" fmla="*/ 14 w 24"/>
                  <a:gd name="T13" fmla="*/ 6 h 64"/>
                  <a:gd name="T14" fmla="*/ 12 w 24"/>
                  <a:gd name="T15" fmla="*/ 14 h 64"/>
                  <a:gd name="T16" fmla="*/ 10 w 24"/>
                  <a:gd name="T17" fmla="*/ 20 h 64"/>
                  <a:gd name="T18" fmla="*/ 6 w 24"/>
                  <a:gd name="T19" fmla="*/ 26 h 64"/>
                  <a:gd name="T20" fmla="*/ 4 w 24"/>
                  <a:gd name="T21" fmla="*/ 30 h 64"/>
                  <a:gd name="T22" fmla="*/ 0 w 24"/>
                  <a:gd name="T23" fmla="*/ 36 h 64"/>
                  <a:gd name="T24" fmla="*/ 2 w 24"/>
                  <a:gd name="T25" fmla="*/ 40 h 64"/>
                  <a:gd name="T26" fmla="*/ 6 w 24"/>
                  <a:gd name="T27" fmla="*/ 48 h 64"/>
                  <a:gd name="T28" fmla="*/ 10 w 24"/>
                  <a:gd name="T29" fmla="*/ 58 h 64"/>
                  <a:gd name="T30" fmla="*/ 12 w 24"/>
                  <a:gd name="T31" fmla="*/ 64 h 64"/>
                  <a:gd name="T32" fmla="*/ 18 w 24"/>
                  <a:gd name="T33" fmla="*/ 52 h 64"/>
                  <a:gd name="T34" fmla="*/ 20 w 24"/>
                  <a:gd name="T35" fmla="*/ 42 h 64"/>
                  <a:gd name="T36" fmla="*/ 20 w 24"/>
                  <a:gd name="T37" fmla="*/ 30 h 64"/>
                  <a:gd name="T38" fmla="*/ 16 w 24"/>
                  <a:gd name="T39" fmla="*/ 30 h 64"/>
                  <a:gd name="T40" fmla="*/ 14 w 24"/>
                  <a:gd name="T41" fmla="*/ 18 h 64"/>
                  <a:gd name="T42" fmla="*/ 16 w 24"/>
                  <a:gd name="T43" fmla="*/ 1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64">
                    <a:moveTo>
                      <a:pt x="16" y="14"/>
                    </a:moveTo>
                    <a:lnTo>
                      <a:pt x="22" y="14"/>
                    </a:lnTo>
                    <a:lnTo>
                      <a:pt x="24" y="8"/>
                    </a:lnTo>
                    <a:lnTo>
                      <a:pt x="22" y="6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14" y="6"/>
                    </a:lnTo>
                    <a:lnTo>
                      <a:pt x="12" y="14"/>
                    </a:lnTo>
                    <a:lnTo>
                      <a:pt x="10" y="20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0" y="36"/>
                    </a:lnTo>
                    <a:lnTo>
                      <a:pt x="2" y="40"/>
                    </a:lnTo>
                    <a:lnTo>
                      <a:pt x="6" y="48"/>
                    </a:lnTo>
                    <a:lnTo>
                      <a:pt x="10" y="58"/>
                    </a:lnTo>
                    <a:lnTo>
                      <a:pt x="12" y="64"/>
                    </a:lnTo>
                    <a:lnTo>
                      <a:pt x="18" y="52"/>
                    </a:lnTo>
                    <a:lnTo>
                      <a:pt x="20" y="42"/>
                    </a:lnTo>
                    <a:lnTo>
                      <a:pt x="20" y="30"/>
                    </a:lnTo>
                    <a:lnTo>
                      <a:pt x="16" y="30"/>
                    </a:lnTo>
                    <a:lnTo>
                      <a:pt x="14" y="18"/>
                    </a:lnTo>
                    <a:lnTo>
                      <a:pt x="16" y="1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2" name="Freeform 917"/>
              <p:cNvSpPr>
                <a:spLocks/>
              </p:cNvSpPr>
              <p:nvPr/>
            </p:nvSpPr>
            <p:spPr bwMode="auto">
              <a:xfrm>
                <a:off x="3321" y="1945"/>
                <a:ext cx="142" cy="148"/>
              </a:xfrm>
              <a:custGeom>
                <a:avLst/>
                <a:gdLst>
                  <a:gd name="T0" fmla="*/ 90 w 142"/>
                  <a:gd name="T1" fmla="*/ 2 h 148"/>
                  <a:gd name="T2" fmla="*/ 94 w 142"/>
                  <a:gd name="T3" fmla="*/ 10 h 148"/>
                  <a:gd name="T4" fmla="*/ 106 w 142"/>
                  <a:gd name="T5" fmla="*/ 28 h 148"/>
                  <a:gd name="T6" fmla="*/ 114 w 142"/>
                  <a:gd name="T7" fmla="*/ 30 h 148"/>
                  <a:gd name="T8" fmla="*/ 110 w 142"/>
                  <a:gd name="T9" fmla="*/ 36 h 148"/>
                  <a:gd name="T10" fmla="*/ 112 w 142"/>
                  <a:gd name="T11" fmla="*/ 44 h 148"/>
                  <a:gd name="T12" fmla="*/ 106 w 142"/>
                  <a:gd name="T13" fmla="*/ 48 h 148"/>
                  <a:gd name="T14" fmla="*/ 100 w 142"/>
                  <a:gd name="T15" fmla="*/ 62 h 148"/>
                  <a:gd name="T16" fmla="*/ 112 w 142"/>
                  <a:gd name="T17" fmla="*/ 74 h 148"/>
                  <a:gd name="T18" fmla="*/ 118 w 142"/>
                  <a:gd name="T19" fmla="*/ 84 h 148"/>
                  <a:gd name="T20" fmla="*/ 132 w 142"/>
                  <a:gd name="T21" fmla="*/ 90 h 148"/>
                  <a:gd name="T22" fmla="*/ 140 w 142"/>
                  <a:gd name="T23" fmla="*/ 98 h 148"/>
                  <a:gd name="T24" fmla="*/ 136 w 142"/>
                  <a:gd name="T25" fmla="*/ 112 h 148"/>
                  <a:gd name="T26" fmla="*/ 142 w 142"/>
                  <a:gd name="T27" fmla="*/ 124 h 148"/>
                  <a:gd name="T28" fmla="*/ 140 w 142"/>
                  <a:gd name="T29" fmla="*/ 130 h 148"/>
                  <a:gd name="T30" fmla="*/ 132 w 142"/>
                  <a:gd name="T31" fmla="*/ 132 h 148"/>
                  <a:gd name="T32" fmla="*/ 122 w 142"/>
                  <a:gd name="T33" fmla="*/ 140 h 148"/>
                  <a:gd name="T34" fmla="*/ 122 w 142"/>
                  <a:gd name="T35" fmla="*/ 148 h 148"/>
                  <a:gd name="T36" fmla="*/ 90 w 142"/>
                  <a:gd name="T37" fmla="*/ 148 h 148"/>
                  <a:gd name="T38" fmla="*/ 76 w 142"/>
                  <a:gd name="T39" fmla="*/ 136 h 148"/>
                  <a:gd name="T40" fmla="*/ 68 w 142"/>
                  <a:gd name="T41" fmla="*/ 136 h 148"/>
                  <a:gd name="T42" fmla="*/ 58 w 142"/>
                  <a:gd name="T43" fmla="*/ 120 h 148"/>
                  <a:gd name="T44" fmla="*/ 22 w 142"/>
                  <a:gd name="T45" fmla="*/ 100 h 148"/>
                  <a:gd name="T46" fmla="*/ 2 w 142"/>
                  <a:gd name="T47" fmla="*/ 96 h 148"/>
                  <a:gd name="T48" fmla="*/ 0 w 142"/>
                  <a:gd name="T49" fmla="*/ 72 h 148"/>
                  <a:gd name="T50" fmla="*/ 32 w 142"/>
                  <a:gd name="T51" fmla="*/ 52 h 148"/>
                  <a:gd name="T52" fmla="*/ 36 w 142"/>
                  <a:gd name="T53" fmla="*/ 20 h 148"/>
                  <a:gd name="T54" fmla="*/ 50 w 142"/>
                  <a:gd name="T55" fmla="*/ 10 h 148"/>
                  <a:gd name="T56" fmla="*/ 50 w 142"/>
                  <a:gd name="T57" fmla="*/ 6 h 148"/>
                  <a:gd name="T58" fmla="*/ 60 w 142"/>
                  <a:gd name="T59" fmla="*/ 0 h 148"/>
                  <a:gd name="T60" fmla="*/ 88 w 142"/>
                  <a:gd name="T61" fmla="*/ 6 h 148"/>
                  <a:gd name="T62" fmla="*/ 90 w 142"/>
                  <a:gd name="T63" fmla="*/ 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2" h="148">
                    <a:moveTo>
                      <a:pt x="90" y="2"/>
                    </a:moveTo>
                    <a:lnTo>
                      <a:pt x="94" y="10"/>
                    </a:lnTo>
                    <a:lnTo>
                      <a:pt x="106" y="28"/>
                    </a:lnTo>
                    <a:lnTo>
                      <a:pt x="114" y="30"/>
                    </a:lnTo>
                    <a:lnTo>
                      <a:pt x="110" y="36"/>
                    </a:lnTo>
                    <a:lnTo>
                      <a:pt x="112" y="44"/>
                    </a:lnTo>
                    <a:lnTo>
                      <a:pt x="106" y="48"/>
                    </a:lnTo>
                    <a:lnTo>
                      <a:pt x="100" y="62"/>
                    </a:lnTo>
                    <a:lnTo>
                      <a:pt x="112" y="74"/>
                    </a:lnTo>
                    <a:lnTo>
                      <a:pt x="118" y="84"/>
                    </a:lnTo>
                    <a:lnTo>
                      <a:pt x="132" y="90"/>
                    </a:lnTo>
                    <a:lnTo>
                      <a:pt x="140" y="98"/>
                    </a:lnTo>
                    <a:lnTo>
                      <a:pt x="136" y="112"/>
                    </a:lnTo>
                    <a:lnTo>
                      <a:pt x="142" y="124"/>
                    </a:lnTo>
                    <a:lnTo>
                      <a:pt x="140" y="130"/>
                    </a:lnTo>
                    <a:lnTo>
                      <a:pt x="132" y="132"/>
                    </a:lnTo>
                    <a:lnTo>
                      <a:pt x="122" y="140"/>
                    </a:lnTo>
                    <a:lnTo>
                      <a:pt x="122" y="148"/>
                    </a:lnTo>
                    <a:lnTo>
                      <a:pt x="90" y="148"/>
                    </a:lnTo>
                    <a:lnTo>
                      <a:pt x="76" y="136"/>
                    </a:lnTo>
                    <a:lnTo>
                      <a:pt x="68" y="136"/>
                    </a:lnTo>
                    <a:lnTo>
                      <a:pt x="58" y="120"/>
                    </a:lnTo>
                    <a:lnTo>
                      <a:pt x="22" y="100"/>
                    </a:lnTo>
                    <a:lnTo>
                      <a:pt x="2" y="96"/>
                    </a:lnTo>
                    <a:lnTo>
                      <a:pt x="0" y="72"/>
                    </a:lnTo>
                    <a:lnTo>
                      <a:pt x="32" y="52"/>
                    </a:lnTo>
                    <a:lnTo>
                      <a:pt x="36" y="20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60" y="0"/>
                    </a:lnTo>
                    <a:lnTo>
                      <a:pt x="88" y="6"/>
                    </a:lnTo>
                    <a:lnTo>
                      <a:pt x="90" y="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3" name="Freeform 918"/>
              <p:cNvSpPr>
                <a:spLocks/>
              </p:cNvSpPr>
              <p:nvPr/>
            </p:nvSpPr>
            <p:spPr bwMode="auto">
              <a:xfrm>
                <a:off x="3443" y="2075"/>
                <a:ext cx="28" cy="28"/>
              </a:xfrm>
              <a:custGeom>
                <a:avLst/>
                <a:gdLst>
                  <a:gd name="T0" fmla="*/ 28 w 28"/>
                  <a:gd name="T1" fmla="*/ 4 h 28"/>
                  <a:gd name="T2" fmla="*/ 18 w 28"/>
                  <a:gd name="T3" fmla="*/ 0 h 28"/>
                  <a:gd name="T4" fmla="*/ 14 w 28"/>
                  <a:gd name="T5" fmla="*/ 0 h 28"/>
                  <a:gd name="T6" fmla="*/ 10 w 28"/>
                  <a:gd name="T7" fmla="*/ 2 h 28"/>
                  <a:gd name="T8" fmla="*/ 0 w 28"/>
                  <a:gd name="T9" fmla="*/ 10 h 28"/>
                  <a:gd name="T10" fmla="*/ 0 w 28"/>
                  <a:gd name="T11" fmla="*/ 18 h 28"/>
                  <a:gd name="T12" fmla="*/ 10 w 28"/>
                  <a:gd name="T13" fmla="*/ 20 h 28"/>
                  <a:gd name="T14" fmla="*/ 18 w 28"/>
                  <a:gd name="T15" fmla="*/ 28 h 28"/>
                  <a:gd name="T16" fmla="*/ 26 w 28"/>
                  <a:gd name="T17" fmla="*/ 28 h 28"/>
                  <a:gd name="T18" fmla="*/ 22 w 28"/>
                  <a:gd name="T19" fmla="*/ 18 h 28"/>
                  <a:gd name="T20" fmla="*/ 22 w 28"/>
                  <a:gd name="T21" fmla="*/ 12 h 28"/>
                  <a:gd name="T22" fmla="*/ 28 w 28"/>
                  <a:gd name="T23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28" y="4"/>
                    </a:move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10" y="20"/>
                    </a:lnTo>
                    <a:lnTo>
                      <a:pt x="18" y="28"/>
                    </a:lnTo>
                    <a:lnTo>
                      <a:pt x="26" y="28"/>
                    </a:lnTo>
                    <a:lnTo>
                      <a:pt x="22" y="18"/>
                    </a:lnTo>
                    <a:lnTo>
                      <a:pt x="22" y="12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4" name="Freeform 919"/>
              <p:cNvSpPr>
                <a:spLocks/>
              </p:cNvSpPr>
              <p:nvPr/>
            </p:nvSpPr>
            <p:spPr bwMode="auto">
              <a:xfrm>
                <a:off x="3513" y="2149"/>
                <a:ext cx="84" cy="56"/>
              </a:xfrm>
              <a:custGeom>
                <a:avLst/>
                <a:gdLst>
                  <a:gd name="T0" fmla="*/ 0 w 84"/>
                  <a:gd name="T1" fmla="*/ 24 h 56"/>
                  <a:gd name="T2" fmla="*/ 8 w 84"/>
                  <a:gd name="T3" fmla="*/ 34 h 56"/>
                  <a:gd name="T4" fmla="*/ 22 w 84"/>
                  <a:gd name="T5" fmla="*/ 50 h 56"/>
                  <a:gd name="T6" fmla="*/ 48 w 84"/>
                  <a:gd name="T7" fmla="*/ 56 h 56"/>
                  <a:gd name="T8" fmla="*/ 66 w 84"/>
                  <a:gd name="T9" fmla="*/ 56 h 56"/>
                  <a:gd name="T10" fmla="*/ 84 w 84"/>
                  <a:gd name="T11" fmla="*/ 24 h 56"/>
                  <a:gd name="T12" fmla="*/ 82 w 84"/>
                  <a:gd name="T13" fmla="*/ 10 h 56"/>
                  <a:gd name="T14" fmla="*/ 80 w 84"/>
                  <a:gd name="T15" fmla="*/ 2 h 56"/>
                  <a:gd name="T16" fmla="*/ 76 w 84"/>
                  <a:gd name="T17" fmla="*/ 0 h 56"/>
                  <a:gd name="T18" fmla="*/ 68 w 84"/>
                  <a:gd name="T19" fmla="*/ 10 h 56"/>
                  <a:gd name="T20" fmla="*/ 58 w 84"/>
                  <a:gd name="T21" fmla="*/ 18 h 56"/>
                  <a:gd name="T22" fmla="*/ 50 w 84"/>
                  <a:gd name="T23" fmla="*/ 28 h 56"/>
                  <a:gd name="T24" fmla="*/ 42 w 84"/>
                  <a:gd name="T25" fmla="*/ 30 h 56"/>
                  <a:gd name="T26" fmla="*/ 32 w 84"/>
                  <a:gd name="T27" fmla="*/ 26 h 56"/>
                  <a:gd name="T28" fmla="*/ 26 w 84"/>
                  <a:gd name="T29" fmla="*/ 30 h 56"/>
                  <a:gd name="T30" fmla="*/ 22 w 84"/>
                  <a:gd name="T31" fmla="*/ 32 h 56"/>
                  <a:gd name="T32" fmla="*/ 14 w 84"/>
                  <a:gd name="T33" fmla="*/ 30 h 56"/>
                  <a:gd name="T34" fmla="*/ 8 w 84"/>
                  <a:gd name="T35" fmla="*/ 24 h 56"/>
                  <a:gd name="T36" fmla="*/ 4 w 84"/>
                  <a:gd name="T37" fmla="*/ 20 h 56"/>
                  <a:gd name="T38" fmla="*/ 0 w 84"/>
                  <a:gd name="T39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56">
                    <a:moveTo>
                      <a:pt x="0" y="24"/>
                    </a:moveTo>
                    <a:lnTo>
                      <a:pt x="8" y="34"/>
                    </a:lnTo>
                    <a:lnTo>
                      <a:pt x="22" y="50"/>
                    </a:lnTo>
                    <a:lnTo>
                      <a:pt x="48" y="56"/>
                    </a:lnTo>
                    <a:lnTo>
                      <a:pt x="66" y="56"/>
                    </a:lnTo>
                    <a:lnTo>
                      <a:pt x="84" y="24"/>
                    </a:lnTo>
                    <a:lnTo>
                      <a:pt x="82" y="10"/>
                    </a:lnTo>
                    <a:lnTo>
                      <a:pt x="80" y="2"/>
                    </a:lnTo>
                    <a:lnTo>
                      <a:pt x="76" y="0"/>
                    </a:lnTo>
                    <a:lnTo>
                      <a:pt x="68" y="10"/>
                    </a:lnTo>
                    <a:lnTo>
                      <a:pt x="58" y="18"/>
                    </a:lnTo>
                    <a:lnTo>
                      <a:pt x="50" y="28"/>
                    </a:lnTo>
                    <a:lnTo>
                      <a:pt x="42" y="30"/>
                    </a:lnTo>
                    <a:lnTo>
                      <a:pt x="32" y="26"/>
                    </a:lnTo>
                    <a:lnTo>
                      <a:pt x="26" y="30"/>
                    </a:lnTo>
                    <a:lnTo>
                      <a:pt x="22" y="32"/>
                    </a:lnTo>
                    <a:lnTo>
                      <a:pt x="14" y="30"/>
                    </a:lnTo>
                    <a:lnTo>
                      <a:pt x="8" y="24"/>
                    </a:lnTo>
                    <a:lnTo>
                      <a:pt x="4" y="20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5" name="Freeform 920"/>
              <p:cNvSpPr>
                <a:spLocks/>
              </p:cNvSpPr>
              <p:nvPr/>
            </p:nvSpPr>
            <p:spPr bwMode="auto">
              <a:xfrm>
                <a:off x="3527" y="2173"/>
                <a:ext cx="124" cy="130"/>
              </a:xfrm>
              <a:custGeom>
                <a:avLst/>
                <a:gdLst>
                  <a:gd name="T0" fmla="*/ 52 w 124"/>
                  <a:gd name="T1" fmla="*/ 30 h 130"/>
                  <a:gd name="T2" fmla="*/ 70 w 124"/>
                  <a:gd name="T3" fmla="*/ 0 h 130"/>
                  <a:gd name="T4" fmla="*/ 82 w 124"/>
                  <a:gd name="T5" fmla="*/ 8 h 130"/>
                  <a:gd name="T6" fmla="*/ 90 w 124"/>
                  <a:gd name="T7" fmla="*/ 14 h 130"/>
                  <a:gd name="T8" fmla="*/ 102 w 124"/>
                  <a:gd name="T9" fmla="*/ 16 h 130"/>
                  <a:gd name="T10" fmla="*/ 124 w 124"/>
                  <a:gd name="T11" fmla="*/ 36 h 130"/>
                  <a:gd name="T12" fmla="*/ 116 w 124"/>
                  <a:gd name="T13" fmla="*/ 50 h 130"/>
                  <a:gd name="T14" fmla="*/ 104 w 124"/>
                  <a:gd name="T15" fmla="*/ 64 h 130"/>
                  <a:gd name="T16" fmla="*/ 98 w 124"/>
                  <a:gd name="T17" fmla="*/ 66 h 130"/>
                  <a:gd name="T18" fmla="*/ 86 w 124"/>
                  <a:gd name="T19" fmla="*/ 70 h 130"/>
                  <a:gd name="T20" fmla="*/ 88 w 124"/>
                  <a:gd name="T21" fmla="*/ 80 h 130"/>
                  <a:gd name="T22" fmla="*/ 90 w 124"/>
                  <a:gd name="T23" fmla="*/ 90 h 130"/>
                  <a:gd name="T24" fmla="*/ 80 w 124"/>
                  <a:gd name="T25" fmla="*/ 92 h 130"/>
                  <a:gd name="T26" fmla="*/ 72 w 124"/>
                  <a:gd name="T27" fmla="*/ 98 h 130"/>
                  <a:gd name="T28" fmla="*/ 68 w 124"/>
                  <a:gd name="T29" fmla="*/ 104 h 130"/>
                  <a:gd name="T30" fmla="*/ 68 w 124"/>
                  <a:gd name="T31" fmla="*/ 110 h 130"/>
                  <a:gd name="T32" fmla="*/ 54 w 124"/>
                  <a:gd name="T33" fmla="*/ 112 h 130"/>
                  <a:gd name="T34" fmla="*/ 52 w 124"/>
                  <a:gd name="T35" fmla="*/ 118 h 130"/>
                  <a:gd name="T36" fmla="*/ 46 w 124"/>
                  <a:gd name="T37" fmla="*/ 128 h 130"/>
                  <a:gd name="T38" fmla="*/ 26 w 124"/>
                  <a:gd name="T39" fmla="*/ 126 h 130"/>
                  <a:gd name="T40" fmla="*/ 16 w 124"/>
                  <a:gd name="T41" fmla="*/ 130 h 130"/>
                  <a:gd name="T42" fmla="*/ 0 w 124"/>
                  <a:gd name="T43" fmla="*/ 94 h 130"/>
                  <a:gd name="T44" fmla="*/ 12 w 124"/>
                  <a:gd name="T45" fmla="*/ 84 h 130"/>
                  <a:gd name="T46" fmla="*/ 48 w 124"/>
                  <a:gd name="T47" fmla="*/ 72 h 130"/>
                  <a:gd name="T48" fmla="*/ 56 w 124"/>
                  <a:gd name="T49" fmla="*/ 54 h 130"/>
                  <a:gd name="T50" fmla="*/ 56 w 124"/>
                  <a:gd name="T51" fmla="*/ 40 h 130"/>
                  <a:gd name="T52" fmla="*/ 52 w 124"/>
                  <a:gd name="T53" fmla="*/ 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4" h="130">
                    <a:moveTo>
                      <a:pt x="52" y="30"/>
                    </a:moveTo>
                    <a:lnTo>
                      <a:pt x="70" y="0"/>
                    </a:lnTo>
                    <a:lnTo>
                      <a:pt x="82" y="8"/>
                    </a:lnTo>
                    <a:lnTo>
                      <a:pt x="90" y="14"/>
                    </a:lnTo>
                    <a:lnTo>
                      <a:pt x="102" y="16"/>
                    </a:lnTo>
                    <a:lnTo>
                      <a:pt x="124" y="36"/>
                    </a:lnTo>
                    <a:lnTo>
                      <a:pt x="116" y="50"/>
                    </a:lnTo>
                    <a:lnTo>
                      <a:pt x="104" y="64"/>
                    </a:lnTo>
                    <a:lnTo>
                      <a:pt x="98" y="66"/>
                    </a:lnTo>
                    <a:lnTo>
                      <a:pt x="86" y="70"/>
                    </a:lnTo>
                    <a:lnTo>
                      <a:pt x="88" y="80"/>
                    </a:lnTo>
                    <a:lnTo>
                      <a:pt x="90" y="90"/>
                    </a:lnTo>
                    <a:lnTo>
                      <a:pt x="80" y="92"/>
                    </a:lnTo>
                    <a:lnTo>
                      <a:pt x="72" y="98"/>
                    </a:lnTo>
                    <a:lnTo>
                      <a:pt x="68" y="104"/>
                    </a:lnTo>
                    <a:lnTo>
                      <a:pt x="68" y="110"/>
                    </a:lnTo>
                    <a:lnTo>
                      <a:pt x="54" y="112"/>
                    </a:lnTo>
                    <a:lnTo>
                      <a:pt x="52" y="118"/>
                    </a:lnTo>
                    <a:lnTo>
                      <a:pt x="46" y="128"/>
                    </a:lnTo>
                    <a:lnTo>
                      <a:pt x="26" y="126"/>
                    </a:lnTo>
                    <a:lnTo>
                      <a:pt x="16" y="130"/>
                    </a:lnTo>
                    <a:lnTo>
                      <a:pt x="0" y="94"/>
                    </a:lnTo>
                    <a:lnTo>
                      <a:pt x="12" y="84"/>
                    </a:lnTo>
                    <a:lnTo>
                      <a:pt x="48" y="72"/>
                    </a:lnTo>
                    <a:lnTo>
                      <a:pt x="56" y="54"/>
                    </a:lnTo>
                    <a:lnTo>
                      <a:pt x="56" y="40"/>
                    </a:lnTo>
                    <a:lnTo>
                      <a:pt x="52" y="3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6" name="Freeform 921"/>
              <p:cNvSpPr>
                <a:spLocks/>
              </p:cNvSpPr>
              <p:nvPr/>
            </p:nvSpPr>
            <p:spPr bwMode="auto">
              <a:xfrm>
                <a:off x="3381" y="2267"/>
                <a:ext cx="162" cy="100"/>
              </a:xfrm>
              <a:custGeom>
                <a:avLst/>
                <a:gdLst>
                  <a:gd name="T0" fmla="*/ 50 w 162"/>
                  <a:gd name="T1" fmla="*/ 86 h 100"/>
                  <a:gd name="T2" fmla="*/ 42 w 162"/>
                  <a:gd name="T3" fmla="*/ 92 h 100"/>
                  <a:gd name="T4" fmla="*/ 36 w 162"/>
                  <a:gd name="T5" fmla="*/ 100 h 100"/>
                  <a:gd name="T6" fmla="*/ 16 w 162"/>
                  <a:gd name="T7" fmla="*/ 100 h 100"/>
                  <a:gd name="T8" fmla="*/ 8 w 162"/>
                  <a:gd name="T9" fmla="*/ 96 h 100"/>
                  <a:gd name="T10" fmla="*/ 0 w 162"/>
                  <a:gd name="T11" fmla="*/ 66 h 100"/>
                  <a:gd name="T12" fmla="*/ 0 w 162"/>
                  <a:gd name="T13" fmla="*/ 42 h 100"/>
                  <a:gd name="T14" fmla="*/ 8 w 162"/>
                  <a:gd name="T15" fmla="*/ 24 h 100"/>
                  <a:gd name="T16" fmla="*/ 42 w 162"/>
                  <a:gd name="T17" fmla="*/ 22 h 100"/>
                  <a:gd name="T18" fmla="*/ 72 w 162"/>
                  <a:gd name="T19" fmla="*/ 28 h 100"/>
                  <a:gd name="T20" fmla="*/ 98 w 162"/>
                  <a:gd name="T21" fmla="*/ 4 h 100"/>
                  <a:gd name="T22" fmla="*/ 128 w 162"/>
                  <a:gd name="T23" fmla="*/ 0 h 100"/>
                  <a:gd name="T24" fmla="*/ 146 w 162"/>
                  <a:gd name="T25" fmla="*/ 0 h 100"/>
                  <a:gd name="T26" fmla="*/ 162 w 162"/>
                  <a:gd name="T27" fmla="*/ 36 h 100"/>
                  <a:gd name="T28" fmla="*/ 150 w 162"/>
                  <a:gd name="T29" fmla="*/ 42 h 100"/>
                  <a:gd name="T30" fmla="*/ 142 w 162"/>
                  <a:gd name="T31" fmla="*/ 48 h 100"/>
                  <a:gd name="T32" fmla="*/ 142 w 162"/>
                  <a:gd name="T33" fmla="*/ 56 h 100"/>
                  <a:gd name="T34" fmla="*/ 136 w 162"/>
                  <a:gd name="T35" fmla="*/ 60 h 100"/>
                  <a:gd name="T36" fmla="*/ 114 w 162"/>
                  <a:gd name="T37" fmla="*/ 66 h 100"/>
                  <a:gd name="T38" fmla="*/ 104 w 162"/>
                  <a:gd name="T39" fmla="*/ 68 h 100"/>
                  <a:gd name="T40" fmla="*/ 96 w 162"/>
                  <a:gd name="T41" fmla="*/ 80 h 100"/>
                  <a:gd name="T42" fmla="*/ 78 w 162"/>
                  <a:gd name="T43" fmla="*/ 78 h 100"/>
                  <a:gd name="T44" fmla="*/ 70 w 162"/>
                  <a:gd name="T45" fmla="*/ 88 h 100"/>
                  <a:gd name="T46" fmla="*/ 56 w 162"/>
                  <a:gd name="T47" fmla="*/ 88 h 100"/>
                  <a:gd name="T48" fmla="*/ 50 w 162"/>
                  <a:gd name="T49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2" h="100">
                    <a:moveTo>
                      <a:pt x="50" y="86"/>
                    </a:moveTo>
                    <a:lnTo>
                      <a:pt x="42" y="92"/>
                    </a:lnTo>
                    <a:lnTo>
                      <a:pt x="36" y="100"/>
                    </a:lnTo>
                    <a:lnTo>
                      <a:pt x="16" y="100"/>
                    </a:lnTo>
                    <a:lnTo>
                      <a:pt x="8" y="96"/>
                    </a:lnTo>
                    <a:lnTo>
                      <a:pt x="0" y="66"/>
                    </a:lnTo>
                    <a:lnTo>
                      <a:pt x="0" y="42"/>
                    </a:lnTo>
                    <a:lnTo>
                      <a:pt x="8" y="24"/>
                    </a:lnTo>
                    <a:lnTo>
                      <a:pt x="42" y="22"/>
                    </a:lnTo>
                    <a:lnTo>
                      <a:pt x="72" y="28"/>
                    </a:lnTo>
                    <a:lnTo>
                      <a:pt x="98" y="4"/>
                    </a:lnTo>
                    <a:lnTo>
                      <a:pt x="128" y="0"/>
                    </a:lnTo>
                    <a:lnTo>
                      <a:pt x="146" y="0"/>
                    </a:lnTo>
                    <a:lnTo>
                      <a:pt x="162" y="36"/>
                    </a:lnTo>
                    <a:lnTo>
                      <a:pt x="150" y="42"/>
                    </a:lnTo>
                    <a:lnTo>
                      <a:pt x="142" y="48"/>
                    </a:lnTo>
                    <a:lnTo>
                      <a:pt x="142" y="56"/>
                    </a:lnTo>
                    <a:lnTo>
                      <a:pt x="136" y="60"/>
                    </a:lnTo>
                    <a:lnTo>
                      <a:pt x="114" y="66"/>
                    </a:lnTo>
                    <a:lnTo>
                      <a:pt x="104" y="68"/>
                    </a:lnTo>
                    <a:lnTo>
                      <a:pt x="96" y="80"/>
                    </a:lnTo>
                    <a:lnTo>
                      <a:pt x="78" y="78"/>
                    </a:lnTo>
                    <a:lnTo>
                      <a:pt x="70" y="88"/>
                    </a:lnTo>
                    <a:lnTo>
                      <a:pt x="56" y="88"/>
                    </a:lnTo>
                    <a:lnTo>
                      <a:pt x="50" y="8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7" name="Freeform 922"/>
              <p:cNvSpPr>
                <a:spLocks/>
              </p:cNvSpPr>
              <p:nvPr/>
            </p:nvSpPr>
            <p:spPr bwMode="auto">
              <a:xfrm>
                <a:off x="3401" y="1903"/>
                <a:ext cx="306" cy="258"/>
              </a:xfrm>
              <a:custGeom>
                <a:avLst/>
                <a:gdLst>
                  <a:gd name="T0" fmla="*/ 80 w 306"/>
                  <a:gd name="T1" fmla="*/ 38 h 258"/>
                  <a:gd name="T2" fmla="*/ 112 w 306"/>
                  <a:gd name="T3" fmla="*/ 56 h 258"/>
                  <a:gd name="T4" fmla="*/ 156 w 306"/>
                  <a:gd name="T5" fmla="*/ 48 h 258"/>
                  <a:gd name="T6" fmla="*/ 204 w 306"/>
                  <a:gd name="T7" fmla="*/ 28 h 258"/>
                  <a:gd name="T8" fmla="*/ 256 w 306"/>
                  <a:gd name="T9" fmla="*/ 52 h 258"/>
                  <a:gd name="T10" fmla="*/ 274 w 306"/>
                  <a:gd name="T11" fmla="*/ 78 h 258"/>
                  <a:gd name="T12" fmla="*/ 262 w 306"/>
                  <a:gd name="T13" fmla="*/ 126 h 258"/>
                  <a:gd name="T14" fmla="*/ 282 w 306"/>
                  <a:gd name="T15" fmla="*/ 150 h 258"/>
                  <a:gd name="T16" fmla="*/ 266 w 306"/>
                  <a:gd name="T17" fmla="*/ 176 h 258"/>
                  <a:gd name="T18" fmla="*/ 286 w 306"/>
                  <a:gd name="T19" fmla="*/ 202 h 258"/>
                  <a:gd name="T20" fmla="*/ 298 w 306"/>
                  <a:gd name="T21" fmla="*/ 224 h 258"/>
                  <a:gd name="T22" fmla="*/ 306 w 306"/>
                  <a:gd name="T23" fmla="*/ 232 h 258"/>
                  <a:gd name="T24" fmla="*/ 278 w 306"/>
                  <a:gd name="T25" fmla="*/ 242 h 258"/>
                  <a:gd name="T26" fmla="*/ 236 w 306"/>
                  <a:gd name="T27" fmla="*/ 254 h 258"/>
                  <a:gd name="T28" fmla="*/ 206 w 306"/>
                  <a:gd name="T29" fmla="*/ 230 h 258"/>
                  <a:gd name="T30" fmla="*/ 188 w 306"/>
                  <a:gd name="T31" fmla="*/ 224 h 258"/>
                  <a:gd name="T32" fmla="*/ 164 w 306"/>
                  <a:gd name="T33" fmla="*/ 234 h 258"/>
                  <a:gd name="T34" fmla="*/ 118 w 306"/>
                  <a:gd name="T35" fmla="*/ 206 h 258"/>
                  <a:gd name="T36" fmla="*/ 98 w 306"/>
                  <a:gd name="T37" fmla="*/ 176 h 258"/>
                  <a:gd name="T38" fmla="*/ 70 w 306"/>
                  <a:gd name="T39" fmla="*/ 176 h 258"/>
                  <a:gd name="T40" fmla="*/ 62 w 306"/>
                  <a:gd name="T41" fmla="*/ 166 h 258"/>
                  <a:gd name="T42" fmla="*/ 60 w 306"/>
                  <a:gd name="T43" fmla="*/ 140 h 258"/>
                  <a:gd name="T44" fmla="*/ 38 w 306"/>
                  <a:gd name="T45" fmla="*/ 126 h 258"/>
                  <a:gd name="T46" fmla="*/ 26 w 306"/>
                  <a:gd name="T47" fmla="*/ 90 h 258"/>
                  <a:gd name="T48" fmla="*/ 30 w 306"/>
                  <a:gd name="T49" fmla="*/ 78 h 258"/>
                  <a:gd name="T50" fmla="*/ 26 w 306"/>
                  <a:gd name="T51" fmla="*/ 70 h 258"/>
                  <a:gd name="T52" fmla="*/ 10 w 306"/>
                  <a:gd name="T53" fmla="*/ 44 h 258"/>
                  <a:gd name="T54" fmla="*/ 4 w 306"/>
                  <a:gd name="T55" fmla="*/ 24 h 258"/>
                  <a:gd name="T56" fmla="*/ 0 w 306"/>
                  <a:gd name="T57" fmla="*/ 8 h 258"/>
                  <a:gd name="T58" fmla="*/ 10 w 306"/>
                  <a:gd name="T59" fmla="*/ 2 h 258"/>
                  <a:gd name="T60" fmla="*/ 32 w 306"/>
                  <a:gd name="T61" fmla="*/ 18 h 258"/>
                  <a:gd name="T62" fmla="*/ 42 w 306"/>
                  <a:gd name="T63" fmla="*/ 14 h 258"/>
                  <a:gd name="T64" fmla="*/ 60 w 306"/>
                  <a:gd name="T65" fmla="*/ 0 h 258"/>
                  <a:gd name="T66" fmla="*/ 64 w 306"/>
                  <a:gd name="T67" fmla="*/ 10 h 258"/>
                  <a:gd name="T68" fmla="*/ 62 w 306"/>
                  <a:gd name="T69" fmla="*/ 18 h 258"/>
                  <a:gd name="T70" fmla="*/ 76 w 306"/>
                  <a:gd name="T71" fmla="*/ 2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06" h="258">
                    <a:moveTo>
                      <a:pt x="76" y="24"/>
                    </a:moveTo>
                    <a:lnTo>
                      <a:pt x="80" y="38"/>
                    </a:lnTo>
                    <a:lnTo>
                      <a:pt x="100" y="48"/>
                    </a:lnTo>
                    <a:lnTo>
                      <a:pt x="112" y="56"/>
                    </a:lnTo>
                    <a:lnTo>
                      <a:pt x="142" y="56"/>
                    </a:lnTo>
                    <a:lnTo>
                      <a:pt x="156" y="48"/>
                    </a:lnTo>
                    <a:lnTo>
                      <a:pt x="178" y="32"/>
                    </a:lnTo>
                    <a:lnTo>
                      <a:pt x="204" y="28"/>
                    </a:lnTo>
                    <a:lnTo>
                      <a:pt x="226" y="36"/>
                    </a:lnTo>
                    <a:lnTo>
                      <a:pt x="256" y="52"/>
                    </a:lnTo>
                    <a:lnTo>
                      <a:pt x="272" y="56"/>
                    </a:lnTo>
                    <a:lnTo>
                      <a:pt x="274" y="78"/>
                    </a:lnTo>
                    <a:lnTo>
                      <a:pt x="264" y="98"/>
                    </a:lnTo>
                    <a:lnTo>
                      <a:pt x="262" y="126"/>
                    </a:lnTo>
                    <a:lnTo>
                      <a:pt x="268" y="150"/>
                    </a:lnTo>
                    <a:lnTo>
                      <a:pt x="282" y="150"/>
                    </a:lnTo>
                    <a:lnTo>
                      <a:pt x="280" y="162"/>
                    </a:lnTo>
                    <a:lnTo>
                      <a:pt x="266" y="176"/>
                    </a:lnTo>
                    <a:lnTo>
                      <a:pt x="272" y="186"/>
                    </a:lnTo>
                    <a:lnTo>
                      <a:pt x="286" y="202"/>
                    </a:lnTo>
                    <a:lnTo>
                      <a:pt x="298" y="212"/>
                    </a:lnTo>
                    <a:lnTo>
                      <a:pt x="298" y="224"/>
                    </a:lnTo>
                    <a:lnTo>
                      <a:pt x="306" y="224"/>
                    </a:lnTo>
                    <a:lnTo>
                      <a:pt x="306" y="232"/>
                    </a:lnTo>
                    <a:lnTo>
                      <a:pt x="292" y="234"/>
                    </a:lnTo>
                    <a:lnTo>
                      <a:pt x="278" y="242"/>
                    </a:lnTo>
                    <a:lnTo>
                      <a:pt x="278" y="258"/>
                    </a:lnTo>
                    <a:lnTo>
                      <a:pt x="236" y="254"/>
                    </a:lnTo>
                    <a:lnTo>
                      <a:pt x="208" y="246"/>
                    </a:lnTo>
                    <a:lnTo>
                      <a:pt x="206" y="230"/>
                    </a:lnTo>
                    <a:lnTo>
                      <a:pt x="196" y="222"/>
                    </a:lnTo>
                    <a:lnTo>
                      <a:pt x="188" y="224"/>
                    </a:lnTo>
                    <a:lnTo>
                      <a:pt x="178" y="232"/>
                    </a:lnTo>
                    <a:lnTo>
                      <a:pt x="164" y="234"/>
                    </a:lnTo>
                    <a:lnTo>
                      <a:pt x="138" y="224"/>
                    </a:lnTo>
                    <a:lnTo>
                      <a:pt x="118" y="206"/>
                    </a:lnTo>
                    <a:lnTo>
                      <a:pt x="104" y="188"/>
                    </a:lnTo>
                    <a:lnTo>
                      <a:pt x="98" y="176"/>
                    </a:lnTo>
                    <a:lnTo>
                      <a:pt x="80" y="172"/>
                    </a:lnTo>
                    <a:lnTo>
                      <a:pt x="70" y="176"/>
                    </a:lnTo>
                    <a:lnTo>
                      <a:pt x="60" y="172"/>
                    </a:lnTo>
                    <a:lnTo>
                      <a:pt x="62" y="166"/>
                    </a:lnTo>
                    <a:lnTo>
                      <a:pt x="56" y="154"/>
                    </a:lnTo>
                    <a:lnTo>
                      <a:pt x="60" y="140"/>
                    </a:lnTo>
                    <a:lnTo>
                      <a:pt x="48" y="130"/>
                    </a:lnTo>
                    <a:lnTo>
                      <a:pt x="38" y="126"/>
                    </a:lnTo>
                    <a:lnTo>
                      <a:pt x="20" y="104"/>
                    </a:lnTo>
                    <a:lnTo>
                      <a:pt x="26" y="90"/>
                    </a:lnTo>
                    <a:lnTo>
                      <a:pt x="32" y="86"/>
                    </a:lnTo>
                    <a:lnTo>
                      <a:pt x="30" y="78"/>
                    </a:lnTo>
                    <a:lnTo>
                      <a:pt x="34" y="72"/>
                    </a:lnTo>
                    <a:lnTo>
                      <a:pt x="26" y="70"/>
                    </a:lnTo>
                    <a:lnTo>
                      <a:pt x="16" y="54"/>
                    </a:lnTo>
                    <a:lnTo>
                      <a:pt x="10" y="44"/>
                    </a:lnTo>
                    <a:lnTo>
                      <a:pt x="6" y="34"/>
                    </a:lnTo>
                    <a:lnTo>
                      <a:pt x="4" y="24"/>
                    </a:lnTo>
                    <a:lnTo>
                      <a:pt x="2" y="16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10" y="2"/>
                    </a:lnTo>
                    <a:lnTo>
                      <a:pt x="24" y="14"/>
                    </a:lnTo>
                    <a:lnTo>
                      <a:pt x="32" y="18"/>
                    </a:lnTo>
                    <a:lnTo>
                      <a:pt x="34" y="12"/>
                    </a:lnTo>
                    <a:lnTo>
                      <a:pt x="42" y="14"/>
                    </a:lnTo>
                    <a:lnTo>
                      <a:pt x="48" y="10"/>
                    </a:lnTo>
                    <a:lnTo>
                      <a:pt x="60" y="0"/>
                    </a:lnTo>
                    <a:lnTo>
                      <a:pt x="64" y="2"/>
                    </a:lnTo>
                    <a:lnTo>
                      <a:pt x="64" y="10"/>
                    </a:lnTo>
                    <a:lnTo>
                      <a:pt x="68" y="16"/>
                    </a:lnTo>
                    <a:lnTo>
                      <a:pt x="62" y="18"/>
                    </a:lnTo>
                    <a:lnTo>
                      <a:pt x="68" y="24"/>
                    </a:lnTo>
                    <a:lnTo>
                      <a:pt x="76" y="24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8" name="Freeform 923"/>
              <p:cNvSpPr>
                <a:spLocks/>
              </p:cNvSpPr>
              <p:nvPr/>
            </p:nvSpPr>
            <p:spPr bwMode="auto">
              <a:xfrm>
                <a:off x="3663" y="1925"/>
                <a:ext cx="226" cy="162"/>
              </a:xfrm>
              <a:custGeom>
                <a:avLst/>
                <a:gdLst>
                  <a:gd name="T0" fmla="*/ 12 w 226"/>
                  <a:gd name="T1" fmla="*/ 56 h 162"/>
                  <a:gd name="T2" fmla="*/ 24 w 226"/>
                  <a:gd name="T3" fmla="*/ 56 h 162"/>
                  <a:gd name="T4" fmla="*/ 34 w 226"/>
                  <a:gd name="T5" fmla="*/ 60 h 162"/>
                  <a:gd name="T6" fmla="*/ 44 w 226"/>
                  <a:gd name="T7" fmla="*/ 48 h 162"/>
                  <a:gd name="T8" fmla="*/ 56 w 226"/>
                  <a:gd name="T9" fmla="*/ 44 h 162"/>
                  <a:gd name="T10" fmla="*/ 68 w 226"/>
                  <a:gd name="T11" fmla="*/ 26 h 162"/>
                  <a:gd name="T12" fmla="*/ 84 w 226"/>
                  <a:gd name="T13" fmla="*/ 20 h 162"/>
                  <a:gd name="T14" fmla="*/ 96 w 226"/>
                  <a:gd name="T15" fmla="*/ 20 h 162"/>
                  <a:gd name="T16" fmla="*/ 116 w 226"/>
                  <a:gd name="T17" fmla="*/ 26 h 162"/>
                  <a:gd name="T18" fmla="*/ 126 w 226"/>
                  <a:gd name="T19" fmla="*/ 30 h 162"/>
                  <a:gd name="T20" fmla="*/ 146 w 226"/>
                  <a:gd name="T21" fmla="*/ 18 h 162"/>
                  <a:gd name="T22" fmla="*/ 154 w 226"/>
                  <a:gd name="T23" fmla="*/ 16 h 162"/>
                  <a:gd name="T24" fmla="*/ 164 w 226"/>
                  <a:gd name="T25" fmla="*/ 0 h 162"/>
                  <a:gd name="T26" fmla="*/ 172 w 226"/>
                  <a:gd name="T27" fmla="*/ 6 h 162"/>
                  <a:gd name="T28" fmla="*/ 174 w 226"/>
                  <a:gd name="T29" fmla="*/ 18 h 162"/>
                  <a:gd name="T30" fmla="*/ 172 w 226"/>
                  <a:gd name="T31" fmla="*/ 26 h 162"/>
                  <a:gd name="T32" fmla="*/ 172 w 226"/>
                  <a:gd name="T33" fmla="*/ 32 h 162"/>
                  <a:gd name="T34" fmla="*/ 182 w 226"/>
                  <a:gd name="T35" fmla="*/ 30 h 162"/>
                  <a:gd name="T36" fmla="*/ 190 w 226"/>
                  <a:gd name="T37" fmla="*/ 26 h 162"/>
                  <a:gd name="T38" fmla="*/ 198 w 226"/>
                  <a:gd name="T39" fmla="*/ 20 h 162"/>
                  <a:gd name="T40" fmla="*/ 226 w 226"/>
                  <a:gd name="T41" fmla="*/ 20 h 162"/>
                  <a:gd name="T42" fmla="*/ 226 w 226"/>
                  <a:gd name="T43" fmla="*/ 28 h 162"/>
                  <a:gd name="T44" fmla="*/ 214 w 226"/>
                  <a:gd name="T45" fmla="*/ 30 h 162"/>
                  <a:gd name="T46" fmla="*/ 198 w 226"/>
                  <a:gd name="T47" fmla="*/ 30 h 162"/>
                  <a:gd name="T48" fmla="*/ 190 w 226"/>
                  <a:gd name="T49" fmla="*/ 30 h 162"/>
                  <a:gd name="T50" fmla="*/ 186 w 226"/>
                  <a:gd name="T51" fmla="*/ 32 h 162"/>
                  <a:gd name="T52" fmla="*/ 174 w 226"/>
                  <a:gd name="T53" fmla="*/ 40 h 162"/>
                  <a:gd name="T54" fmla="*/ 168 w 226"/>
                  <a:gd name="T55" fmla="*/ 46 h 162"/>
                  <a:gd name="T56" fmla="*/ 172 w 226"/>
                  <a:gd name="T57" fmla="*/ 52 h 162"/>
                  <a:gd name="T58" fmla="*/ 174 w 226"/>
                  <a:gd name="T59" fmla="*/ 58 h 162"/>
                  <a:gd name="T60" fmla="*/ 172 w 226"/>
                  <a:gd name="T61" fmla="*/ 68 h 162"/>
                  <a:gd name="T62" fmla="*/ 168 w 226"/>
                  <a:gd name="T63" fmla="*/ 78 h 162"/>
                  <a:gd name="T64" fmla="*/ 152 w 226"/>
                  <a:gd name="T65" fmla="*/ 84 h 162"/>
                  <a:gd name="T66" fmla="*/ 148 w 226"/>
                  <a:gd name="T67" fmla="*/ 96 h 162"/>
                  <a:gd name="T68" fmla="*/ 142 w 226"/>
                  <a:gd name="T69" fmla="*/ 100 h 162"/>
                  <a:gd name="T70" fmla="*/ 138 w 226"/>
                  <a:gd name="T71" fmla="*/ 110 h 162"/>
                  <a:gd name="T72" fmla="*/ 138 w 226"/>
                  <a:gd name="T73" fmla="*/ 124 h 162"/>
                  <a:gd name="T74" fmla="*/ 114 w 226"/>
                  <a:gd name="T75" fmla="*/ 124 h 162"/>
                  <a:gd name="T76" fmla="*/ 110 w 226"/>
                  <a:gd name="T77" fmla="*/ 132 h 162"/>
                  <a:gd name="T78" fmla="*/ 94 w 226"/>
                  <a:gd name="T79" fmla="*/ 132 h 162"/>
                  <a:gd name="T80" fmla="*/ 90 w 226"/>
                  <a:gd name="T81" fmla="*/ 138 h 162"/>
                  <a:gd name="T82" fmla="*/ 88 w 226"/>
                  <a:gd name="T83" fmla="*/ 156 h 162"/>
                  <a:gd name="T84" fmla="*/ 78 w 226"/>
                  <a:gd name="T85" fmla="*/ 158 h 162"/>
                  <a:gd name="T86" fmla="*/ 42 w 226"/>
                  <a:gd name="T87" fmla="*/ 162 h 162"/>
                  <a:gd name="T88" fmla="*/ 24 w 226"/>
                  <a:gd name="T89" fmla="*/ 162 h 162"/>
                  <a:gd name="T90" fmla="*/ 18 w 226"/>
                  <a:gd name="T91" fmla="*/ 156 h 162"/>
                  <a:gd name="T92" fmla="*/ 8 w 226"/>
                  <a:gd name="T93" fmla="*/ 160 h 162"/>
                  <a:gd name="T94" fmla="*/ 4 w 226"/>
                  <a:gd name="T95" fmla="*/ 154 h 162"/>
                  <a:gd name="T96" fmla="*/ 18 w 226"/>
                  <a:gd name="T97" fmla="*/ 140 h 162"/>
                  <a:gd name="T98" fmla="*/ 20 w 226"/>
                  <a:gd name="T99" fmla="*/ 128 h 162"/>
                  <a:gd name="T100" fmla="*/ 6 w 226"/>
                  <a:gd name="T101" fmla="*/ 128 h 162"/>
                  <a:gd name="T102" fmla="*/ 4 w 226"/>
                  <a:gd name="T103" fmla="*/ 114 h 162"/>
                  <a:gd name="T104" fmla="*/ 0 w 226"/>
                  <a:gd name="T105" fmla="*/ 104 h 162"/>
                  <a:gd name="T106" fmla="*/ 2 w 226"/>
                  <a:gd name="T107" fmla="*/ 76 h 162"/>
                  <a:gd name="T108" fmla="*/ 12 w 226"/>
                  <a:gd name="T109" fmla="*/ 5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6" h="162">
                    <a:moveTo>
                      <a:pt x="12" y="56"/>
                    </a:moveTo>
                    <a:lnTo>
                      <a:pt x="24" y="56"/>
                    </a:lnTo>
                    <a:lnTo>
                      <a:pt x="34" y="60"/>
                    </a:lnTo>
                    <a:lnTo>
                      <a:pt x="44" y="48"/>
                    </a:lnTo>
                    <a:lnTo>
                      <a:pt x="56" y="44"/>
                    </a:lnTo>
                    <a:lnTo>
                      <a:pt x="68" y="26"/>
                    </a:lnTo>
                    <a:lnTo>
                      <a:pt x="84" y="20"/>
                    </a:lnTo>
                    <a:lnTo>
                      <a:pt x="96" y="20"/>
                    </a:lnTo>
                    <a:lnTo>
                      <a:pt x="116" y="26"/>
                    </a:lnTo>
                    <a:lnTo>
                      <a:pt x="126" y="30"/>
                    </a:lnTo>
                    <a:lnTo>
                      <a:pt x="146" y="18"/>
                    </a:lnTo>
                    <a:lnTo>
                      <a:pt x="154" y="16"/>
                    </a:lnTo>
                    <a:lnTo>
                      <a:pt x="164" y="0"/>
                    </a:lnTo>
                    <a:lnTo>
                      <a:pt x="172" y="6"/>
                    </a:lnTo>
                    <a:lnTo>
                      <a:pt x="174" y="18"/>
                    </a:lnTo>
                    <a:lnTo>
                      <a:pt x="172" y="26"/>
                    </a:lnTo>
                    <a:lnTo>
                      <a:pt x="172" y="32"/>
                    </a:lnTo>
                    <a:lnTo>
                      <a:pt x="182" y="30"/>
                    </a:lnTo>
                    <a:lnTo>
                      <a:pt x="190" y="26"/>
                    </a:lnTo>
                    <a:lnTo>
                      <a:pt x="198" y="20"/>
                    </a:lnTo>
                    <a:lnTo>
                      <a:pt x="226" y="20"/>
                    </a:lnTo>
                    <a:lnTo>
                      <a:pt x="226" y="28"/>
                    </a:lnTo>
                    <a:lnTo>
                      <a:pt x="214" y="30"/>
                    </a:lnTo>
                    <a:lnTo>
                      <a:pt x="198" y="30"/>
                    </a:lnTo>
                    <a:lnTo>
                      <a:pt x="190" y="30"/>
                    </a:lnTo>
                    <a:lnTo>
                      <a:pt x="186" y="32"/>
                    </a:lnTo>
                    <a:lnTo>
                      <a:pt x="174" y="40"/>
                    </a:lnTo>
                    <a:lnTo>
                      <a:pt x="168" y="46"/>
                    </a:lnTo>
                    <a:lnTo>
                      <a:pt x="172" y="52"/>
                    </a:lnTo>
                    <a:lnTo>
                      <a:pt x="174" y="58"/>
                    </a:lnTo>
                    <a:lnTo>
                      <a:pt x="172" y="68"/>
                    </a:lnTo>
                    <a:lnTo>
                      <a:pt x="168" y="78"/>
                    </a:lnTo>
                    <a:lnTo>
                      <a:pt x="152" y="84"/>
                    </a:lnTo>
                    <a:lnTo>
                      <a:pt x="148" y="96"/>
                    </a:lnTo>
                    <a:lnTo>
                      <a:pt x="142" y="100"/>
                    </a:lnTo>
                    <a:lnTo>
                      <a:pt x="138" y="110"/>
                    </a:lnTo>
                    <a:lnTo>
                      <a:pt x="138" y="124"/>
                    </a:lnTo>
                    <a:lnTo>
                      <a:pt x="114" y="124"/>
                    </a:lnTo>
                    <a:lnTo>
                      <a:pt x="110" y="132"/>
                    </a:lnTo>
                    <a:lnTo>
                      <a:pt x="94" y="132"/>
                    </a:lnTo>
                    <a:lnTo>
                      <a:pt x="90" y="138"/>
                    </a:lnTo>
                    <a:lnTo>
                      <a:pt x="88" y="156"/>
                    </a:lnTo>
                    <a:lnTo>
                      <a:pt x="78" y="158"/>
                    </a:lnTo>
                    <a:lnTo>
                      <a:pt x="42" y="162"/>
                    </a:lnTo>
                    <a:lnTo>
                      <a:pt x="24" y="162"/>
                    </a:lnTo>
                    <a:lnTo>
                      <a:pt x="18" y="156"/>
                    </a:lnTo>
                    <a:lnTo>
                      <a:pt x="8" y="160"/>
                    </a:lnTo>
                    <a:lnTo>
                      <a:pt x="4" y="154"/>
                    </a:lnTo>
                    <a:lnTo>
                      <a:pt x="18" y="140"/>
                    </a:lnTo>
                    <a:lnTo>
                      <a:pt x="20" y="128"/>
                    </a:lnTo>
                    <a:lnTo>
                      <a:pt x="6" y="128"/>
                    </a:lnTo>
                    <a:lnTo>
                      <a:pt x="4" y="114"/>
                    </a:lnTo>
                    <a:lnTo>
                      <a:pt x="0" y="104"/>
                    </a:lnTo>
                    <a:lnTo>
                      <a:pt x="2" y="76"/>
                    </a:lnTo>
                    <a:lnTo>
                      <a:pt x="12" y="56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19" name="Freeform 924"/>
              <p:cNvSpPr>
                <a:spLocks/>
              </p:cNvSpPr>
              <p:nvPr/>
            </p:nvSpPr>
            <p:spPr bwMode="auto">
              <a:xfrm>
                <a:off x="3671" y="1953"/>
                <a:ext cx="256" cy="232"/>
              </a:xfrm>
              <a:custGeom>
                <a:avLst/>
                <a:gdLst>
                  <a:gd name="T0" fmla="*/ 8 w 256"/>
                  <a:gd name="T1" fmla="*/ 192 h 232"/>
                  <a:gd name="T2" fmla="*/ 36 w 256"/>
                  <a:gd name="T3" fmla="*/ 182 h 232"/>
                  <a:gd name="T4" fmla="*/ 28 w 256"/>
                  <a:gd name="T5" fmla="*/ 174 h 232"/>
                  <a:gd name="T6" fmla="*/ 16 w 256"/>
                  <a:gd name="T7" fmla="*/ 152 h 232"/>
                  <a:gd name="T8" fmla="*/ 10 w 256"/>
                  <a:gd name="T9" fmla="*/ 128 h 232"/>
                  <a:gd name="T10" fmla="*/ 34 w 256"/>
                  <a:gd name="T11" fmla="*/ 134 h 232"/>
                  <a:gd name="T12" fmla="*/ 70 w 256"/>
                  <a:gd name="T13" fmla="*/ 130 h 232"/>
                  <a:gd name="T14" fmla="*/ 82 w 256"/>
                  <a:gd name="T15" fmla="*/ 110 h 232"/>
                  <a:gd name="T16" fmla="*/ 102 w 256"/>
                  <a:gd name="T17" fmla="*/ 104 h 232"/>
                  <a:gd name="T18" fmla="*/ 130 w 256"/>
                  <a:gd name="T19" fmla="*/ 96 h 232"/>
                  <a:gd name="T20" fmla="*/ 134 w 256"/>
                  <a:gd name="T21" fmla="*/ 72 h 232"/>
                  <a:gd name="T22" fmla="*/ 144 w 256"/>
                  <a:gd name="T23" fmla="*/ 56 h 232"/>
                  <a:gd name="T24" fmla="*/ 166 w 256"/>
                  <a:gd name="T25" fmla="*/ 30 h 232"/>
                  <a:gd name="T26" fmla="*/ 166 w 256"/>
                  <a:gd name="T27" fmla="*/ 12 h 232"/>
                  <a:gd name="T28" fmla="*/ 190 w 256"/>
                  <a:gd name="T29" fmla="*/ 2 h 232"/>
                  <a:gd name="T30" fmla="*/ 218 w 256"/>
                  <a:gd name="T31" fmla="*/ 0 h 232"/>
                  <a:gd name="T32" fmla="*/ 236 w 256"/>
                  <a:gd name="T33" fmla="*/ 6 h 232"/>
                  <a:gd name="T34" fmla="*/ 256 w 256"/>
                  <a:gd name="T35" fmla="*/ 24 h 232"/>
                  <a:gd name="T36" fmla="*/ 250 w 256"/>
                  <a:gd name="T37" fmla="*/ 42 h 232"/>
                  <a:gd name="T38" fmla="*/ 204 w 256"/>
                  <a:gd name="T39" fmla="*/ 42 h 232"/>
                  <a:gd name="T40" fmla="*/ 214 w 256"/>
                  <a:gd name="T41" fmla="*/ 78 h 232"/>
                  <a:gd name="T42" fmla="*/ 216 w 256"/>
                  <a:gd name="T43" fmla="*/ 92 h 232"/>
                  <a:gd name="T44" fmla="*/ 172 w 256"/>
                  <a:gd name="T45" fmla="*/ 160 h 232"/>
                  <a:gd name="T46" fmla="*/ 150 w 256"/>
                  <a:gd name="T47" fmla="*/ 160 h 232"/>
                  <a:gd name="T48" fmla="*/ 132 w 256"/>
                  <a:gd name="T49" fmla="*/ 172 h 232"/>
                  <a:gd name="T50" fmla="*/ 140 w 256"/>
                  <a:gd name="T51" fmla="*/ 182 h 232"/>
                  <a:gd name="T52" fmla="*/ 150 w 256"/>
                  <a:gd name="T53" fmla="*/ 202 h 232"/>
                  <a:gd name="T54" fmla="*/ 156 w 256"/>
                  <a:gd name="T55" fmla="*/ 220 h 232"/>
                  <a:gd name="T56" fmla="*/ 138 w 256"/>
                  <a:gd name="T57" fmla="*/ 226 h 232"/>
                  <a:gd name="T58" fmla="*/ 122 w 256"/>
                  <a:gd name="T59" fmla="*/ 220 h 232"/>
                  <a:gd name="T60" fmla="*/ 104 w 256"/>
                  <a:gd name="T61" fmla="*/ 228 h 232"/>
                  <a:gd name="T62" fmla="*/ 86 w 256"/>
                  <a:gd name="T63" fmla="*/ 200 h 232"/>
                  <a:gd name="T64" fmla="*/ 34 w 256"/>
                  <a:gd name="T65" fmla="*/ 2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6" h="232">
                    <a:moveTo>
                      <a:pt x="8" y="208"/>
                    </a:moveTo>
                    <a:lnTo>
                      <a:pt x="8" y="192"/>
                    </a:lnTo>
                    <a:lnTo>
                      <a:pt x="22" y="184"/>
                    </a:lnTo>
                    <a:lnTo>
                      <a:pt x="36" y="182"/>
                    </a:lnTo>
                    <a:lnTo>
                      <a:pt x="36" y="174"/>
                    </a:lnTo>
                    <a:lnTo>
                      <a:pt x="28" y="174"/>
                    </a:lnTo>
                    <a:lnTo>
                      <a:pt x="28" y="162"/>
                    </a:lnTo>
                    <a:lnTo>
                      <a:pt x="16" y="152"/>
                    </a:lnTo>
                    <a:lnTo>
                      <a:pt x="0" y="132"/>
                    </a:lnTo>
                    <a:lnTo>
                      <a:pt x="10" y="128"/>
                    </a:lnTo>
                    <a:lnTo>
                      <a:pt x="16" y="134"/>
                    </a:lnTo>
                    <a:lnTo>
                      <a:pt x="34" y="134"/>
                    </a:lnTo>
                    <a:lnTo>
                      <a:pt x="54" y="132"/>
                    </a:lnTo>
                    <a:lnTo>
                      <a:pt x="70" y="130"/>
                    </a:lnTo>
                    <a:lnTo>
                      <a:pt x="80" y="128"/>
                    </a:lnTo>
                    <a:lnTo>
                      <a:pt x="82" y="110"/>
                    </a:lnTo>
                    <a:lnTo>
                      <a:pt x="86" y="104"/>
                    </a:lnTo>
                    <a:lnTo>
                      <a:pt x="102" y="104"/>
                    </a:lnTo>
                    <a:lnTo>
                      <a:pt x="106" y="96"/>
                    </a:lnTo>
                    <a:lnTo>
                      <a:pt x="130" y="96"/>
                    </a:lnTo>
                    <a:lnTo>
                      <a:pt x="130" y="82"/>
                    </a:lnTo>
                    <a:lnTo>
                      <a:pt x="134" y="72"/>
                    </a:lnTo>
                    <a:lnTo>
                      <a:pt x="140" y="68"/>
                    </a:lnTo>
                    <a:lnTo>
                      <a:pt x="144" y="56"/>
                    </a:lnTo>
                    <a:lnTo>
                      <a:pt x="160" y="50"/>
                    </a:lnTo>
                    <a:lnTo>
                      <a:pt x="166" y="30"/>
                    </a:lnTo>
                    <a:lnTo>
                      <a:pt x="160" y="18"/>
                    </a:lnTo>
                    <a:lnTo>
                      <a:pt x="166" y="12"/>
                    </a:lnTo>
                    <a:lnTo>
                      <a:pt x="182" y="2"/>
                    </a:lnTo>
                    <a:lnTo>
                      <a:pt x="190" y="2"/>
                    </a:lnTo>
                    <a:lnTo>
                      <a:pt x="206" y="2"/>
                    </a:lnTo>
                    <a:lnTo>
                      <a:pt x="218" y="0"/>
                    </a:lnTo>
                    <a:lnTo>
                      <a:pt x="224" y="2"/>
                    </a:lnTo>
                    <a:lnTo>
                      <a:pt x="236" y="6"/>
                    </a:lnTo>
                    <a:lnTo>
                      <a:pt x="236" y="16"/>
                    </a:lnTo>
                    <a:lnTo>
                      <a:pt x="256" y="24"/>
                    </a:lnTo>
                    <a:lnTo>
                      <a:pt x="254" y="30"/>
                    </a:lnTo>
                    <a:lnTo>
                      <a:pt x="250" y="42"/>
                    </a:lnTo>
                    <a:lnTo>
                      <a:pt x="234" y="46"/>
                    </a:lnTo>
                    <a:lnTo>
                      <a:pt x="204" y="42"/>
                    </a:lnTo>
                    <a:lnTo>
                      <a:pt x="206" y="72"/>
                    </a:lnTo>
                    <a:lnTo>
                      <a:pt x="214" y="78"/>
                    </a:lnTo>
                    <a:lnTo>
                      <a:pt x="222" y="86"/>
                    </a:lnTo>
                    <a:lnTo>
                      <a:pt x="216" y="92"/>
                    </a:lnTo>
                    <a:lnTo>
                      <a:pt x="214" y="106"/>
                    </a:lnTo>
                    <a:lnTo>
                      <a:pt x="172" y="160"/>
                    </a:lnTo>
                    <a:lnTo>
                      <a:pt x="158" y="164"/>
                    </a:lnTo>
                    <a:lnTo>
                      <a:pt x="150" y="160"/>
                    </a:lnTo>
                    <a:lnTo>
                      <a:pt x="142" y="160"/>
                    </a:lnTo>
                    <a:lnTo>
                      <a:pt x="132" y="172"/>
                    </a:lnTo>
                    <a:lnTo>
                      <a:pt x="132" y="182"/>
                    </a:lnTo>
                    <a:lnTo>
                      <a:pt x="140" y="182"/>
                    </a:lnTo>
                    <a:lnTo>
                      <a:pt x="144" y="196"/>
                    </a:lnTo>
                    <a:lnTo>
                      <a:pt x="150" y="202"/>
                    </a:lnTo>
                    <a:lnTo>
                      <a:pt x="156" y="210"/>
                    </a:lnTo>
                    <a:lnTo>
                      <a:pt x="156" y="220"/>
                    </a:lnTo>
                    <a:lnTo>
                      <a:pt x="142" y="220"/>
                    </a:lnTo>
                    <a:lnTo>
                      <a:pt x="138" y="226"/>
                    </a:lnTo>
                    <a:lnTo>
                      <a:pt x="130" y="220"/>
                    </a:lnTo>
                    <a:lnTo>
                      <a:pt x="122" y="220"/>
                    </a:lnTo>
                    <a:lnTo>
                      <a:pt x="116" y="232"/>
                    </a:lnTo>
                    <a:lnTo>
                      <a:pt x="104" y="228"/>
                    </a:lnTo>
                    <a:lnTo>
                      <a:pt x="86" y="204"/>
                    </a:lnTo>
                    <a:lnTo>
                      <a:pt x="86" y="200"/>
                    </a:lnTo>
                    <a:lnTo>
                      <a:pt x="38" y="204"/>
                    </a:lnTo>
                    <a:lnTo>
                      <a:pt x="34" y="210"/>
                    </a:lnTo>
                    <a:lnTo>
                      <a:pt x="8" y="20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0" name="Freeform 925"/>
              <p:cNvSpPr>
                <a:spLocks/>
              </p:cNvSpPr>
              <p:nvPr/>
            </p:nvSpPr>
            <p:spPr bwMode="auto">
              <a:xfrm>
                <a:off x="3255" y="2017"/>
                <a:ext cx="68" cy="76"/>
              </a:xfrm>
              <a:custGeom>
                <a:avLst/>
                <a:gdLst>
                  <a:gd name="T0" fmla="*/ 66 w 68"/>
                  <a:gd name="T1" fmla="*/ 0 h 76"/>
                  <a:gd name="T2" fmla="*/ 68 w 68"/>
                  <a:gd name="T3" fmla="*/ 24 h 76"/>
                  <a:gd name="T4" fmla="*/ 66 w 68"/>
                  <a:gd name="T5" fmla="*/ 30 h 76"/>
                  <a:gd name="T6" fmla="*/ 38 w 68"/>
                  <a:gd name="T7" fmla="*/ 34 h 76"/>
                  <a:gd name="T8" fmla="*/ 50 w 68"/>
                  <a:gd name="T9" fmla="*/ 50 h 76"/>
                  <a:gd name="T10" fmla="*/ 44 w 68"/>
                  <a:gd name="T11" fmla="*/ 56 h 76"/>
                  <a:gd name="T12" fmla="*/ 42 w 68"/>
                  <a:gd name="T13" fmla="*/ 62 h 76"/>
                  <a:gd name="T14" fmla="*/ 30 w 68"/>
                  <a:gd name="T15" fmla="*/ 64 h 76"/>
                  <a:gd name="T16" fmla="*/ 24 w 68"/>
                  <a:gd name="T17" fmla="*/ 72 h 76"/>
                  <a:gd name="T18" fmla="*/ 20 w 68"/>
                  <a:gd name="T19" fmla="*/ 76 h 76"/>
                  <a:gd name="T20" fmla="*/ 0 w 68"/>
                  <a:gd name="T21" fmla="*/ 70 h 76"/>
                  <a:gd name="T22" fmla="*/ 6 w 68"/>
                  <a:gd name="T23" fmla="*/ 58 h 76"/>
                  <a:gd name="T24" fmla="*/ 8 w 68"/>
                  <a:gd name="T25" fmla="*/ 48 h 76"/>
                  <a:gd name="T26" fmla="*/ 8 w 68"/>
                  <a:gd name="T27" fmla="*/ 36 h 76"/>
                  <a:gd name="T28" fmla="*/ 10 w 68"/>
                  <a:gd name="T29" fmla="*/ 28 h 76"/>
                  <a:gd name="T30" fmla="*/ 10 w 68"/>
                  <a:gd name="T31" fmla="*/ 20 h 76"/>
                  <a:gd name="T32" fmla="*/ 12 w 68"/>
                  <a:gd name="T33" fmla="*/ 14 h 76"/>
                  <a:gd name="T34" fmla="*/ 16 w 68"/>
                  <a:gd name="T35" fmla="*/ 16 h 76"/>
                  <a:gd name="T36" fmla="*/ 20 w 68"/>
                  <a:gd name="T37" fmla="*/ 16 h 76"/>
                  <a:gd name="T38" fmla="*/ 28 w 68"/>
                  <a:gd name="T39" fmla="*/ 20 h 76"/>
                  <a:gd name="T40" fmla="*/ 36 w 68"/>
                  <a:gd name="T41" fmla="*/ 18 h 76"/>
                  <a:gd name="T42" fmla="*/ 66 w 68"/>
                  <a:gd name="T4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76">
                    <a:moveTo>
                      <a:pt x="66" y="0"/>
                    </a:moveTo>
                    <a:lnTo>
                      <a:pt x="68" y="24"/>
                    </a:lnTo>
                    <a:lnTo>
                      <a:pt x="66" y="30"/>
                    </a:lnTo>
                    <a:lnTo>
                      <a:pt x="38" y="34"/>
                    </a:lnTo>
                    <a:lnTo>
                      <a:pt x="50" y="50"/>
                    </a:lnTo>
                    <a:lnTo>
                      <a:pt x="44" y="56"/>
                    </a:lnTo>
                    <a:lnTo>
                      <a:pt x="42" y="62"/>
                    </a:lnTo>
                    <a:lnTo>
                      <a:pt x="30" y="64"/>
                    </a:lnTo>
                    <a:lnTo>
                      <a:pt x="24" y="72"/>
                    </a:lnTo>
                    <a:lnTo>
                      <a:pt x="20" y="76"/>
                    </a:lnTo>
                    <a:lnTo>
                      <a:pt x="0" y="70"/>
                    </a:lnTo>
                    <a:lnTo>
                      <a:pt x="6" y="58"/>
                    </a:lnTo>
                    <a:lnTo>
                      <a:pt x="8" y="48"/>
                    </a:lnTo>
                    <a:lnTo>
                      <a:pt x="8" y="36"/>
                    </a:lnTo>
                    <a:lnTo>
                      <a:pt x="10" y="28"/>
                    </a:lnTo>
                    <a:lnTo>
                      <a:pt x="10" y="20"/>
                    </a:lnTo>
                    <a:lnTo>
                      <a:pt x="12" y="14"/>
                    </a:lnTo>
                    <a:lnTo>
                      <a:pt x="16" y="16"/>
                    </a:lnTo>
                    <a:lnTo>
                      <a:pt x="20" y="16"/>
                    </a:lnTo>
                    <a:lnTo>
                      <a:pt x="28" y="20"/>
                    </a:lnTo>
                    <a:lnTo>
                      <a:pt x="36" y="18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1" name="Freeform 926"/>
              <p:cNvSpPr>
                <a:spLocks/>
              </p:cNvSpPr>
              <p:nvPr/>
            </p:nvSpPr>
            <p:spPr bwMode="auto">
              <a:xfrm>
                <a:off x="3253" y="2041"/>
                <a:ext cx="330" cy="268"/>
              </a:xfrm>
              <a:custGeom>
                <a:avLst/>
                <a:gdLst>
                  <a:gd name="T0" fmla="*/ 0 w 330"/>
                  <a:gd name="T1" fmla="*/ 68 h 268"/>
                  <a:gd name="T2" fmla="*/ 4 w 330"/>
                  <a:gd name="T3" fmla="*/ 46 h 268"/>
                  <a:gd name="T4" fmla="*/ 22 w 330"/>
                  <a:gd name="T5" fmla="*/ 52 h 268"/>
                  <a:gd name="T6" fmla="*/ 26 w 330"/>
                  <a:gd name="T7" fmla="*/ 48 h 268"/>
                  <a:gd name="T8" fmla="*/ 32 w 330"/>
                  <a:gd name="T9" fmla="*/ 40 h 268"/>
                  <a:gd name="T10" fmla="*/ 44 w 330"/>
                  <a:gd name="T11" fmla="*/ 38 h 268"/>
                  <a:gd name="T12" fmla="*/ 46 w 330"/>
                  <a:gd name="T13" fmla="*/ 32 h 268"/>
                  <a:gd name="T14" fmla="*/ 52 w 330"/>
                  <a:gd name="T15" fmla="*/ 26 h 268"/>
                  <a:gd name="T16" fmla="*/ 40 w 330"/>
                  <a:gd name="T17" fmla="*/ 10 h 268"/>
                  <a:gd name="T18" fmla="*/ 68 w 330"/>
                  <a:gd name="T19" fmla="*/ 6 h 268"/>
                  <a:gd name="T20" fmla="*/ 70 w 330"/>
                  <a:gd name="T21" fmla="*/ 0 h 268"/>
                  <a:gd name="T22" fmla="*/ 90 w 330"/>
                  <a:gd name="T23" fmla="*/ 4 h 268"/>
                  <a:gd name="T24" fmla="*/ 126 w 330"/>
                  <a:gd name="T25" fmla="*/ 24 h 268"/>
                  <a:gd name="T26" fmla="*/ 134 w 330"/>
                  <a:gd name="T27" fmla="*/ 36 h 268"/>
                  <a:gd name="T28" fmla="*/ 136 w 330"/>
                  <a:gd name="T29" fmla="*/ 40 h 268"/>
                  <a:gd name="T30" fmla="*/ 144 w 330"/>
                  <a:gd name="T31" fmla="*/ 42 h 268"/>
                  <a:gd name="T32" fmla="*/ 158 w 330"/>
                  <a:gd name="T33" fmla="*/ 52 h 268"/>
                  <a:gd name="T34" fmla="*/ 174 w 330"/>
                  <a:gd name="T35" fmla="*/ 52 h 268"/>
                  <a:gd name="T36" fmla="*/ 190 w 330"/>
                  <a:gd name="T37" fmla="*/ 52 h 268"/>
                  <a:gd name="T38" fmla="*/ 200 w 330"/>
                  <a:gd name="T39" fmla="*/ 54 h 268"/>
                  <a:gd name="T40" fmla="*/ 208 w 330"/>
                  <a:gd name="T41" fmla="*/ 62 h 268"/>
                  <a:gd name="T42" fmla="*/ 216 w 330"/>
                  <a:gd name="T43" fmla="*/ 62 h 268"/>
                  <a:gd name="T44" fmla="*/ 226 w 330"/>
                  <a:gd name="T45" fmla="*/ 82 h 268"/>
                  <a:gd name="T46" fmla="*/ 234 w 330"/>
                  <a:gd name="T47" fmla="*/ 88 h 268"/>
                  <a:gd name="T48" fmla="*/ 242 w 330"/>
                  <a:gd name="T49" fmla="*/ 96 h 268"/>
                  <a:gd name="T50" fmla="*/ 244 w 330"/>
                  <a:gd name="T51" fmla="*/ 110 h 268"/>
                  <a:gd name="T52" fmla="*/ 248 w 330"/>
                  <a:gd name="T53" fmla="*/ 118 h 268"/>
                  <a:gd name="T54" fmla="*/ 256 w 330"/>
                  <a:gd name="T55" fmla="*/ 128 h 268"/>
                  <a:gd name="T56" fmla="*/ 260 w 330"/>
                  <a:gd name="T57" fmla="*/ 132 h 268"/>
                  <a:gd name="T58" fmla="*/ 282 w 330"/>
                  <a:gd name="T59" fmla="*/ 158 h 268"/>
                  <a:gd name="T60" fmla="*/ 290 w 330"/>
                  <a:gd name="T61" fmla="*/ 160 h 268"/>
                  <a:gd name="T62" fmla="*/ 302 w 330"/>
                  <a:gd name="T63" fmla="*/ 164 h 268"/>
                  <a:gd name="T64" fmla="*/ 308 w 330"/>
                  <a:gd name="T65" fmla="*/ 166 h 268"/>
                  <a:gd name="T66" fmla="*/ 326 w 330"/>
                  <a:gd name="T67" fmla="*/ 164 h 268"/>
                  <a:gd name="T68" fmla="*/ 330 w 330"/>
                  <a:gd name="T69" fmla="*/ 172 h 268"/>
                  <a:gd name="T70" fmla="*/ 330 w 330"/>
                  <a:gd name="T71" fmla="*/ 186 h 268"/>
                  <a:gd name="T72" fmla="*/ 322 w 330"/>
                  <a:gd name="T73" fmla="*/ 204 h 268"/>
                  <a:gd name="T74" fmla="*/ 306 w 330"/>
                  <a:gd name="T75" fmla="*/ 208 h 268"/>
                  <a:gd name="T76" fmla="*/ 290 w 330"/>
                  <a:gd name="T77" fmla="*/ 216 h 268"/>
                  <a:gd name="T78" fmla="*/ 274 w 330"/>
                  <a:gd name="T79" fmla="*/ 226 h 268"/>
                  <a:gd name="T80" fmla="*/ 258 w 330"/>
                  <a:gd name="T81" fmla="*/ 224 h 268"/>
                  <a:gd name="T82" fmla="*/ 226 w 330"/>
                  <a:gd name="T83" fmla="*/ 230 h 268"/>
                  <a:gd name="T84" fmla="*/ 200 w 330"/>
                  <a:gd name="T85" fmla="*/ 254 h 268"/>
                  <a:gd name="T86" fmla="*/ 170 w 330"/>
                  <a:gd name="T87" fmla="*/ 248 h 268"/>
                  <a:gd name="T88" fmla="*/ 136 w 330"/>
                  <a:gd name="T89" fmla="*/ 250 h 268"/>
                  <a:gd name="T90" fmla="*/ 128 w 330"/>
                  <a:gd name="T91" fmla="*/ 268 h 268"/>
                  <a:gd name="T92" fmla="*/ 120 w 330"/>
                  <a:gd name="T93" fmla="*/ 250 h 268"/>
                  <a:gd name="T94" fmla="*/ 106 w 330"/>
                  <a:gd name="T95" fmla="*/ 232 h 268"/>
                  <a:gd name="T96" fmla="*/ 96 w 330"/>
                  <a:gd name="T97" fmla="*/ 212 h 268"/>
                  <a:gd name="T98" fmla="*/ 88 w 330"/>
                  <a:gd name="T99" fmla="*/ 202 h 268"/>
                  <a:gd name="T100" fmla="*/ 76 w 330"/>
                  <a:gd name="T101" fmla="*/ 200 h 268"/>
                  <a:gd name="T102" fmla="*/ 68 w 330"/>
                  <a:gd name="T103" fmla="*/ 184 h 268"/>
                  <a:gd name="T104" fmla="*/ 68 w 330"/>
                  <a:gd name="T105" fmla="*/ 160 h 268"/>
                  <a:gd name="T106" fmla="*/ 56 w 330"/>
                  <a:gd name="T107" fmla="*/ 142 h 268"/>
                  <a:gd name="T108" fmla="*/ 42 w 330"/>
                  <a:gd name="T109" fmla="*/ 136 h 268"/>
                  <a:gd name="T110" fmla="*/ 38 w 330"/>
                  <a:gd name="T111" fmla="*/ 126 h 268"/>
                  <a:gd name="T112" fmla="*/ 38 w 330"/>
                  <a:gd name="T113" fmla="*/ 114 h 268"/>
                  <a:gd name="T114" fmla="*/ 18 w 330"/>
                  <a:gd name="T115" fmla="*/ 90 h 268"/>
                  <a:gd name="T116" fmla="*/ 8 w 330"/>
                  <a:gd name="T117" fmla="*/ 70 h 268"/>
                  <a:gd name="T118" fmla="*/ 0 w 330"/>
                  <a:gd name="T119" fmla="*/ 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0" h="268">
                    <a:moveTo>
                      <a:pt x="0" y="68"/>
                    </a:moveTo>
                    <a:lnTo>
                      <a:pt x="4" y="46"/>
                    </a:lnTo>
                    <a:lnTo>
                      <a:pt x="22" y="52"/>
                    </a:lnTo>
                    <a:lnTo>
                      <a:pt x="26" y="48"/>
                    </a:lnTo>
                    <a:lnTo>
                      <a:pt x="32" y="40"/>
                    </a:lnTo>
                    <a:lnTo>
                      <a:pt x="44" y="38"/>
                    </a:lnTo>
                    <a:lnTo>
                      <a:pt x="46" y="32"/>
                    </a:lnTo>
                    <a:lnTo>
                      <a:pt x="52" y="26"/>
                    </a:lnTo>
                    <a:lnTo>
                      <a:pt x="40" y="10"/>
                    </a:lnTo>
                    <a:lnTo>
                      <a:pt x="68" y="6"/>
                    </a:lnTo>
                    <a:lnTo>
                      <a:pt x="70" y="0"/>
                    </a:lnTo>
                    <a:lnTo>
                      <a:pt x="90" y="4"/>
                    </a:lnTo>
                    <a:lnTo>
                      <a:pt x="126" y="24"/>
                    </a:lnTo>
                    <a:lnTo>
                      <a:pt x="134" y="36"/>
                    </a:lnTo>
                    <a:lnTo>
                      <a:pt x="136" y="40"/>
                    </a:lnTo>
                    <a:lnTo>
                      <a:pt x="144" y="42"/>
                    </a:lnTo>
                    <a:lnTo>
                      <a:pt x="158" y="52"/>
                    </a:lnTo>
                    <a:lnTo>
                      <a:pt x="174" y="52"/>
                    </a:lnTo>
                    <a:lnTo>
                      <a:pt x="190" y="52"/>
                    </a:lnTo>
                    <a:lnTo>
                      <a:pt x="200" y="54"/>
                    </a:lnTo>
                    <a:lnTo>
                      <a:pt x="208" y="62"/>
                    </a:lnTo>
                    <a:lnTo>
                      <a:pt x="216" y="62"/>
                    </a:lnTo>
                    <a:lnTo>
                      <a:pt x="226" y="82"/>
                    </a:lnTo>
                    <a:lnTo>
                      <a:pt x="234" y="88"/>
                    </a:lnTo>
                    <a:lnTo>
                      <a:pt x="242" y="96"/>
                    </a:lnTo>
                    <a:lnTo>
                      <a:pt x="244" y="110"/>
                    </a:lnTo>
                    <a:lnTo>
                      <a:pt x="248" y="118"/>
                    </a:lnTo>
                    <a:lnTo>
                      <a:pt x="256" y="128"/>
                    </a:lnTo>
                    <a:lnTo>
                      <a:pt x="260" y="132"/>
                    </a:lnTo>
                    <a:lnTo>
                      <a:pt x="282" y="158"/>
                    </a:lnTo>
                    <a:lnTo>
                      <a:pt x="290" y="160"/>
                    </a:lnTo>
                    <a:lnTo>
                      <a:pt x="302" y="164"/>
                    </a:lnTo>
                    <a:lnTo>
                      <a:pt x="308" y="166"/>
                    </a:lnTo>
                    <a:lnTo>
                      <a:pt x="326" y="164"/>
                    </a:lnTo>
                    <a:lnTo>
                      <a:pt x="330" y="172"/>
                    </a:lnTo>
                    <a:lnTo>
                      <a:pt x="330" y="186"/>
                    </a:lnTo>
                    <a:lnTo>
                      <a:pt x="322" y="204"/>
                    </a:lnTo>
                    <a:lnTo>
                      <a:pt x="306" y="208"/>
                    </a:lnTo>
                    <a:lnTo>
                      <a:pt x="290" y="216"/>
                    </a:lnTo>
                    <a:lnTo>
                      <a:pt x="274" y="226"/>
                    </a:lnTo>
                    <a:lnTo>
                      <a:pt x="258" y="224"/>
                    </a:lnTo>
                    <a:lnTo>
                      <a:pt x="226" y="230"/>
                    </a:lnTo>
                    <a:lnTo>
                      <a:pt x="200" y="254"/>
                    </a:lnTo>
                    <a:lnTo>
                      <a:pt x="170" y="248"/>
                    </a:lnTo>
                    <a:lnTo>
                      <a:pt x="136" y="250"/>
                    </a:lnTo>
                    <a:lnTo>
                      <a:pt x="128" y="268"/>
                    </a:lnTo>
                    <a:lnTo>
                      <a:pt x="120" y="250"/>
                    </a:lnTo>
                    <a:lnTo>
                      <a:pt x="106" y="232"/>
                    </a:lnTo>
                    <a:lnTo>
                      <a:pt x="96" y="212"/>
                    </a:lnTo>
                    <a:lnTo>
                      <a:pt x="88" y="202"/>
                    </a:lnTo>
                    <a:lnTo>
                      <a:pt x="76" y="200"/>
                    </a:lnTo>
                    <a:lnTo>
                      <a:pt x="68" y="184"/>
                    </a:lnTo>
                    <a:lnTo>
                      <a:pt x="68" y="160"/>
                    </a:lnTo>
                    <a:lnTo>
                      <a:pt x="56" y="142"/>
                    </a:lnTo>
                    <a:lnTo>
                      <a:pt x="42" y="136"/>
                    </a:lnTo>
                    <a:lnTo>
                      <a:pt x="38" y="126"/>
                    </a:lnTo>
                    <a:lnTo>
                      <a:pt x="38" y="114"/>
                    </a:lnTo>
                    <a:lnTo>
                      <a:pt x="18" y="90"/>
                    </a:lnTo>
                    <a:lnTo>
                      <a:pt x="8" y="70"/>
                    </a:lnTo>
                    <a:lnTo>
                      <a:pt x="0" y="68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2" name="Freeform 927"/>
              <p:cNvSpPr>
                <a:spLocks/>
              </p:cNvSpPr>
              <p:nvPr/>
            </p:nvSpPr>
            <p:spPr bwMode="auto">
              <a:xfrm>
                <a:off x="3257" y="2037"/>
                <a:ext cx="8" cy="16"/>
              </a:xfrm>
              <a:custGeom>
                <a:avLst/>
                <a:gdLst>
                  <a:gd name="T0" fmla="*/ 8 w 8"/>
                  <a:gd name="T1" fmla="*/ 0 h 16"/>
                  <a:gd name="T2" fmla="*/ 2 w 8"/>
                  <a:gd name="T3" fmla="*/ 0 h 16"/>
                  <a:gd name="T4" fmla="*/ 0 w 8"/>
                  <a:gd name="T5" fmla="*/ 4 h 16"/>
                  <a:gd name="T6" fmla="*/ 0 w 8"/>
                  <a:gd name="T7" fmla="*/ 10 h 16"/>
                  <a:gd name="T8" fmla="*/ 2 w 8"/>
                  <a:gd name="T9" fmla="*/ 16 h 16"/>
                  <a:gd name="T10" fmla="*/ 6 w 8"/>
                  <a:gd name="T11" fmla="*/ 16 h 16"/>
                  <a:gd name="T12" fmla="*/ 8 w 8"/>
                  <a:gd name="T13" fmla="*/ 8 h 16"/>
                  <a:gd name="T14" fmla="*/ 8 w 8"/>
                  <a:gd name="T15" fmla="*/ 2 h 16"/>
                  <a:gd name="T16" fmla="*/ 8 w 8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6">
                    <a:moveTo>
                      <a:pt x="8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6" y="16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3" name="Freeform 928"/>
              <p:cNvSpPr>
                <a:spLocks/>
              </p:cNvSpPr>
              <p:nvPr/>
            </p:nvSpPr>
            <p:spPr bwMode="auto">
              <a:xfrm>
                <a:off x="3509" y="2147"/>
                <a:ext cx="10" cy="26"/>
              </a:xfrm>
              <a:custGeom>
                <a:avLst/>
                <a:gdLst>
                  <a:gd name="T0" fmla="*/ 0 w 10"/>
                  <a:gd name="T1" fmla="*/ 22 h 26"/>
                  <a:gd name="T2" fmla="*/ 0 w 10"/>
                  <a:gd name="T3" fmla="*/ 10 h 26"/>
                  <a:gd name="T4" fmla="*/ 4 w 10"/>
                  <a:gd name="T5" fmla="*/ 0 h 26"/>
                  <a:gd name="T6" fmla="*/ 8 w 10"/>
                  <a:gd name="T7" fmla="*/ 0 h 26"/>
                  <a:gd name="T8" fmla="*/ 10 w 10"/>
                  <a:gd name="T9" fmla="*/ 8 h 26"/>
                  <a:gd name="T10" fmla="*/ 10 w 10"/>
                  <a:gd name="T11" fmla="*/ 14 h 26"/>
                  <a:gd name="T12" fmla="*/ 8 w 10"/>
                  <a:gd name="T13" fmla="*/ 22 h 26"/>
                  <a:gd name="T14" fmla="*/ 4 w 10"/>
                  <a:gd name="T15" fmla="*/ 26 h 26"/>
                  <a:gd name="T16" fmla="*/ 0 w 10"/>
                  <a:gd name="T17" fmla="*/ 2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6">
                    <a:moveTo>
                      <a:pt x="0" y="22"/>
                    </a:moveTo>
                    <a:lnTo>
                      <a:pt x="0" y="1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0" y="8"/>
                    </a:lnTo>
                    <a:lnTo>
                      <a:pt x="10" y="14"/>
                    </a:lnTo>
                    <a:lnTo>
                      <a:pt x="8" y="22"/>
                    </a:lnTo>
                    <a:lnTo>
                      <a:pt x="4" y="26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4" name="Freeform 929"/>
              <p:cNvSpPr>
                <a:spLocks/>
              </p:cNvSpPr>
              <p:nvPr/>
            </p:nvSpPr>
            <p:spPr bwMode="auto">
              <a:xfrm>
                <a:off x="3501" y="2139"/>
                <a:ext cx="8" cy="12"/>
              </a:xfrm>
              <a:custGeom>
                <a:avLst/>
                <a:gdLst>
                  <a:gd name="T0" fmla="*/ 0 w 8"/>
                  <a:gd name="T1" fmla="*/ 0 h 12"/>
                  <a:gd name="T2" fmla="*/ 8 w 8"/>
                  <a:gd name="T3" fmla="*/ 2 h 12"/>
                  <a:gd name="T4" fmla="*/ 4 w 8"/>
                  <a:gd name="T5" fmla="*/ 12 h 12"/>
                  <a:gd name="T6" fmla="*/ 0 w 8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8" y="2"/>
                    </a:lnTo>
                    <a:lnTo>
                      <a:pt x="4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7938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725" name="Freeform 930"/>
              <p:cNvSpPr>
                <a:spLocks/>
              </p:cNvSpPr>
              <p:nvPr/>
            </p:nvSpPr>
            <p:spPr bwMode="auto">
              <a:xfrm>
                <a:off x="3115" y="1859"/>
                <a:ext cx="42" cy="30"/>
              </a:xfrm>
              <a:custGeom>
                <a:avLst/>
                <a:gdLst>
                  <a:gd name="T0" fmla="*/ 0 w 42"/>
                  <a:gd name="T1" fmla="*/ 14 h 30"/>
                  <a:gd name="T2" fmla="*/ 0 w 42"/>
                  <a:gd name="T3" fmla="*/ 20 h 30"/>
                  <a:gd name="T4" fmla="*/ 2 w 42"/>
                  <a:gd name="T5" fmla="*/ 26 h 30"/>
                  <a:gd name="T6" fmla="*/ 10 w 42"/>
                  <a:gd name="T7" fmla="*/ 26 h 30"/>
                  <a:gd name="T8" fmla="*/ 4 w 42"/>
                  <a:gd name="T9" fmla="*/ 30 h 30"/>
                  <a:gd name="T10" fmla="*/ 14 w 42"/>
                  <a:gd name="T11" fmla="*/ 28 h 30"/>
                  <a:gd name="T12" fmla="*/ 26 w 42"/>
                  <a:gd name="T13" fmla="*/ 20 h 30"/>
                  <a:gd name="T14" fmla="*/ 34 w 42"/>
                  <a:gd name="T15" fmla="*/ 16 h 30"/>
                  <a:gd name="T16" fmla="*/ 42 w 42"/>
                  <a:gd name="T17" fmla="*/ 18 h 30"/>
                  <a:gd name="T18" fmla="*/ 38 w 42"/>
                  <a:gd name="T19" fmla="*/ 14 h 30"/>
                  <a:gd name="T20" fmla="*/ 32 w 42"/>
                  <a:gd name="T21" fmla="*/ 10 h 30"/>
                  <a:gd name="T22" fmla="*/ 30 w 42"/>
                  <a:gd name="T23" fmla="*/ 4 h 30"/>
                  <a:gd name="T24" fmla="*/ 22 w 42"/>
                  <a:gd name="T25" fmla="*/ 4 h 30"/>
                  <a:gd name="T26" fmla="*/ 12 w 42"/>
                  <a:gd name="T27" fmla="*/ 0 h 30"/>
                  <a:gd name="T28" fmla="*/ 4 w 42"/>
                  <a:gd name="T29" fmla="*/ 4 h 30"/>
                  <a:gd name="T30" fmla="*/ 0 w 42"/>
                  <a:gd name="T31" fmla="*/ 10 h 30"/>
                  <a:gd name="T32" fmla="*/ 0 w 42"/>
                  <a:gd name="T33" fmla="*/ 1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2" h="30">
                    <a:moveTo>
                      <a:pt x="0" y="14"/>
                    </a:moveTo>
                    <a:lnTo>
                      <a:pt x="0" y="20"/>
                    </a:lnTo>
                    <a:lnTo>
                      <a:pt x="2" y="26"/>
                    </a:lnTo>
                    <a:lnTo>
                      <a:pt x="10" y="26"/>
                    </a:lnTo>
                    <a:lnTo>
                      <a:pt x="4" y="30"/>
                    </a:lnTo>
                    <a:lnTo>
                      <a:pt x="14" y="28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42" y="18"/>
                    </a:lnTo>
                    <a:lnTo>
                      <a:pt x="38" y="14"/>
                    </a:lnTo>
                    <a:lnTo>
                      <a:pt x="32" y="10"/>
                    </a:lnTo>
                    <a:lnTo>
                      <a:pt x="30" y="4"/>
                    </a:lnTo>
                    <a:lnTo>
                      <a:pt x="22" y="4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grpSp>
          <p:nvGrpSpPr>
            <p:cNvPr id="596" name="Group 931"/>
            <p:cNvGrpSpPr>
              <a:grpSpLocks/>
            </p:cNvGrpSpPr>
            <p:nvPr/>
          </p:nvGrpSpPr>
          <p:grpSpPr bwMode="auto">
            <a:xfrm>
              <a:off x="2538" y="885"/>
              <a:ext cx="799" cy="1106"/>
              <a:chOff x="2538" y="885"/>
              <a:chExt cx="799" cy="1106"/>
            </a:xfrm>
            <a:grpFill/>
          </p:grpSpPr>
          <p:sp>
            <p:nvSpPr>
              <p:cNvPr id="658" name="Freeform 932"/>
              <p:cNvSpPr>
                <a:spLocks/>
              </p:cNvSpPr>
              <p:nvPr/>
            </p:nvSpPr>
            <p:spPr bwMode="auto">
              <a:xfrm>
                <a:off x="3031" y="1219"/>
                <a:ext cx="170" cy="262"/>
              </a:xfrm>
              <a:custGeom>
                <a:avLst/>
                <a:gdLst>
                  <a:gd name="T0" fmla="*/ 106 w 170"/>
                  <a:gd name="T1" fmla="*/ 250 h 262"/>
                  <a:gd name="T2" fmla="*/ 88 w 170"/>
                  <a:gd name="T3" fmla="*/ 250 h 262"/>
                  <a:gd name="T4" fmla="*/ 64 w 170"/>
                  <a:gd name="T5" fmla="*/ 258 h 262"/>
                  <a:gd name="T6" fmla="*/ 40 w 170"/>
                  <a:gd name="T7" fmla="*/ 262 h 262"/>
                  <a:gd name="T8" fmla="*/ 10 w 170"/>
                  <a:gd name="T9" fmla="*/ 246 h 262"/>
                  <a:gd name="T10" fmla="*/ 12 w 170"/>
                  <a:gd name="T11" fmla="*/ 226 h 262"/>
                  <a:gd name="T12" fmla="*/ 6 w 170"/>
                  <a:gd name="T13" fmla="*/ 204 h 262"/>
                  <a:gd name="T14" fmla="*/ 10 w 170"/>
                  <a:gd name="T15" fmla="*/ 188 h 262"/>
                  <a:gd name="T16" fmla="*/ 22 w 170"/>
                  <a:gd name="T17" fmla="*/ 182 h 262"/>
                  <a:gd name="T18" fmla="*/ 28 w 170"/>
                  <a:gd name="T19" fmla="*/ 170 h 262"/>
                  <a:gd name="T20" fmla="*/ 64 w 170"/>
                  <a:gd name="T21" fmla="*/ 142 h 262"/>
                  <a:gd name="T22" fmla="*/ 72 w 170"/>
                  <a:gd name="T23" fmla="*/ 140 h 262"/>
                  <a:gd name="T24" fmla="*/ 70 w 170"/>
                  <a:gd name="T25" fmla="*/ 124 h 262"/>
                  <a:gd name="T26" fmla="*/ 54 w 170"/>
                  <a:gd name="T27" fmla="*/ 116 h 262"/>
                  <a:gd name="T28" fmla="*/ 44 w 170"/>
                  <a:gd name="T29" fmla="*/ 102 h 262"/>
                  <a:gd name="T30" fmla="*/ 50 w 170"/>
                  <a:gd name="T31" fmla="*/ 86 h 262"/>
                  <a:gd name="T32" fmla="*/ 42 w 170"/>
                  <a:gd name="T33" fmla="*/ 82 h 262"/>
                  <a:gd name="T34" fmla="*/ 44 w 170"/>
                  <a:gd name="T35" fmla="*/ 62 h 262"/>
                  <a:gd name="T36" fmla="*/ 34 w 170"/>
                  <a:gd name="T37" fmla="*/ 48 h 262"/>
                  <a:gd name="T38" fmla="*/ 20 w 170"/>
                  <a:gd name="T39" fmla="*/ 48 h 262"/>
                  <a:gd name="T40" fmla="*/ 0 w 170"/>
                  <a:gd name="T41" fmla="*/ 30 h 262"/>
                  <a:gd name="T42" fmla="*/ 10 w 170"/>
                  <a:gd name="T43" fmla="*/ 22 h 262"/>
                  <a:gd name="T44" fmla="*/ 24 w 170"/>
                  <a:gd name="T45" fmla="*/ 38 h 262"/>
                  <a:gd name="T46" fmla="*/ 66 w 170"/>
                  <a:gd name="T47" fmla="*/ 42 h 262"/>
                  <a:gd name="T48" fmla="*/ 76 w 170"/>
                  <a:gd name="T49" fmla="*/ 32 h 262"/>
                  <a:gd name="T50" fmla="*/ 84 w 170"/>
                  <a:gd name="T51" fmla="*/ 12 h 262"/>
                  <a:gd name="T52" fmla="*/ 104 w 170"/>
                  <a:gd name="T53" fmla="*/ 0 h 262"/>
                  <a:gd name="T54" fmla="*/ 126 w 170"/>
                  <a:gd name="T55" fmla="*/ 8 h 262"/>
                  <a:gd name="T56" fmla="*/ 136 w 170"/>
                  <a:gd name="T57" fmla="*/ 22 h 262"/>
                  <a:gd name="T58" fmla="*/ 126 w 170"/>
                  <a:gd name="T59" fmla="*/ 32 h 262"/>
                  <a:gd name="T60" fmla="*/ 122 w 170"/>
                  <a:gd name="T61" fmla="*/ 54 h 262"/>
                  <a:gd name="T62" fmla="*/ 146 w 170"/>
                  <a:gd name="T63" fmla="*/ 68 h 262"/>
                  <a:gd name="T64" fmla="*/ 130 w 170"/>
                  <a:gd name="T65" fmla="*/ 84 h 262"/>
                  <a:gd name="T66" fmla="*/ 140 w 170"/>
                  <a:gd name="T67" fmla="*/ 102 h 262"/>
                  <a:gd name="T68" fmla="*/ 146 w 170"/>
                  <a:gd name="T69" fmla="*/ 118 h 262"/>
                  <a:gd name="T70" fmla="*/ 138 w 170"/>
                  <a:gd name="T71" fmla="*/ 138 h 262"/>
                  <a:gd name="T72" fmla="*/ 148 w 170"/>
                  <a:gd name="T73" fmla="*/ 148 h 262"/>
                  <a:gd name="T74" fmla="*/ 156 w 170"/>
                  <a:gd name="T75" fmla="*/ 162 h 262"/>
                  <a:gd name="T76" fmla="*/ 146 w 170"/>
                  <a:gd name="T77" fmla="*/ 172 h 262"/>
                  <a:gd name="T78" fmla="*/ 170 w 170"/>
                  <a:gd name="T79" fmla="*/ 190 h 262"/>
                  <a:gd name="T80" fmla="*/ 162 w 170"/>
                  <a:gd name="T81" fmla="*/ 204 h 262"/>
                  <a:gd name="T82" fmla="*/ 136 w 170"/>
                  <a:gd name="T83" fmla="*/ 228 h 262"/>
                  <a:gd name="T84" fmla="*/ 106 w 170"/>
                  <a:gd name="T85" fmla="*/ 25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0" h="262">
                    <a:moveTo>
                      <a:pt x="106" y="250"/>
                    </a:moveTo>
                    <a:lnTo>
                      <a:pt x="88" y="250"/>
                    </a:lnTo>
                    <a:lnTo>
                      <a:pt x="64" y="258"/>
                    </a:lnTo>
                    <a:lnTo>
                      <a:pt x="40" y="262"/>
                    </a:lnTo>
                    <a:lnTo>
                      <a:pt x="10" y="246"/>
                    </a:lnTo>
                    <a:lnTo>
                      <a:pt x="12" y="226"/>
                    </a:lnTo>
                    <a:lnTo>
                      <a:pt x="6" y="204"/>
                    </a:lnTo>
                    <a:lnTo>
                      <a:pt x="10" y="188"/>
                    </a:lnTo>
                    <a:lnTo>
                      <a:pt x="22" y="182"/>
                    </a:lnTo>
                    <a:lnTo>
                      <a:pt x="28" y="170"/>
                    </a:lnTo>
                    <a:lnTo>
                      <a:pt x="64" y="142"/>
                    </a:lnTo>
                    <a:lnTo>
                      <a:pt x="72" y="140"/>
                    </a:lnTo>
                    <a:lnTo>
                      <a:pt x="70" y="124"/>
                    </a:lnTo>
                    <a:lnTo>
                      <a:pt x="54" y="116"/>
                    </a:lnTo>
                    <a:lnTo>
                      <a:pt x="44" y="102"/>
                    </a:lnTo>
                    <a:lnTo>
                      <a:pt x="50" y="86"/>
                    </a:lnTo>
                    <a:lnTo>
                      <a:pt x="42" y="82"/>
                    </a:lnTo>
                    <a:lnTo>
                      <a:pt x="44" y="62"/>
                    </a:lnTo>
                    <a:lnTo>
                      <a:pt x="34" y="48"/>
                    </a:lnTo>
                    <a:lnTo>
                      <a:pt x="20" y="48"/>
                    </a:lnTo>
                    <a:lnTo>
                      <a:pt x="0" y="30"/>
                    </a:lnTo>
                    <a:lnTo>
                      <a:pt x="10" y="22"/>
                    </a:lnTo>
                    <a:lnTo>
                      <a:pt x="24" y="38"/>
                    </a:lnTo>
                    <a:lnTo>
                      <a:pt x="66" y="42"/>
                    </a:lnTo>
                    <a:lnTo>
                      <a:pt x="76" y="32"/>
                    </a:lnTo>
                    <a:lnTo>
                      <a:pt x="84" y="12"/>
                    </a:lnTo>
                    <a:lnTo>
                      <a:pt x="104" y="0"/>
                    </a:lnTo>
                    <a:lnTo>
                      <a:pt x="126" y="8"/>
                    </a:lnTo>
                    <a:lnTo>
                      <a:pt x="136" y="22"/>
                    </a:lnTo>
                    <a:lnTo>
                      <a:pt x="126" y="32"/>
                    </a:lnTo>
                    <a:lnTo>
                      <a:pt x="122" y="54"/>
                    </a:lnTo>
                    <a:lnTo>
                      <a:pt x="146" y="68"/>
                    </a:lnTo>
                    <a:lnTo>
                      <a:pt x="130" y="84"/>
                    </a:lnTo>
                    <a:lnTo>
                      <a:pt x="140" y="102"/>
                    </a:lnTo>
                    <a:lnTo>
                      <a:pt x="146" y="118"/>
                    </a:lnTo>
                    <a:lnTo>
                      <a:pt x="138" y="138"/>
                    </a:lnTo>
                    <a:lnTo>
                      <a:pt x="148" y="148"/>
                    </a:lnTo>
                    <a:lnTo>
                      <a:pt x="156" y="162"/>
                    </a:lnTo>
                    <a:lnTo>
                      <a:pt x="146" y="172"/>
                    </a:lnTo>
                    <a:lnTo>
                      <a:pt x="170" y="190"/>
                    </a:lnTo>
                    <a:lnTo>
                      <a:pt x="162" y="204"/>
                    </a:lnTo>
                    <a:lnTo>
                      <a:pt x="136" y="228"/>
                    </a:lnTo>
                    <a:lnTo>
                      <a:pt x="106" y="25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59" name="Freeform 933"/>
              <p:cNvSpPr>
                <a:spLocks/>
              </p:cNvSpPr>
              <p:nvPr/>
            </p:nvSpPr>
            <p:spPr bwMode="auto">
              <a:xfrm>
                <a:off x="2876" y="1249"/>
                <a:ext cx="209" cy="338"/>
              </a:xfrm>
              <a:custGeom>
                <a:avLst/>
                <a:gdLst>
                  <a:gd name="T0" fmla="*/ 167 w 209"/>
                  <a:gd name="T1" fmla="*/ 10 h 338"/>
                  <a:gd name="T2" fmla="*/ 189 w 209"/>
                  <a:gd name="T3" fmla="*/ 18 h 338"/>
                  <a:gd name="T4" fmla="*/ 199 w 209"/>
                  <a:gd name="T5" fmla="*/ 40 h 338"/>
                  <a:gd name="T6" fmla="*/ 205 w 209"/>
                  <a:gd name="T7" fmla="*/ 56 h 338"/>
                  <a:gd name="T8" fmla="*/ 209 w 209"/>
                  <a:gd name="T9" fmla="*/ 86 h 338"/>
                  <a:gd name="T10" fmla="*/ 181 w 209"/>
                  <a:gd name="T11" fmla="*/ 90 h 338"/>
                  <a:gd name="T12" fmla="*/ 161 w 209"/>
                  <a:gd name="T13" fmla="*/ 114 h 338"/>
                  <a:gd name="T14" fmla="*/ 153 w 209"/>
                  <a:gd name="T15" fmla="*/ 138 h 338"/>
                  <a:gd name="T16" fmla="*/ 121 w 209"/>
                  <a:gd name="T17" fmla="*/ 152 h 338"/>
                  <a:gd name="T18" fmla="*/ 103 w 209"/>
                  <a:gd name="T19" fmla="*/ 178 h 338"/>
                  <a:gd name="T20" fmla="*/ 101 w 209"/>
                  <a:gd name="T21" fmla="*/ 216 h 338"/>
                  <a:gd name="T22" fmla="*/ 125 w 209"/>
                  <a:gd name="T23" fmla="*/ 236 h 338"/>
                  <a:gd name="T24" fmla="*/ 111 w 209"/>
                  <a:gd name="T25" fmla="*/ 256 h 338"/>
                  <a:gd name="T26" fmla="*/ 91 w 209"/>
                  <a:gd name="T27" fmla="*/ 278 h 338"/>
                  <a:gd name="T28" fmla="*/ 87 w 209"/>
                  <a:gd name="T29" fmla="*/ 304 h 338"/>
                  <a:gd name="T30" fmla="*/ 69 w 209"/>
                  <a:gd name="T31" fmla="*/ 322 h 338"/>
                  <a:gd name="T32" fmla="*/ 51 w 209"/>
                  <a:gd name="T33" fmla="*/ 336 h 338"/>
                  <a:gd name="T34" fmla="*/ 33 w 209"/>
                  <a:gd name="T35" fmla="*/ 324 h 338"/>
                  <a:gd name="T36" fmla="*/ 29 w 209"/>
                  <a:gd name="T37" fmla="*/ 308 h 338"/>
                  <a:gd name="T38" fmla="*/ 11 w 209"/>
                  <a:gd name="T39" fmla="*/ 274 h 338"/>
                  <a:gd name="T40" fmla="*/ 17 w 209"/>
                  <a:gd name="T41" fmla="*/ 252 h 338"/>
                  <a:gd name="T42" fmla="*/ 25 w 209"/>
                  <a:gd name="T43" fmla="*/ 228 h 338"/>
                  <a:gd name="T44" fmla="*/ 17 w 209"/>
                  <a:gd name="T45" fmla="*/ 208 h 338"/>
                  <a:gd name="T46" fmla="*/ 29 w 209"/>
                  <a:gd name="T47" fmla="*/ 194 h 338"/>
                  <a:gd name="T48" fmla="*/ 17 w 209"/>
                  <a:gd name="T49" fmla="*/ 168 h 338"/>
                  <a:gd name="T50" fmla="*/ 33 w 209"/>
                  <a:gd name="T51" fmla="*/ 134 h 338"/>
                  <a:gd name="T52" fmla="*/ 53 w 209"/>
                  <a:gd name="T53" fmla="*/ 124 h 338"/>
                  <a:gd name="T54" fmla="*/ 57 w 209"/>
                  <a:gd name="T55" fmla="*/ 94 h 338"/>
                  <a:gd name="T56" fmla="*/ 73 w 209"/>
                  <a:gd name="T57" fmla="*/ 76 h 338"/>
                  <a:gd name="T58" fmla="*/ 87 w 209"/>
                  <a:gd name="T59" fmla="*/ 54 h 338"/>
                  <a:gd name="T60" fmla="*/ 99 w 209"/>
                  <a:gd name="T61" fmla="*/ 26 h 338"/>
                  <a:gd name="T62" fmla="*/ 117 w 209"/>
                  <a:gd name="T63" fmla="*/ 12 h 338"/>
                  <a:gd name="T64" fmla="*/ 131 w 209"/>
                  <a:gd name="T65" fmla="*/ 18 h 338"/>
                  <a:gd name="T66" fmla="*/ 145 w 209"/>
                  <a:gd name="T67" fmla="*/ 2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9" h="338">
                    <a:moveTo>
                      <a:pt x="155" y="0"/>
                    </a:moveTo>
                    <a:lnTo>
                      <a:pt x="167" y="10"/>
                    </a:lnTo>
                    <a:lnTo>
                      <a:pt x="175" y="18"/>
                    </a:lnTo>
                    <a:lnTo>
                      <a:pt x="189" y="18"/>
                    </a:lnTo>
                    <a:lnTo>
                      <a:pt x="199" y="32"/>
                    </a:lnTo>
                    <a:lnTo>
                      <a:pt x="199" y="40"/>
                    </a:lnTo>
                    <a:lnTo>
                      <a:pt x="197" y="52"/>
                    </a:lnTo>
                    <a:lnTo>
                      <a:pt x="205" y="56"/>
                    </a:lnTo>
                    <a:lnTo>
                      <a:pt x="199" y="72"/>
                    </a:lnTo>
                    <a:lnTo>
                      <a:pt x="209" y="86"/>
                    </a:lnTo>
                    <a:lnTo>
                      <a:pt x="191" y="88"/>
                    </a:lnTo>
                    <a:lnTo>
                      <a:pt x="181" y="90"/>
                    </a:lnTo>
                    <a:lnTo>
                      <a:pt x="167" y="100"/>
                    </a:lnTo>
                    <a:lnTo>
                      <a:pt x="161" y="114"/>
                    </a:lnTo>
                    <a:lnTo>
                      <a:pt x="165" y="124"/>
                    </a:lnTo>
                    <a:lnTo>
                      <a:pt x="153" y="138"/>
                    </a:lnTo>
                    <a:lnTo>
                      <a:pt x="137" y="150"/>
                    </a:lnTo>
                    <a:lnTo>
                      <a:pt x="121" y="152"/>
                    </a:lnTo>
                    <a:lnTo>
                      <a:pt x="111" y="166"/>
                    </a:lnTo>
                    <a:lnTo>
                      <a:pt x="103" y="178"/>
                    </a:lnTo>
                    <a:lnTo>
                      <a:pt x="99" y="194"/>
                    </a:lnTo>
                    <a:lnTo>
                      <a:pt x="101" y="216"/>
                    </a:lnTo>
                    <a:lnTo>
                      <a:pt x="115" y="222"/>
                    </a:lnTo>
                    <a:lnTo>
                      <a:pt x="125" y="236"/>
                    </a:lnTo>
                    <a:lnTo>
                      <a:pt x="123" y="248"/>
                    </a:lnTo>
                    <a:lnTo>
                      <a:pt x="111" y="256"/>
                    </a:lnTo>
                    <a:lnTo>
                      <a:pt x="93" y="266"/>
                    </a:lnTo>
                    <a:lnTo>
                      <a:pt x="91" y="278"/>
                    </a:lnTo>
                    <a:lnTo>
                      <a:pt x="91" y="292"/>
                    </a:lnTo>
                    <a:lnTo>
                      <a:pt x="87" y="304"/>
                    </a:lnTo>
                    <a:lnTo>
                      <a:pt x="81" y="316"/>
                    </a:lnTo>
                    <a:lnTo>
                      <a:pt x="69" y="322"/>
                    </a:lnTo>
                    <a:lnTo>
                      <a:pt x="55" y="324"/>
                    </a:lnTo>
                    <a:lnTo>
                      <a:pt x="51" y="336"/>
                    </a:lnTo>
                    <a:lnTo>
                      <a:pt x="37" y="338"/>
                    </a:lnTo>
                    <a:lnTo>
                      <a:pt x="33" y="324"/>
                    </a:lnTo>
                    <a:lnTo>
                      <a:pt x="29" y="316"/>
                    </a:lnTo>
                    <a:lnTo>
                      <a:pt x="29" y="308"/>
                    </a:lnTo>
                    <a:lnTo>
                      <a:pt x="17" y="290"/>
                    </a:lnTo>
                    <a:lnTo>
                      <a:pt x="11" y="274"/>
                    </a:lnTo>
                    <a:lnTo>
                      <a:pt x="0" y="254"/>
                    </a:lnTo>
                    <a:lnTo>
                      <a:pt x="17" y="252"/>
                    </a:lnTo>
                    <a:lnTo>
                      <a:pt x="17" y="236"/>
                    </a:lnTo>
                    <a:lnTo>
                      <a:pt x="25" y="228"/>
                    </a:lnTo>
                    <a:lnTo>
                      <a:pt x="29" y="216"/>
                    </a:lnTo>
                    <a:lnTo>
                      <a:pt x="17" y="208"/>
                    </a:lnTo>
                    <a:lnTo>
                      <a:pt x="31" y="206"/>
                    </a:lnTo>
                    <a:lnTo>
                      <a:pt x="29" y="194"/>
                    </a:lnTo>
                    <a:lnTo>
                      <a:pt x="17" y="188"/>
                    </a:lnTo>
                    <a:lnTo>
                      <a:pt x="17" y="168"/>
                    </a:lnTo>
                    <a:lnTo>
                      <a:pt x="17" y="138"/>
                    </a:lnTo>
                    <a:lnTo>
                      <a:pt x="33" y="134"/>
                    </a:lnTo>
                    <a:lnTo>
                      <a:pt x="49" y="128"/>
                    </a:lnTo>
                    <a:lnTo>
                      <a:pt x="53" y="124"/>
                    </a:lnTo>
                    <a:lnTo>
                      <a:pt x="47" y="110"/>
                    </a:lnTo>
                    <a:lnTo>
                      <a:pt x="57" y="94"/>
                    </a:lnTo>
                    <a:lnTo>
                      <a:pt x="59" y="80"/>
                    </a:lnTo>
                    <a:lnTo>
                      <a:pt x="73" y="76"/>
                    </a:lnTo>
                    <a:lnTo>
                      <a:pt x="75" y="64"/>
                    </a:lnTo>
                    <a:lnTo>
                      <a:pt x="87" y="54"/>
                    </a:lnTo>
                    <a:lnTo>
                      <a:pt x="87" y="42"/>
                    </a:lnTo>
                    <a:lnTo>
                      <a:pt x="99" y="26"/>
                    </a:lnTo>
                    <a:lnTo>
                      <a:pt x="117" y="24"/>
                    </a:lnTo>
                    <a:lnTo>
                      <a:pt x="117" y="12"/>
                    </a:lnTo>
                    <a:lnTo>
                      <a:pt x="131" y="10"/>
                    </a:lnTo>
                    <a:lnTo>
                      <a:pt x="131" y="18"/>
                    </a:lnTo>
                    <a:lnTo>
                      <a:pt x="145" y="18"/>
                    </a:lnTo>
                    <a:lnTo>
                      <a:pt x="145" y="2"/>
                    </a:lnTo>
                    <a:lnTo>
                      <a:pt x="155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660" name="Group 934"/>
              <p:cNvGrpSpPr>
                <a:grpSpLocks/>
              </p:cNvGrpSpPr>
              <p:nvPr/>
            </p:nvGrpSpPr>
            <p:grpSpPr bwMode="auto">
              <a:xfrm>
                <a:off x="2780" y="885"/>
                <a:ext cx="411" cy="642"/>
                <a:chOff x="2780" y="885"/>
                <a:chExt cx="411" cy="642"/>
              </a:xfrm>
              <a:grpFill/>
            </p:grpSpPr>
            <p:sp>
              <p:nvSpPr>
                <p:cNvPr id="703" name="Freeform 935"/>
                <p:cNvSpPr>
                  <a:spLocks/>
                </p:cNvSpPr>
                <p:nvPr/>
              </p:nvSpPr>
              <p:spPr bwMode="auto">
                <a:xfrm>
                  <a:off x="2874" y="903"/>
                  <a:ext cx="167" cy="120"/>
                </a:xfrm>
                <a:custGeom>
                  <a:avLst/>
                  <a:gdLst>
                    <a:gd name="T0" fmla="*/ 55 w 167"/>
                    <a:gd name="T1" fmla="*/ 84 h 120"/>
                    <a:gd name="T2" fmla="*/ 71 w 167"/>
                    <a:gd name="T3" fmla="*/ 80 h 120"/>
                    <a:gd name="T4" fmla="*/ 43 w 167"/>
                    <a:gd name="T5" fmla="*/ 78 h 120"/>
                    <a:gd name="T6" fmla="*/ 55 w 167"/>
                    <a:gd name="T7" fmla="*/ 64 h 120"/>
                    <a:gd name="T8" fmla="*/ 85 w 167"/>
                    <a:gd name="T9" fmla="*/ 60 h 120"/>
                    <a:gd name="T10" fmla="*/ 89 w 167"/>
                    <a:gd name="T11" fmla="*/ 48 h 120"/>
                    <a:gd name="T12" fmla="*/ 71 w 167"/>
                    <a:gd name="T13" fmla="*/ 52 h 120"/>
                    <a:gd name="T14" fmla="*/ 65 w 167"/>
                    <a:gd name="T15" fmla="*/ 42 h 120"/>
                    <a:gd name="T16" fmla="*/ 55 w 167"/>
                    <a:gd name="T17" fmla="*/ 48 h 120"/>
                    <a:gd name="T18" fmla="*/ 37 w 167"/>
                    <a:gd name="T19" fmla="*/ 64 h 120"/>
                    <a:gd name="T20" fmla="*/ 11 w 167"/>
                    <a:gd name="T21" fmla="*/ 46 h 120"/>
                    <a:gd name="T22" fmla="*/ 19 w 167"/>
                    <a:gd name="T23" fmla="*/ 28 h 120"/>
                    <a:gd name="T24" fmla="*/ 11 w 167"/>
                    <a:gd name="T25" fmla="*/ 24 h 120"/>
                    <a:gd name="T26" fmla="*/ 0 w 167"/>
                    <a:gd name="T27" fmla="*/ 20 h 120"/>
                    <a:gd name="T28" fmla="*/ 19 w 167"/>
                    <a:gd name="T29" fmla="*/ 8 h 120"/>
                    <a:gd name="T30" fmla="*/ 47 w 167"/>
                    <a:gd name="T31" fmla="*/ 10 h 120"/>
                    <a:gd name="T32" fmla="*/ 55 w 167"/>
                    <a:gd name="T33" fmla="*/ 12 h 120"/>
                    <a:gd name="T34" fmla="*/ 73 w 167"/>
                    <a:gd name="T35" fmla="*/ 14 h 120"/>
                    <a:gd name="T36" fmla="*/ 77 w 167"/>
                    <a:gd name="T37" fmla="*/ 28 h 120"/>
                    <a:gd name="T38" fmla="*/ 89 w 167"/>
                    <a:gd name="T39" fmla="*/ 38 h 120"/>
                    <a:gd name="T40" fmla="*/ 83 w 167"/>
                    <a:gd name="T41" fmla="*/ 12 h 120"/>
                    <a:gd name="T42" fmla="*/ 85 w 167"/>
                    <a:gd name="T43" fmla="*/ 0 h 120"/>
                    <a:gd name="T44" fmla="*/ 107 w 167"/>
                    <a:gd name="T45" fmla="*/ 8 h 120"/>
                    <a:gd name="T46" fmla="*/ 111 w 167"/>
                    <a:gd name="T47" fmla="*/ 22 h 120"/>
                    <a:gd name="T48" fmla="*/ 127 w 167"/>
                    <a:gd name="T49" fmla="*/ 22 h 120"/>
                    <a:gd name="T50" fmla="*/ 151 w 167"/>
                    <a:gd name="T51" fmla="*/ 36 h 120"/>
                    <a:gd name="T52" fmla="*/ 159 w 167"/>
                    <a:gd name="T53" fmla="*/ 48 h 120"/>
                    <a:gd name="T54" fmla="*/ 123 w 167"/>
                    <a:gd name="T55" fmla="*/ 60 h 120"/>
                    <a:gd name="T56" fmla="*/ 117 w 167"/>
                    <a:gd name="T57" fmla="*/ 84 h 120"/>
                    <a:gd name="T58" fmla="*/ 101 w 167"/>
                    <a:gd name="T59" fmla="*/ 102 h 120"/>
                    <a:gd name="T60" fmla="*/ 81 w 167"/>
                    <a:gd name="T61" fmla="*/ 114 h 120"/>
                    <a:gd name="T62" fmla="*/ 67 w 167"/>
                    <a:gd name="T63" fmla="*/ 104 h 120"/>
                    <a:gd name="T64" fmla="*/ 45 w 167"/>
                    <a:gd name="T65" fmla="*/ 92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67" h="120">
                      <a:moveTo>
                        <a:pt x="45" y="92"/>
                      </a:moveTo>
                      <a:lnTo>
                        <a:pt x="55" y="84"/>
                      </a:lnTo>
                      <a:lnTo>
                        <a:pt x="83" y="88"/>
                      </a:lnTo>
                      <a:lnTo>
                        <a:pt x="71" y="80"/>
                      </a:lnTo>
                      <a:lnTo>
                        <a:pt x="59" y="76"/>
                      </a:lnTo>
                      <a:lnTo>
                        <a:pt x="43" y="78"/>
                      </a:lnTo>
                      <a:lnTo>
                        <a:pt x="43" y="68"/>
                      </a:lnTo>
                      <a:lnTo>
                        <a:pt x="55" y="64"/>
                      </a:lnTo>
                      <a:lnTo>
                        <a:pt x="69" y="60"/>
                      </a:lnTo>
                      <a:lnTo>
                        <a:pt x="85" y="60"/>
                      </a:lnTo>
                      <a:lnTo>
                        <a:pt x="97" y="56"/>
                      </a:lnTo>
                      <a:lnTo>
                        <a:pt x="89" y="48"/>
                      </a:lnTo>
                      <a:lnTo>
                        <a:pt x="83" y="52"/>
                      </a:lnTo>
                      <a:lnTo>
                        <a:pt x="71" y="52"/>
                      </a:lnTo>
                      <a:lnTo>
                        <a:pt x="71" y="44"/>
                      </a:lnTo>
                      <a:lnTo>
                        <a:pt x="65" y="42"/>
                      </a:lnTo>
                      <a:lnTo>
                        <a:pt x="61" y="48"/>
                      </a:lnTo>
                      <a:lnTo>
                        <a:pt x="55" y="48"/>
                      </a:lnTo>
                      <a:lnTo>
                        <a:pt x="51" y="56"/>
                      </a:lnTo>
                      <a:lnTo>
                        <a:pt x="37" y="64"/>
                      </a:lnTo>
                      <a:lnTo>
                        <a:pt x="27" y="58"/>
                      </a:lnTo>
                      <a:lnTo>
                        <a:pt x="11" y="46"/>
                      </a:lnTo>
                      <a:lnTo>
                        <a:pt x="7" y="36"/>
                      </a:lnTo>
                      <a:lnTo>
                        <a:pt x="19" y="28"/>
                      </a:lnTo>
                      <a:lnTo>
                        <a:pt x="19" y="24"/>
                      </a:lnTo>
                      <a:lnTo>
                        <a:pt x="11" y="24"/>
                      </a:lnTo>
                      <a:lnTo>
                        <a:pt x="2" y="30"/>
                      </a:lnTo>
                      <a:lnTo>
                        <a:pt x="0" y="20"/>
                      </a:lnTo>
                      <a:lnTo>
                        <a:pt x="4" y="12"/>
                      </a:lnTo>
                      <a:lnTo>
                        <a:pt x="19" y="8"/>
                      </a:lnTo>
                      <a:lnTo>
                        <a:pt x="33" y="8"/>
                      </a:lnTo>
                      <a:lnTo>
                        <a:pt x="47" y="10"/>
                      </a:lnTo>
                      <a:lnTo>
                        <a:pt x="51" y="26"/>
                      </a:lnTo>
                      <a:lnTo>
                        <a:pt x="55" y="12"/>
                      </a:lnTo>
                      <a:lnTo>
                        <a:pt x="63" y="10"/>
                      </a:lnTo>
                      <a:lnTo>
                        <a:pt x="73" y="14"/>
                      </a:lnTo>
                      <a:lnTo>
                        <a:pt x="75" y="22"/>
                      </a:lnTo>
                      <a:lnTo>
                        <a:pt x="77" y="28"/>
                      </a:lnTo>
                      <a:lnTo>
                        <a:pt x="83" y="36"/>
                      </a:lnTo>
                      <a:lnTo>
                        <a:pt x="89" y="38"/>
                      </a:lnTo>
                      <a:lnTo>
                        <a:pt x="87" y="24"/>
                      </a:lnTo>
                      <a:lnTo>
                        <a:pt x="83" y="12"/>
                      </a:lnTo>
                      <a:lnTo>
                        <a:pt x="81" y="4"/>
                      </a:lnTo>
                      <a:lnTo>
                        <a:pt x="85" y="0"/>
                      </a:lnTo>
                      <a:lnTo>
                        <a:pt x="95" y="4"/>
                      </a:lnTo>
                      <a:lnTo>
                        <a:pt x="107" y="8"/>
                      </a:lnTo>
                      <a:lnTo>
                        <a:pt x="103" y="20"/>
                      </a:lnTo>
                      <a:lnTo>
                        <a:pt x="111" y="22"/>
                      </a:lnTo>
                      <a:lnTo>
                        <a:pt x="115" y="16"/>
                      </a:lnTo>
                      <a:lnTo>
                        <a:pt x="127" y="22"/>
                      </a:lnTo>
                      <a:lnTo>
                        <a:pt x="127" y="30"/>
                      </a:lnTo>
                      <a:lnTo>
                        <a:pt x="151" y="36"/>
                      </a:lnTo>
                      <a:lnTo>
                        <a:pt x="167" y="44"/>
                      </a:lnTo>
                      <a:lnTo>
                        <a:pt x="159" y="48"/>
                      </a:lnTo>
                      <a:lnTo>
                        <a:pt x="137" y="52"/>
                      </a:lnTo>
                      <a:lnTo>
                        <a:pt x="123" y="60"/>
                      </a:lnTo>
                      <a:lnTo>
                        <a:pt x="119" y="68"/>
                      </a:lnTo>
                      <a:lnTo>
                        <a:pt x="117" y="84"/>
                      </a:lnTo>
                      <a:lnTo>
                        <a:pt x="107" y="88"/>
                      </a:lnTo>
                      <a:lnTo>
                        <a:pt x="101" y="102"/>
                      </a:lnTo>
                      <a:lnTo>
                        <a:pt x="93" y="120"/>
                      </a:lnTo>
                      <a:lnTo>
                        <a:pt x="81" y="114"/>
                      </a:lnTo>
                      <a:lnTo>
                        <a:pt x="81" y="102"/>
                      </a:lnTo>
                      <a:lnTo>
                        <a:pt x="67" y="104"/>
                      </a:lnTo>
                      <a:lnTo>
                        <a:pt x="59" y="98"/>
                      </a:lnTo>
                      <a:lnTo>
                        <a:pt x="45" y="92"/>
                      </a:lnTo>
                      <a:close/>
                    </a:path>
                  </a:pathLst>
                </a:custGeom>
                <a:grpFill/>
                <a:ln w="7938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704" name="Freeform 936"/>
                <p:cNvSpPr>
                  <a:spLocks/>
                </p:cNvSpPr>
                <p:nvPr/>
              </p:nvSpPr>
              <p:spPr bwMode="auto">
                <a:xfrm>
                  <a:off x="2991" y="885"/>
                  <a:ext cx="144" cy="50"/>
                </a:xfrm>
                <a:custGeom>
                  <a:avLst/>
                  <a:gdLst>
                    <a:gd name="T0" fmla="*/ 62 w 144"/>
                    <a:gd name="T1" fmla="*/ 38 h 50"/>
                    <a:gd name="T2" fmla="*/ 52 w 144"/>
                    <a:gd name="T3" fmla="*/ 38 h 50"/>
                    <a:gd name="T4" fmla="*/ 34 w 144"/>
                    <a:gd name="T5" fmla="*/ 38 h 50"/>
                    <a:gd name="T6" fmla="*/ 36 w 144"/>
                    <a:gd name="T7" fmla="*/ 30 h 50"/>
                    <a:gd name="T8" fmla="*/ 54 w 144"/>
                    <a:gd name="T9" fmla="*/ 28 h 50"/>
                    <a:gd name="T10" fmla="*/ 60 w 144"/>
                    <a:gd name="T11" fmla="*/ 24 h 50"/>
                    <a:gd name="T12" fmla="*/ 50 w 144"/>
                    <a:gd name="T13" fmla="*/ 22 h 50"/>
                    <a:gd name="T14" fmla="*/ 34 w 144"/>
                    <a:gd name="T15" fmla="*/ 22 h 50"/>
                    <a:gd name="T16" fmla="*/ 18 w 144"/>
                    <a:gd name="T17" fmla="*/ 26 h 50"/>
                    <a:gd name="T18" fmla="*/ 2 w 144"/>
                    <a:gd name="T19" fmla="*/ 24 h 50"/>
                    <a:gd name="T20" fmla="*/ 0 w 144"/>
                    <a:gd name="T21" fmla="*/ 18 h 50"/>
                    <a:gd name="T22" fmla="*/ 10 w 144"/>
                    <a:gd name="T23" fmla="*/ 14 h 50"/>
                    <a:gd name="T24" fmla="*/ 22 w 144"/>
                    <a:gd name="T25" fmla="*/ 6 h 50"/>
                    <a:gd name="T26" fmla="*/ 30 w 144"/>
                    <a:gd name="T27" fmla="*/ 6 h 50"/>
                    <a:gd name="T28" fmla="*/ 46 w 144"/>
                    <a:gd name="T29" fmla="*/ 10 h 50"/>
                    <a:gd name="T30" fmla="*/ 56 w 144"/>
                    <a:gd name="T31" fmla="*/ 10 h 50"/>
                    <a:gd name="T32" fmla="*/ 66 w 144"/>
                    <a:gd name="T33" fmla="*/ 12 h 50"/>
                    <a:gd name="T34" fmla="*/ 74 w 144"/>
                    <a:gd name="T35" fmla="*/ 0 h 50"/>
                    <a:gd name="T36" fmla="*/ 82 w 144"/>
                    <a:gd name="T37" fmla="*/ 14 h 50"/>
                    <a:gd name="T38" fmla="*/ 96 w 144"/>
                    <a:gd name="T39" fmla="*/ 8 h 50"/>
                    <a:gd name="T40" fmla="*/ 114 w 144"/>
                    <a:gd name="T41" fmla="*/ 10 h 50"/>
                    <a:gd name="T42" fmla="*/ 132 w 144"/>
                    <a:gd name="T43" fmla="*/ 14 h 50"/>
                    <a:gd name="T44" fmla="*/ 144 w 144"/>
                    <a:gd name="T45" fmla="*/ 16 h 50"/>
                    <a:gd name="T46" fmla="*/ 138 w 144"/>
                    <a:gd name="T47" fmla="*/ 22 h 50"/>
                    <a:gd name="T48" fmla="*/ 122 w 144"/>
                    <a:gd name="T49" fmla="*/ 30 h 50"/>
                    <a:gd name="T50" fmla="*/ 114 w 144"/>
                    <a:gd name="T51" fmla="*/ 38 h 50"/>
                    <a:gd name="T52" fmla="*/ 100 w 144"/>
                    <a:gd name="T53" fmla="*/ 38 h 50"/>
                    <a:gd name="T54" fmla="*/ 92 w 144"/>
                    <a:gd name="T55" fmla="*/ 50 h 50"/>
                    <a:gd name="T56" fmla="*/ 74 w 144"/>
                    <a:gd name="T57" fmla="*/ 46 h 50"/>
                    <a:gd name="T58" fmla="*/ 68 w 144"/>
                    <a:gd name="T59" fmla="*/ 38 h 50"/>
                    <a:gd name="T60" fmla="*/ 62 w 144"/>
                    <a:gd name="T61" fmla="*/ 3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4" h="50">
                      <a:moveTo>
                        <a:pt x="62" y="38"/>
                      </a:moveTo>
                      <a:lnTo>
                        <a:pt x="52" y="38"/>
                      </a:lnTo>
                      <a:lnTo>
                        <a:pt x="34" y="38"/>
                      </a:lnTo>
                      <a:lnTo>
                        <a:pt x="36" y="30"/>
                      </a:lnTo>
                      <a:lnTo>
                        <a:pt x="54" y="28"/>
                      </a:lnTo>
                      <a:lnTo>
                        <a:pt x="60" y="24"/>
                      </a:lnTo>
                      <a:lnTo>
                        <a:pt x="50" y="22"/>
                      </a:lnTo>
                      <a:lnTo>
                        <a:pt x="34" y="22"/>
                      </a:lnTo>
                      <a:lnTo>
                        <a:pt x="18" y="26"/>
                      </a:lnTo>
                      <a:lnTo>
                        <a:pt x="2" y="24"/>
                      </a:lnTo>
                      <a:lnTo>
                        <a:pt x="0" y="18"/>
                      </a:lnTo>
                      <a:lnTo>
                        <a:pt x="10" y="14"/>
                      </a:lnTo>
                      <a:lnTo>
                        <a:pt x="22" y="6"/>
                      </a:lnTo>
                      <a:lnTo>
                        <a:pt x="30" y="6"/>
                      </a:lnTo>
                      <a:lnTo>
                        <a:pt x="46" y="10"/>
                      </a:lnTo>
                      <a:lnTo>
                        <a:pt x="56" y="10"/>
                      </a:lnTo>
                      <a:lnTo>
                        <a:pt x="66" y="12"/>
                      </a:lnTo>
                      <a:lnTo>
                        <a:pt x="74" y="0"/>
                      </a:lnTo>
                      <a:lnTo>
                        <a:pt x="82" y="14"/>
                      </a:lnTo>
                      <a:lnTo>
                        <a:pt x="96" y="8"/>
                      </a:lnTo>
                      <a:lnTo>
                        <a:pt x="114" y="10"/>
                      </a:lnTo>
                      <a:lnTo>
                        <a:pt x="132" y="14"/>
                      </a:lnTo>
                      <a:lnTo>
                        <a:pt x="144" y="16"/>
                      </a:lnTo>
                      <a:lnTo>
                        <a:pt x="138" y="22"/>
                      </a:lnTo>
                      <a:lnTo>
                        <a:pt x="122" y="30"/>
                      </a:lnTo>
                      <a:lnTo>
                        <a:pt x="114" y="38"/>
                      </a:lnTo>
                      <a:lnTo>
                        <a:pt x="100" y="38"/>
                      </a:lnTo>
                      <a:lnTo>
                        <a:pt x="92" y="50"/>
                      </a:lnTo>
                      <a:lnTo>
                        <a:pt x="74" y="46"/>
                      </a:lnTo>
                      <a:lnTo>
                        <a:pt x="68" y="38"/>
                      </a:lnTo>
                      <a:lnTo>
                        <a:pt x="62" y="38"/>
                      </a:lnTo>
                      <a:close/>
                    </a:path>
                  </a:pathLst>
                </a:custGeom>
                <a:grpFill/>
                <a:ln w="7938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705" name="Freeform 937"/>
                <p:cNvSpPr>
                  <a:spLocks/>
                </p:cNvSpPr>
                <p:nvPr/>
              </p:nvSpPr>
              <p:spPr bwMode="auto">
                <a:xfrm>
                  <a:off x="3031" y="967"/>
                  <a:ext cx="58" cy="32"/>
                </a:xfrm>
                <a:custGeom>
                  <a:avLst/>
                  <a:gdLst>
                    <a:gd name="T0" fmla="*/ 10 w 58"/>
                    <a:gd name="T1" fmla="*/ 8 h 32"/>
                    <a:gd name="T2" fmla="*/ 14 w 58"/>
                    <a:gd name="T3" fmla="*/ 4 h 32"/>
                    <a:gd name="T4" fmla="*/ 30 w 58"/>
                    <a:gd name="T5" fmla="*/ 0 h 32"/>
                    <a:gd name="T6" fmla="*/ 38 w 58"/>
                    <a:gd name="T7" fmla="*/ 0 h 32"/>
                    <a:gd name="T8" fmla="*/ 42 w 58"/>
                    <a:gd name="T9" fmla="*/ 8 h 32"/>
                    <a:gd name="T10" fmla="*/ 48 w 58"/>
                    <a:gd name="T11" fmla="*/ 12 h 32"/>
                    <a:gd name="T12" fmla="*/ 58 w 58"/>
                    <a:gd name="T13" fmla="*/ 12 h 32"/>
                    <a:gd name="T14" fmla="*/ 52 w 58"/>
                    <a:gd name="T15" fmla="*/ 20 h 32"/>
                    <a:gd name="T16" fmla="*/ 38 w 58"/>
                    <a:gd name="T17" fmla="*/ 28 h 32"/>
                    <a:gd name="T18" fmla="*/ 26 w 58"/>
                    <a:gd name="T19" fmla="*/ 32 h 32"/>
                    <a:gd name="T20" fmla="*/ 26 w 58"/>
                    <a:gd name="T21" fmla="*/ 20 h 32"/>
                    <a:gd name="T22" fmla="*/ 18 w 58"/>
                    <a:gd name="T23" fmla="*/ 20 h 32"/>
                    <a:gd name="T24" fmla="*/ 10 w 58"/>
                    <a:gd name="T25" fmla="*/ 22 h 32"/>
                    <a:gd name="T26" fmla="*/ 4 w 58"/>
                    <a:gd name="T27" fmla="*/ 28 h 32"/>
                    <a:gd name="T28" fmla="*/ 0 w 58"/>
                    <a:gd name="T29" fmla="*/ 20 h 32"/>
                    <a:gd name="T30" fmla="*/ 6 w 58"/>
                    <a:gd name="T31" fmla="*/ 14 h 32"/>
                    <a:gd name="T32" fmla="*/ 10 w 58"/>
                    <a:gd name="T33" fmla="*/ 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8" h="32">
                      <a:moveTo>
                        <a:pt x="10" y="8"/>
                      </a:moveTo>
                      <a:lnTo>
                        <a:pt x="14" y="4"/>
                      </a:lnTo>
                      <a:lnTo>
                        <a:pt x="30" y="0"/>
                      </a:lnTo>
                      <a:lnTo>
                        <a:pt x="38" y="0"/>
                      </a:lnTo>
                      <a:lnTo>
                        <a:pt x="42" y="8"/>
                      </a:lnTo>
                      <a:lnTo>
                        <a:pt x="48" y="12"/>
                      </a:lnTo>
                      <a:lnTo>
                        <a:pt x="58" y="12"/>
                      </a:lnTo>
                      <a:lnTo>
                        <a:pt x="52" y="20"/>
                      </a:lnTo>
                      <a:lnTo>
                        <a:pt x="38" y="28"/>
                      </a:lnTo>
                      <a:lnTo>
                        <a:pt x="26" y="32"/>
                      </a:lnTo>
                      <a:lnTo>
                        <a:pt x="26" y="20"/>
                      </a:lnTo>
                      <a:lnTo>
                        <a:pt x="18" y="20"/>
                      </a:lnTo>
                      <a:lnTo>
                        <a:pt x="10" y="22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6" y="14"/>
                      </a:lnTo>
                      <a:lnTo>
                        <a:pt x="10" y="8"/>
                      </a:lnTo>
                      <a:close/>
                    </a:path>
                  </a:pathLst>
                </a:custGeom>
                <a:grpFill/>
                <a:ln w="7938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706" name="Freeform 938"/>
                <p:cNvSpPr>
                  <a:spLocks/>
                </p:cNvSpPr>
                <p:nvPr/>
              </p:nvSpPr>
              <p:spPr bwMode="auto">
                <a:xfrm>
                  <a:off x="2780" y="1189"/>
                  <a:ext cx="411" cy="338"/>
                </a:xfrm>
                <a:custGeom>
                  <a:avLst/>
                  <a:gdLst>
                    <a:gd name="T0" fmla="*/ 92 w 411"/>
                    <a:gd name="T1" fmla="*/ 310 h 338"/>
                    <a:gd name="T2" fmla="*/ 82 w 411"/>
                    <a:gd name="T3" fmla="*/ 312 h 338"/>
                    <a:gd name="T4" fmla="*/ 62 w 411"/>
                    <a:gd name="T5" fmla="*/ 328 h 338"/>
                    <a:gd name="T6" fmla="*/ 24 w 411"/>
                    <a:gd name="T7" fmla="*/ 334 h 338"/>
                    <a:gd name="T8" fmla="*/ 10 w 411"/>
                    <a:gd name="T9" fmla="*/ 316 h 338"/>
                    <a:gd name="T10" fmla="*/ 16 w 411"/>
                    <a:gd name="T11" fmla="*/ 302 h 338"/>
                    <a:gd name="T12" fmla="*/ 4 w 411"/>
                    <a:gd name="T13" fmla="*/ 296 h 338"/>
                    <a:gd name="T14" fmla="*/ 8 w 411"/>
                    <a:gd name="T15" fmla="*/ 280 h 338"/>
                    <a:gd name="T16" fmla="*/ 0 w 411"/>
                    <a:gd name="T17" fmla="*/ 250 h 338"/>
                    <a:gd name="T18" fmla="*/ 26 w 411"/>
                    <a:gd name="T19" fmla="*/ 230 h 338"/>
                    <a:gd name="T20" fmla="*/ 56 w 411"/>
                    <a:gd name="T21" fmla="*/ 220 h 338"/>
                    <a:gd name="T22" fmla="*/ 70 w 411"/>
                    <a:gd name="T23" fmla="*/ 208 h 338"/>
                    <a:gd name="T24" fmla="*/ 98 w 411"/>
                    <a:gd name="T25" fmla="*/ 202 h 338"/>
                    <a:gd name="T26" fmla="*/ 84 w 411"/>
                    <a:gd name="T27" fmla="*/ 204 h 338"/>
                    <a:gd name="T28" fmla="*/ 92 w 411"/>
                    <a:gd name="T29" fmla="*/ 184 h 338"/>
                    <a:gd name="T30" fmla="*/ 113 w 411"/>
                    <a:gd name="T31" fmla="*/ 164 h 338"/>
                    <a:gd name="T32" fmla="*/ 137 w 411"/>
                    <a:gd name="T33" fmla="*/ 134 h 338"/>
                    <a:gd name="T34" fmla="*/ 157 w 411"/>
                    <a:gd name="T35" fmla="*/ 106 h 338"/>
                    <a:gd name="T36" fmla="*/ 175 w 411"/>
                    <a:gd name="T37" fmla="*/ 86 h 338"/>
                    <a:gd name="T38" fmla="*/ 185 w 411"/>
                    <a:gd name="T39" fmla="*/ 72 h 338"/>
                    <a:gd name="T40" fmla="*/ 163 w 411"/>
                    <a:gd name="T41" fmla="*/ 78 h 338"/>
                    <a:gd name="T42" fmla="*/ 165 w 411"/>
                    <a:gd name="T43" fmla="*/ 62 h 338"/>
                    <a:gd name="T44" fmla="*/ 183 w 411"/>
                    <a:gd name="T45" fmla="*/ 64 h 338"/>
                    <a:gd name="T46" fmla="*/ 203 w 411"/>
                    <a:gd name="T47" fmla="*/ 60 h 338"/>
                    <a:gd name="T48" fmla="*/ 199 w 411"/>
                    <a:gd name="T49" fmla="*/ 44 h 338"/>
                    <a:gd name="T50" fmla="*/ 225 w 411"/>
                    <a:gd name="T51" fmla="*/ 30 h 338"/>
                    <a:gd name="T52" fmla="*/ 243 w 411"/>
                    <a:gd name="T53" fmla="*/ 40 h 338"/>
                    <a:gd name="T54" fmla="*/ 267 w 411"/>
                    <a:gd name="T55" fmla="*/ 38 h 338"/>
                    <a:gd name="T56" fmla="*/ 285 w 411"/>
                    <a:gd name="T57" fmla="*/ 24 h 338"/>
                    <a:gd name="T58" fmla="*/ 291 w 411"/>
                    <a:gd name="T59" fmla="*/ 36 h 338"/>
                    <a:gd name="T60" fmla="*/ 309 w 411"/>
                    <a:gd name="T61" fmla="*/ 16 h 338"/>
                    <a:gd name="T62" fmla="*/ 337 w 411"/>
                    <a:gd name="T63" fmla="*/ 4 h 338"/>
                    <a:gd name="T64" fmla="*/ 319 w 411"/>
                    <a:gd name="T65" fmla="*/ 32 h 338"/>
                    <a:gd name="T66" fmla="*/ 343 w 411"/>
                    <a:gd name="T67" fmla="*/ 22 h 338"/>
                    <a:gd name="T68" fmla="*/ 373 w 411"/>
                    <a:gd name="T69" fmla="*/ 6 h 338"/>
                    <a:gd name="T70" fmla="*/ 387 w 411"/>
                    <a:gd name="T71" fmla="*/ 10 h 338"/>
                    <a:gd name="T72" fmla="*/ 401 w 411"/>
                    <a:gd name="T73" fmla="*/ 32 h 338"/>
                    <a:gd name="T74" fmla="*/ 397 w 411"/>
                    <a:gd name="T75" fmla="*/ 44 h 338"/>
                    <a:gd name="T76" fmla="*/ 387 w 411"/>
                    <a:gd name="T77" fmla="*/ 52 h 338"/>
                    <a:gd name="T78" fmla="*/ 355 w 411"/>
                    <a:gd name="T79" fmla="*/ 30 h 338"/>
                    <a:gd name="T80" fmla="*/ 333 w 411"/>
                    <a:gd name="T81" fmla="*/ 44 h 338"/>
                    <a:gd name="T82" fmla="*/ 317 w 411"/>
                    <a:gd name="T83" fmla="*/ 72 h 338"/>
                    <a:gd name="T84" fmla="*/ 275 w 411"/>
                    <a:gd name="T85" fmla="*/ 68 h 338"/>
                    <a:gd name="T86" fmla="*/ 261 w 411"/>
                    <a:gd name="T87" fmla="*/ 52 h 338"/>
                    <a:gd name="T88" fmla="*/ 241 w 411"/>
                    <a:gd name="T89" fmla="*/ 62 h 338"/>
                    <a:gd name="T90" fmla="*/ 227 w 411"/>
                    <a:gd name="T91" fmla="*/ 78 h 338"/>
                    <a:gd name="T92" fmla="*/ 213 w 411"/>
                    <a:gd name="T93" fmla="*/ 72 h 338"/>
                    <a:gd name="T94" fmla="*/ 195 w 411"/>
                    <a:gd name="T95" fmla="*/ 86 h 338"/>
                    <a:gd name="T96" fmla="*/ 183 w 411"/>
                    <a:gd name="T97" fmla="*/ 114 h 338"/>
                    <a:gd name="T98" fmla="*/ 169 w 411"/>
                    <a:gd name="T99" fmla="*/ 136 h 338"/>
                    <a:gd name="T100" fmla="*/ 153 w 411"/>
                    <a:gd name="T101" fmla="*/ 154 h 338"/>
                    <a:gd name="T102" fmla="*/ 149 w 411"/>
                    <a:gd name="T103" fmla="*/ 184 h 338"/>
                    <a:gd name="T104" fmla="*/ 113 w 411"/>
                    <a:gd name="T105" fmla="*/ 198 h 338"/>
                    <a:gd name="T106" fmla="*/ 125 w 411"/>
                    <a:gd name="T107" fmla="*/ 254 h 338"/>
                    <a:gd name="T108" fmla="*/ 113 w 411"/>
                    <a:gd name="T109" fmla="*/ 268 h 338"/>
                    <a:gd name="T110" fmla="*/ 121 w 411"/>
                    <a:gd name="T111" fmla="*/ 288 h 338"/>
                    <a:gd name="T112" fmla="*/ 113 w 411"/>
                    <a:gd name="T113" fmla="*/ 312 h 3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11" h="338">
                      <a:moveTo>
                        <a:pt x="96" y="314"/>
                      </a:moveTo>
                      <a:lnTo>
                        <a:pt x="92" y="310"/>
                      </a:lnTo>
                      <a:lnTo>
                        <a:pt x="88" y="300"/>
                      </a:lnTo>
                      <a:lnTo>
                        <a:pt x="82" y="312"/>
                      </a:lnTo>
                      <a:lnTo>
                        <a:pt x="74" y="316"/>
                      </a:lnTo>
                      <a:lnTo>
                        <a:pt x="62" y="328"/>
                      </a:lnTo>
                      <a:lnTo>
                        <a:pt x="42" y="338"/>
                      </a:lnTo>
                      <a:lnTo>
                        <a:pt x="24" y="334"/>
                      </a:lnTo>
                      <a:lnTo>
                        <a:pt x="12" y="324"/>
                      </a:lnTo>
                      <a:lnTo>
                        <a:pt x="10" y="316"/>
                      </a:lnTo>
                      <a:lnTo>
                        <a:pt x="18" y="306"/>
                      </a:lnTo>
                      <a:lnTo>
                        <a:pt x="16" y="302"/>
                      </a:lnTo>
                      <a:lnTo>
                        <a:pt x="6" y="304"/>
                      </a:lnTo>
                      <a:lnTo>
                        <a:pt x="4" y="296"/>
                      </a:lnTo>
                      <a:lnTo>
                        <a:pt x="18" y="286"/>
                      </a:lnTo>
                      <a:lnTo>
                        <a:pt x="8" y="280"/>
                      </a:lnTo>
                      <a:lnTo>
                        <a:pt x="4" y="272"/>
                      </a:lnTo>
                      <a:lnTo>
                        <a:pt x="0" y="250"/>
                      </a:lnTo>
                      <a:lnTo>
                        <a:pt x="4" y="240"/>
                      </a:lnTo>
                      <a:lnTo>
                        <a:pt x="26" y="230"/>
                      </a:lnTo>
                      <a:lnTo>
                        <a:pt x="42" y="226"/>
                      </a:lnTo>
                      <a:lnTo>
                        <a:pt x="56" y="220"/>
                      </a:lnTo>
                      <a:lnTo>
                        <a:pt x="62" y="208"/>
                      </a:lnTo>
                      <a:lnTo>
                        <a:pt x="70" y="208"/>
                      </a:lnTo>
                      <a:lnTo>
                        <a:pt x="84" y="210"/>
                      </a:lnTo>
                      <a:lnTo>
                        <a:pt x="98" y="202"/>
                      </a:lnTo>
                      <a:lnTo>
                        <a:pt x="94" y="194"/>
                      </a:lnTo>
                      <a:lnTo>
                        <a:pt x="84" y="204"/>
                      </a:lnTo>
                      <a:lnTo>
                        <a:pt x="74" y="202"/>
                      </a:lnTo>
                      <a:lnTo>
                        <a:pt x="92" y="184"/>
                      </a:lnTo>
                      <a:lnTo>
                        <a:pt x="103" y="178"/>
                      </a:lnTo>
                      <a:lnTo>
                        <a:pt x="113" y="164"/>
                      </a:lnTo>
                      <a:lnTo>
                        <a:pt x="127" y="140"/>
                      </a:lnTo>
                      <a:lnTo>
                        <a:pt x="137" y="134"/>
                      </a:lnTo>
                      <a:lnTo>
                        <a:pt x="137" y="122"/>
                      </a:lnTo>
                      <a:lnTo>
                        <a:pt x="157" y="106"/>
                      </a:lnTo>
                      <a:lnTo>
                        <a:pt x="167" y="100"/>
                      </a:lnTo>
                      <a:lnTo>
                        <a:pt x="175" y="86"/>
                      </a:lnTo>
                      <a:lnTo>
                        <a:pt x="183" y="86"/>
                      </a:lnTo>
                      <a:lnTo>
                        <a:pt x="185" y="72"/>
                      </a:lnTo>
                      <a:lnTo>
                        <a:pt x="175" y="78"/>
                      </a:lnTo>
                      <a:lnTo>
                        <a:pt x="163" y="78"/>
                      </a:lnTo>
                      <a:lnTo>
                        <a:pt x="161" y="72"/>
                      </a:lnTo>
                      <a:lnTo>
                        <a:pt x="165" y="62"/>
                      </a:lnTo>
                      <a:lnTo>
                        <a:pt x="175" y="56"/>
                      </a:lnTo>
                      <a:lnTo>
                        <a:pt x="183" y="64"/>
                      </a:lnTo>
                      <a:lnTo>
                        <a:pt x="201" y="68"/>
                      </a:lnTo>
                      <a:lnTo>
                        <a:pt x="203" y="60"/>
                      </a:lnTo>
                      <a:lnTo>
                        <a:pt x="193" y="54"/>
                      </a:lnTo>
                      <a:lnTo>
                        <a:pt x="199" y="44"/>
                      </a:lnTo>
                      <a:lnTo>
                        <a:pt x="217" y="48"/>
                      </a:lnTo>
                      <a:lnTo>
                        <a:pt x="225" y="30"/>
                      </a:lnTo>
                      <a:lnTo>
                        <a:pt x="237" y="30"/>
                      </a:lnTo>
                      <a:lnTo>
                        <a:pt x="243" y="40"/>
                      </a:lnTo>
                      <a:lnTo>
                        <a:pt x="257" y="32"/>
                      </a:lnTo>
                      <a:lnTo>
                        <a:pt x="267" y="38"/>
                      </a:lnTo>
                      <a:lnTo>
                        <a:pt x="273" y="26"/>
                      </a:lnTo>
                      <a:lnTo>
                        <a:pt x="285" y="24"/>
                      </a:lnTo>
                      <a:lnTo>
                        <a:pt x="285" y="34"/>
                      </a:lnTo>
                      <a:lnTo>
                        <a:pt x="291" y="36"/>
                      </a:lnTo>
                      <a:lnTo>
                        <a:pt x="295" y="16"/>
                      </a:lnTo>
                      <a:lnTo>
                        <a:pt x="309" y="16"/>
                      </a:lnTo>
                      <a:lnTo>
                        <a:pt x="329" y="0"/>
                      </a:lnTo>
                      <a:lnTo>
                        <a:pt x="337" y="4"/>
                      </a:lnTo>
                      <a:lnTo>
                        <a:pt x="319" y="22"/>
                      </a:lnTo>
                      <a:lnTo>
                        <a:pt x="319" y="32"/>
                      </a:lnTo>
                      <a:lnTo>
                        <a:pt x="343" y="10"/>
                      </a:lnTo>
                      <a:lnTo>
                        <a:pt x="343" y="22"/>
                      </a:lnTo>
                      <a:lnTo>
                        <a:pt x="359" y="4"/>
                      </a:lnTo>
                      <a:lnTo>
                        <a:pt x="373" y="6"/>
                      </a:lnTo>
                      <a:lnTo>
                        <a:pt x="369" y="20"/>
                      </a:lnTo>
                      <a:lnTo>
                        <a:pt x="387" y="10"/>
                      </a:lnTo>
                      <a:lnTo>
                        <a:pt x="411" y="20"/>
                      </a:lnTo>
                      <a:lnTo>
                        <a:pt x="401" y="32"/>
                      </a:lnTo>
                      <a:lnTo>
                        <a:pt x="381" y="30"/>
                      </a:lnTo>
                      <a:lnTo>
                        <a:pt x="397" y="44"/>
                      </a:lnTo>
                      <a:lnTo>
                        <a:pt x="397" y="50"/>
                      </a:lnTo>
                      <a:lnTo>
                        <a:pt x="387" y="52"/>
                      </a:lnTo>
                      <a:lnTo>
                        <a:pt x="377" y="38"/>
                      </a:lnTo>
                      <a:lnTo>
                        <a:pt x="355" y="30"/>
                      </a:lnTo>
                      <a:lnTo>
                        <a:pt x="335" y="42"/>
                      </a:lnTo>
                      <a:lnTo>
                        <a:pt x="333" y="44"/>
                      </a:lnTo>
                      <a:lnTo>
                        <a:pt x="329" y="60"/>
                      </a:lnTo>
                      <a:lnTo>
                        <a:pt x="317" y="72"/>
                      </a:lnTo>
                      <a:lnTo>
                        <a:pt x="303" y="70"/>
                      </a:lnTo>
                      <a:lnTo>
                        <a:pt x="275" y="68"/>
                      </a:lnTo>
                      <a:lnTo>
                        <a:pt x="267" y="58"/>
                      </a:lnTo>
                      <a:lnTo>
                        <a:pt x="261" y="52"/>
                      </a:lnTo>
                      <a:lnTo>
                        <a:pt x="251" y="60"/>
                      </a:lnTo>
                      <a:lnTo>
                        <a:pt x="241" y="62"/>
                      </a:lnTo>
                      <a:lnTo>
                        <a:pt x="241" y="78"/>
                      </a:lnTo>
                      <a:lnTo>
                        <a:pt x="227" y="78"/>
                      </a:lnTo>
                      <a:lnTo>
                        <a:pt x="227" y="70"/>
                      </a:lnTo>
                      <a:lnTo>
                        <a:pt x="213" y="72"/>
                      </a:lnTo>
                      <a:lnTo>
                        <a:pt x="213" y="84"/>
                      </a:lnTo>
                      <a:lnTo>
                        <a:pt x="195" y="86"/>
                      </a:lnTo>
                      <a:lnTo>
                        <a:pt x="183" y="102"/>
                      </a:lnTo>
                      <a:lnTo>
                        <a:pt x="183" y="114"/>
                      </a:lnTo>
                      <a:lnTo>
                        <a:pt x="171" y="124"/>
                      </a:lnTo>
                      <a:lnTo>
                        <a:pt x="169" y="136"/>
                      </a:lnTo>
                      <a:lnTo>
                        <a:pt x="155" y="140"/>
                      </a:lnTo>
                      <a:lnTo>
                        <a:pt x="153" y="154"/>
                      </a:lnTo>
                      <a:lnTo>
                        <a:pt x="143" y="170"/>
                      </a:lnTo>
                      <a:lnTo>
                        <a:pt x="149" y="184"/>
                      </a:lnTo>
                      <a:lnTo>
                        <a:pt x="145" y="188"/>
                      </a:lnTo>
                      <a:lnTo>
                        <a:pt x="113" y="198"/>
                      </a:lnTo>
                      <a:lnTo>
                        <a:pt x="113" y="248"/>
                      </a:lnTo>
                      <a:lnTo>
                        <a:pt x="125" y="254"/>
                      </a:lnTo>
                      <a:lnTo>
                        <a:pt x="127" y="266"/>
                      </a:lnTo>
                      <a:lnTo>
                        <a:pt x="113" y="268"/>
                      </a:lnTo>
                      <a:lnTo>
                        <a:pt x="125" y="276"/>
                      </a:lnTo>
                      <a:lnTo>
                        <a:pt x="121" y="288"/>
                      </a:lnTo>
                      <a:lnTo>
                        <a:pt x="113" y="296"/>
                      </a:lnTo>
                      <a:lnTo>
                        <a:pt x="113" y="312"/>
                      </a:lnTo>
                      <a:lnTo>
                        <a:pt x="96" y="31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661" name="Freeform 939"/>
              <p:cNvSpPr>
                <a:spLocks/>
              </p:cNvSpPr>
              <p:nvPr/>
            </p:nvSpPr>
            <p:spPr bwMode="auto">
              <a:xfrm>
                <a:off x="3075" y="1491"/>
                <a:ext cx="70" cy="44"/>
              </a:xfrm>
              <a:custGeom>
                <a:avLst/>
                <a:gdLst>
                  <a:gd name="T0" fmla="*/ 16 w 70"/>
                  <a:gd name="T1" fmla="*/ 36 h 44"/>
                  <a:gd name="T2" fmla="*/ 28 w 70"/>
                  <a:gd name="T3" fmla="*/ 36 h 44"/>
                  <a:gd name="T4" fmla="*/ 40 w 70"/>
                  <a:gd name="T5" fmla="*/ 40 h 44"/>
                  <a:gd name="T6" fmla="*/ 52 w 70"/>
                  <a:gd name="T7" fmla="*/ 44 h 44"/>
                  <a:gd name="T8" fmla="*/ 62 w 70"/>
                  <a:gd name="T9" fmla="*/ 44 h 44"/>
                  <a:gd name="T10" fmla="*/ 64 w 70"/>
                  <a:gd name="T11" fmla="*/ 32 h 44"/>
                  <a:gd name="T12" fmla="*/ 64 w 70"/>
                  <a:gd name="T13" fmla="*/ 16 h 44"/>
                  <a:gd name="T14" fmla="*/ 70 w 70"/>
                  <a:gd name="T15" fmla="*/ 4 h 44"/>
                  <a:gd name="T16" fmla="*/ 54 w 70"/>
                  <a:gd name="T17" fmla="*/ 6 h 44"/>
                  <a:gd name="T18" fmla="*/ 40 w 70"/>
                  <a:gd name="T19" fmla="*/ 0 h 44"/>
                  <a:gd name="T20" fmla="*/ 18 w 70"/>
                  <a:gd name="T21" fmla="*/ 4 h 44"/>
                  <a:gd name="T22" fmla="*/ 2 w 70"/>
                  <a:gd name="T23" fmla="*/ 8 h 44"/>
                  <a:gd name="T24" fmla="*/ 0 w 70"/>
                  <a:gd name="T25" fmla="*/ 20 h 44"/>
                  <a:gd name="T26" fmla="*/ 6 w 70"/>
                  <a:gd name="T27" fmla="*/ 30 h 44"/>
                  <a:gd name="T28" fmla="*/ 14 w 70"/>
                  <a:gd name="T29" fmla="*/ 30 h 44"/>
                  <a:gd name="T30" fmla="*/ 16 w 70"/>
                  <a:gd name="T31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0" h="44">
                    <a:moveTo>
                      <a:pt x="16" y="36"/>
                    </a:moveTo>
                    <a:lnTo>
                      <a:pt x="28" y="36"/>
                    </a:lnTo>
                    <a:lnTo>
                      <a:pt x="40" y="40"/>
                    </a:lnTo>
                    <a:lnTo>
                      <a:pt x="52" y="44"/>
                    </a:lnTo>
                    <a:lnTo>
                      <a:pt x="62" y="44"/>
                    </a:lnTo>
                    <a:lnTo>
                      <a:pt x="64" y="32"/>
                    </a:lnTo>
                    <a:lnTo>
                      <a:pt x="64" y="16"/>
                    </a:lnTo>
                    <a:lnTo>
                      <a:pt x="70" y="4"/>
                    </a:lnTo>
                    <a:lnTo>
                      <a:pt x="54" y="6"/>
                    </a:lnTo>
                    <a:lnTo>
                      <a:pt x="40" y="0"/>
                    </a:lnTo>
                    <a:lnTo>
                      <a:pt x="18" y="4"/>
                    </a:lnTo>
                    <a:lnTo>
                      <a:pt x="2" y="8"/>
                    </a:lnTo>
                    <a:lnTo>
                      <a:pt x="0" y="20"/>
                    </a:lnTo>
                    <a:lnTo>
                      <a:pt x="6" y="30"/>
                    </a:lnTo>
                    <a:lnTo>
                      <a:pt x="14" y="30"/>
                    </a:lnTo>
                    <a:lnTo>
                      <a:pt x="16" y="3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2" name="Freeform 940"/>
              <p:cNvSpPr>
                <a:spLocks/>
              </p:cNvSpPr>
              <p:nvPr/>
            </p:nvSpPr>
            <p:spPr bwMode="auto">
              <a:xfrm>
                <a:off x="3035" y="1527"/>
                <a:ext cx="116" cy="54"/>
              </a:xfrm>
              <a:custGeom>
                <a:avLst/>
                <a:gdLst>
                  <a:gd name="T0" fmla="*/ 26 w 116"/>
                  <a:gd name="T1" fmla="*/ 12 h 54"/>
                  <a:gd name="T2" fmla="*/ 36 w 116"/>
                  <a:gd name="T3" fmla="*/ 18 h 54"/>
                  <a:gd name="T4" fmla="*/ 46 w 116"/>
                  <a:gd name="T5" fmla="*/ 24 h 54"/>
                  <a:gd name="T6" fmla="*/ 54 w 116"/>
                  <a:gd name="T7" fmla="*/ 18 h 54"/>
                  <a:gd name="T8" fmla="*/ 56 w 116"/>
                  <a:gd name="T9" fmla="*/ 8 h 54"/>
                  <a:gd name="T10" fmla="*/ 56 w 116"/>
                  <a:gd name="T11" fmla="*/ 0 h 54"/>
                  <a:gd name="T12" fmla="*/ 68 w 116"/>
                  <a:gd name="T13" fmla="*/ 0 h 54"/>
                  <a:gd name="T14" fmla="*/ 80 w 116"/>
                  <a:gd name="T15" fmla="*/ 4 h 54"/>
                  <a:gd name="T16" fmla="*/ 88 w 116"/>
                  <a:gd name="T17" fmla="*/ 6 h 54"/>
                  <a:gd name="T18" fmla="*/ 102 w 116"/>
                  <a:gd name="T19" fmla="*/ 8 h 54"/>
                  <a:gd name="T20" fmla="*/ 104 w 116"/>
                  <a:gd name="T21" fmla="*/ 12 h 54"/>
                  <a:gd name="T22" fmla="*/ 108 w 116"/>
                  <a:gd name="T23" fmla="*/ 20 h 54"/>
                  <a:gd name="T24" fmla="*/ 112 w 116"/>
                  <a:gd name="T25" fmla="*/ 36 h 54"/>
                  <a:gd name="T26" fmla="*/ 116 w 116"/>
                  <a:gd name="T27" fmla="*/ 42 h 54"/>
                  <a:gd name="T28" fmla="*/ 104 w 116"/>
                  <a:gd name="T29" fmla="*/ 50 h 54"/>
                  <a:gd name="T30" fmla="*/ 90 w 116"/>
                  <a:gd name="T31" fmla="*/ 54 h 54"/>
                  <a:gd name="T32" fmla="*/ 62 w 116"/>
                  <a:gd name="T33" fmla="*/ 36 h 54"/>
                  <a:gd name="T34" fmla="*/ 10 w 116"/>
                  <a:gd name="T35" fmla="*/ 38 h 54"/>
                  <a:gd name="T36" fmla="*/ 0 w 116"/>
                  <a:gd name="T37" fmla="*/ 40 h 54"/>
                  <a:gd name="T38" fmla="*/ 0 w 116"/>
                  <a:gd name="T39" fmla="*/ 30 h 54"/>
                  <a:gd name="T40" fmla="*/ 8 w 116"/>
                  <a:gd name="T41" fmla="*/ 20 h 54"/>
                  <a:gd name="T42" fmla="*/ 14 w 116"/>
                  <a:gd name="T43" fmla="*/ 10 h 54"/>
                  <a:gd name="T44" fmla="*/ 26 w 116"/>
                  <a:gd name="T45" fmla="*/ 1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54">
                    <a:moveTo>
                      <a:pt x="26" y="12"/>
                    </a:moveTo>
                    <a:lnTo>
                      <a:pt x="36" y="18"/>
                    </a:lnTo>
                    <a:lnTo>
                      <a:pt x="46" y="24"/>
                    </a:lnTo>
                    <a:lnTo>
                      <a:pt x="54" y="18"/>
                    </a:lnTo>
                    <a:lnTo>
                      <a:pt x="56" y="8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4"/>
                    </a:lnTo>
                    <a:lnTo>
                      <a:pt x="88" y="6"/>
                    </a:lnTo>
                    <a:lnTo>
                      <a:pt x="102" y="8"/>
                    </a:lnTo>
                    <a:lnTo>
                      <a:pt x="104" y="12"/>
                    </a:lnTo>
                    <a:lnTo>
                      <a:pt x="108" y="20"/>
                    </a:lnTo>
                    <a:lnTo>
                      <a:pt x="112" y="36"/>
                    </a:lnTo>
                    <a:lnTo>
                      <a:pt x="116" y="42"/>
                    </a:lnTo>
                    <a:lnTo>
                      <a:pt x="104" y="50"/>
                    </a:lnTo>
                    <a:lnTo>
                      <a:pt x="90" y="54"/>
                    </a:lnTo>
                    <a:lnTo>
                      <a:pt x="62" y="36"/>
                    </a:lnTo>
                    <a:lnTo>
                      <a:pt x="10" y="38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8" y="20"/>
                    </a:lnTo>
                    <a:lnTo>
                      <a:pt x="14" y="10"/>
                    </a:lnTo>
                    <a:lnTo>
                      <a:pt x="26" y="1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3" name="Freeform 941"/>
              <p:cNvSpPr>
                <a:spLocks/>
              </p:cNvSpPr>
              <p:nvPr/>
            </p:nvSpPr>
            <p:spPr bwMode="auto">
              <a:xfrm>
                <a:off x="3035" y="1563"/>
                <a:ext cx="90" cy="54"/>
              </a:xfrm>
              <a:custGeom>
                <a:avLst/>
                <a:gdLst>
                  <a:gd name="T0" fmla="*/ 0 w 90"/>
                  <a:gd name="T1" fmla="*/ 4 h 54"/>
                  <a:gd name="T2" fmla="*/ 10 w 90"/>
                  <a:gd name="T3" fmla="*/ 2 h 54"/>
                  <a:gd name="T4" fmla="*/ 62 w 90"/>
                  <a:gd name="T5" fmla="*/ 0 h 54"/>
                  <a:gd name="T6" fmla="*/ 90 w 90"/>
                  <a:gd name="T7" fmla="*/ 18 h 54"/>
                  <a:gd name="T8" fmla="*/ 90 w 90"/>
                  <a:gd name="T9" fmla="*/ 30 h 54"/>
                  <a:gd name="T10" fmla="*/ 76 w 90"/>
                  <a:gd name="T11" fmla="*/ 34 h 54"/>
                  <a:gd name="T12" fmla="*/ 74 w 90"/>
                  <a:gd name="T13" fmla="*/ 50 h 54"/>
                  <a:gd name="T14" fmla="*/ 58 w 90"/>
                  <a:gd name="T15" fmla="*/ 52 h 54"/>
                  <a:gd name="T16" fmla="*/ 38 w 90"/>
                  <a:gd name="T17" fmla="*/ 54 h 54"/>
                  <a:gd name="T18" fmla="*/ 28 w 90"/>
                  <a:gd name="T19" fmla="*/ 44 h 54"/>
                  <a:gd name="T20" fmla="*/ 30 w 90"/>
                  <a:gd name="T21" fmla="*/ 34 h 54"/>
                  <a:gd name="T22" fmla="*/ 20 w 90"/>
                  <a:gd name="T23" fmla="*/ 30 h 54"/>
                  <a:gd name="T24" fmla="*/ 4 w 90"/>
                  <a:gd name="T25" fmla="*/ 26 h 54"/>
                  <a:gd name="T26" fmla="*/ 0 w 90"/>
                  <a:gd name="T27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0" h="54">
                    <a:moveTo>
                      <a:pt x="0" y="4"/>
                    </a:moveTo>
                    <a:lnTo>
                      <a:pt x="10" y="2"/>
                    </a:lnTo>
                    <a:lnTo>
                      <a:pt x="62" y="0"/>
                    </a:lnTo>
                    <a:lnTo>
                      <a:pt x="90" y="18"/>
                    </a:lnTo>
                    <a:lnTo>
                      <a:pt x="90" y="30"/>
                    </a:lnTo>
                    <a:lnTo>
                      <a:pt x="76" y="34"/>
                    </a:lnTo>
                    <a:lnTo>
                      <a:pt x="74" y="50"/>
                    </a:lnTo>
                    <a:lnTo>
                      <a:pt x="58" y="52"/>
                    </a:lnTo>
                    <a:lnTo>
                      <a:pt x="38" y="54"/>
                    </a:lnTo>
                    <a:lnTo>
                      <a:pt x="28" y="44"/>
                    </a:lnTo>
                    <a:lnTo>
                      <a:pt x="30" y="34"/>
                    </a:lnTo>
                    <a:lnTo>
                      <a:pt x="20" y="30"/>
                    </a:lnTo>
                    <a:lnTo>
                      <a:pt x="4" y="2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4" name="Freeform 942"/>
              <p:cNvSpPr>
                <a:spLocks/>
              </p:cNvSpPr>
              <p:nvPr/>
            </p:nvSpPr>
            <p:spPr bwMode="auto">
              <a:xfrm>
                <a:off x="3013" y="1589"/>
                <a:ext cx="52" cy="20"/>
              </a:xfrm>
              <a:custGeom>
                <a:avLst/>
                <a:gdLst>
                  <a:gd name="T0" fmla="*/ 0 w 52"/>
                  <a:gd name="T1" fmla="*/ 12 h 20"/>
                  <a:gd name="T2" fmla="*/ 4 w 52"/>
                  <a:gd name="T3" fmla="*/ 20 h 20"/>
                  <a:gd name="T4" fmla="*/ 50 w 52"/>
                  <a:gd name="T5" fmla="*/ 18 h 20"/>
                  <a:gd name="T6" fmla="*/ 52 w 52"/>
                  <a:gd name="T7" fmla="*/ 8 h 20"/>
                  <a:gd name="T8" fmla="*/ 30 w 52"/>
                  <a:gd name="T9" fmla="*/ 0 h 20"/>
                  <a:gd name="T10" fmla="*/ 24 w 52"/>
                  <a:gd name="T11" fmla="*/ 8 h 20"/>
                  <a:gd name="T12" fmla="*/ 8 w 52"/>
                  <a:gd name="T13" fmla="*/ 6 h 20"/>
                  <a:gd name="T14" fmla="*/ 6 w 52"/>
                  <a:gd name="T15" fmla="*/ 12 h 20"/>
                  <a:gd name="T16" fmla="*/ 0 w 52"/>
                  <a:gd name="T17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20">
                    <a:moveTo>
                      <a:pt x="0" y="12"/>
                    </a:moveTo>
                    <a:lnTo>
                      <a:pt x="4" y="20"/>
                    </a:lnTo>
                    <a:lnTo>
                      <a:pt x="50" y="18"/>
                    </a:lnTo>
                    <a:lnTo>
                      <a:pt x="52" y="8"/>
                    </a:lnTo>
                    <a:lnTo>
                      <a:pt x="30" y="0"/>
                    </a:lnTo>
                    <a:lnTo>
                      <a:pt x="24" y="8"/>
                    </a:lnTo>
                    <a:lnTo>
                      <a:pt x="8" y="6"/>
                    </a:lnTo>
                    <a:lnTo>
                      <a:pt x="6" y="1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5" name="Freeform 943"/>
              <p:cNvSpPr>
                <a:spLocks/>
              </p:cNvSpPr>
              <p:nvPr/>
            </p:nvSpPr>
            <p:spPr bwMode="auto">
              <a:xfrm>
                <a:off x="3071" y="1569"/>
                <a:ext cx="150" cy="106"/>
              </a:xfrm>
              <a:custGeom>
                <a:avLst/>
                <a:gdLst>
                  <a:gd name="T0" fmla="*/ 2 w 150"/>
                  <a:gd name="T1" fmla="*/ 48 h 106"/>
                  <a:gd name="T2" fmla="*/ 24 w 150"/>
                  <a:gd name="T3" fmla="*/ 44 h 106"/>
                  <a:gd name="T4" fmla="*/ 38 w 150"/>
                  <a:gd name="T5" fmla="*/ 44 h 106"/>
                  <a:gd name="T6" fmla="*/ 40 w 150"/>
                  <a:gd name="T7" fmla="*/ 28 h 106"/>
                  <a:gd name="T8" fmla="*/ 54 w 150"/>
                  <a:gd name="T9" fmla="*/ 24 h 106"/>
                  <a:gd name="T10" fmla="*/ 54 w 150"/>
                  <a:gd name="T11" fmla="*/ 12 h 106"/>
                  <a:gd name="T12" fmla="*/ 68 w 150"/>
                  <a:gd name="T13" fmla="*/ 8 h 106"/>
                  <a:gd name="T14" fmla="*/ 80 w 150"/>
                  <a:gd name="T15" fmla="*/ 0 h 106"/>
                  <a:gd name="T16" fmla="*/ 98 w 150"/>
                  <a:gd name="T17" fmla="*/ 4 h 106"/>
                  <a:gd name="T18" fmla="*/ 98 w 150"/>
                  <a:gd name="T19" fmla="*/ 10 h 106"/>
                  <a:gd name="T20" fmla="*/ 118 w 150"/>
                  <a:gd name="T21" fmla="*/ 12 h 106"/>
                  <a:gd name="T22" fmla="*/ 122 w 150"/>
                  <a:gd name="T23" fmla="*/ 34 h 106"/>
                  <a:gd name="T24" fmla="*/ 150 w 150"/>
                  <a:gd name="T25" fmla="*/ 64 h 106"/>
                  <a:gd name="T26" fmla="*/ 148 w 150"/>
                  <a:gd name="T27" fmla="*/ 66 h 106"/>
                  <a:gd name="T28" fmla="*/ 130 w 150"/>
                  <a:gd name="T29" fmla="*/ 66 h 106"/>
                  <a:gd name="T30" fmla="*/ 130 w 150"/>
                  <a:gd name="T31" fmla="*/ 86 h 106"/>
                  <a:gd name="T32" fmla="*/ 118 w 150"/>
                  <a:gd name="T33" fmla="*/ 88 h 106"/>
                  <a:gd name="T34" fmla="*/ 114 w 150"/>
                  <a:gd name="T35" fmla="*/ 106 h 106"/>
                  <a:gd name="T36" fmla="*/ 94 w 150"/>
                  <a:gd name="T37" fmla="*/ 104 h 106"/>
                  <a:gd name="T38" fmla="*/ 92 w 150"/>
                  <a:gd name="T39" fmla="*/ 98 h 106"/>
                  <a:gd name="T40" fmla="*/ 64 w 150"/>
                  <a:gd name="T41" fmla="*/ 98 h 106"/>
                  <a:gd name="T42" fmla="*/ 46 w 150"/>
                  <a:gd name="T43" fmla="*/ 94 h 106"/>
                  <a:gd name="T44" fmla="*/ 16 w 150"/>
                  <a:gd name="T45" fmla="*/ 88 h 106"/>
                  <a:gd name="T46" fmla="*/ 6 w 150"/>
                  <a:gd name="T47" fmla="*/ 102 h 106"/>
                  <a:gd name="T48" fmla="*/ 6 w 150"/>
                  <a:gd name="T49" fmla="*/ 88 h 106"/>
                  <a:gd name="T50" fmla="*/ 0 w 150"/>
                  <a:gd name="T51" fmla="*/ 84 h 106"/>
                  <a:gd name="T52" fmla="*/ 2 w 150"/>
                  <a:gd name="T53" fmla="*/ 78 h 106"/>
                  <a:gd name="T54" fmla="*/ 10 w 150"/>
                  <a:gd name="T55" fmla="*/ 78 h 106"/>
                  <a:gd name="T56" fmla="*/ 10 w 150"/>
                  <a:gd name="T57" fmla="*/ 64 h 106"/>
                  <a:gd name="T58" fmla="*/ 6 w 150"/>
                  <a:gd name="T59" fmla="*/ 60 h 106"/>
                  <a:gd name="T60" fmla="*/ 2 w 150"/>
                  <a:gd name="T61" fmla="*/ 48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0" h="106">
                    <a:moveTo>
                      <a:pt x="2" y="48"/>
                    </a:moveTo>
                    <a:lnTo>
                      <a:pt x="24" y="44"/>
                    </a:lnTo>
                    <a:lnTo>
                      <a:pt x="38" y="44"/>
                    </a:lnTo>
                    <a:lnTo>
                      <a:pt x="40" y="28"/>
                    </a:lnTo>
                    <a:lnTo>
                      <a:pt x="54" y="24"/>
                    </a:lnTo>
                    <a:lnTo>
                      <a:pt x="54" y="12"/>
                    </a:lnTo>
                    <a:lnTo>
                      <a:pt x="68" y="8"/>
                    </a:lnTo>
                    <a:lnTo>
                      <a:pt x="80" y="0"/>
                    </a:lnTo>
                    <a:lnTo>
                      <a:pt x="98" y="4"/>
                    </a:lnTo>
                    <a:lnTo>
                      <a:pt x="98" y="10"/>
                    </a:lnTo>
                    <a:lnTo>
                      <a:pt x="118" y="12"/>
                    </a:lnTo>
                    <a:lnTo>
                      <a:pt x="122" y="34"/>
                    </a:lnTo>
                    <a:lnTo>
                      <a:pt x="150" y="64"/>
                    </a:lnTo>
                    <a:lnTo>
                      <a:pt x="148" y="66"/>
                    </a:lnTo>
                    <a:lnTo>
                      <a:pt x="130" y="66"/>
                    </a:lnTo>
                    <a:lnTo>
                      <a:pt x="130" y="86"/>
                    </a:lnTo>
                    <a:lnTo>
                      <a:pt x="118" y="88"/>
                    </a:lnTo>
                    <a:lnTo>
                      <a:pt x="114" y="106"/>
                    </a:lnTo>
                    <a:lnTo>
                      <a:pt x="94" y="104"/>
                    </a:lnTo>
                    <a:lnTo>
                      <a:pt x="92" y="98"/>
                    </a:lnTo>
                    <a:lnTo>
                      <a:pt x="64" y="98"/>
                    </a:lnTo>
                    <a:lnTo>
                      <a:pt x="46" y="94"/>
                    </a:lnTo>
                    <a:lnTo>
                      <a:pt x="16" y="88"/>
                    </a:lnTo>
                    <a:lnTo>
                      <a:pt x="6" y="102"/>
                    </a:lnTo>
                    <a:lnTo>
                      <a:pt x="6" y="88"/>
                    </a:lnTo>
                    <a:lnTo>
                      <a:pt x="0" y="84"/>
                    </a:lnTo>
                    <a:lnTo>
                      <a:pt x="2" y="78"/>
                    </a:lnTo>
                    <a:lnTo>
                      <a:pt x="10" y="78"/>
                    </a:lnTo>
                    <a:lnTo>
                      <a:pt x="10" y="64"/>
                    </a:lnTo>
                    <a:lnTo>
                      <a:pt x="6" y="60"/>
                    </a:lnTo>
                    <a:lnTo>
                      <a:pt x="2" y="4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6" name="Freeform 944"/>
              <p:cNvSpPr>
                <a:spLocks/>
              </p:cNvSpPr>
              <p:nvPr/>
            </p:nvSpPr>
            <p:spPr bwMode="auto">
              <a:xfrm>
                <a:off x="2606" y="1511"/>
                <a:ext cx="126" cy="192"/>
              </a:xfrm>
              <a:custGeom>
                <a:avLst/>
                <a:gdLst>
                  <a:gd name="T0" fmla="*/ 38 w 126"/>
                  <a:gd name="T1" fmla="*/ 84 h 192"/>
                  <a:gd name="T2" fmla="*/ 16 w 126"/>
                  <a:gd name="T3" fmla="*/ 90 h 192"/>
                  <a:gd name="T4" fmla="*/ 20 w 126"/>
                  <a:gd name="T5" fmla="*/ 76 h 192"/>
                  <a:gd name="T6" fmla="*/ 14 w 126"/>
                  <a:gd name="T7" fmla="*/ 60 h 192"/>
                  <a:gd name="T8" fmla="*/ 0 w 126"/>
                  <a:gd name="T9" fmla="*/ 60 h 192"/>
                  <a:gd name="T10" fmla="*/ 4 w 126"/>
                  <a:gd name="T11" fmla="*/ 44 h 192"/>
                  <a:gd name="T12" fmla="*/ 2 w 126"/>
                  <a:gd name="T13" fmla="*/ 20 h 192"/>
                  <a:gd name="T14" fmla="*/ 16 w 126"/>
                  <a:gd name="T15" fmla="*/ 0 h 192"/>
                  <a:gd name="T16" fmla="*/ 28 w 126"/>
                  <a:gd name="T17" fmla="*/ 26 h 192"/>
                  <a:gd name="T18" fmla="*/ 60 w 126"/>
                  <a:gd name="T19" fmla="*/ 38 h 192"/>
                  <a:gd name="T20" fmla="*/ 40 w 126"/>
                  <a:gd name="T21" fmla="*/ 58 h 192"/>
                  <a:gd name="T22" fmla="*/ 42 w 126"/>
                  <a:gd name="T23" fmla="*/ 70 h 192"/>
                  <a:gd name="T24" fmla="*/ 66 w 126"/>
                  <a:gd name="T25" fmla="*/ 68 h 192"/>
                  <a:gd name="T26" fmla="*/ 72 w 126"/>
                  <a:gd name="T27" fmla="*/ 90 h 192"/>
                  <a:gd name="T28" fmla="*/ 92 w 126"/>
                  <a:gd name="T29" fmla="*/ 110 h 192"/>
                  <a:gd name="T30" fmla="*/ 98 w 126"/>
                  <a:gd name="T31" fmla="*/ 130 h 192"/>
                  <a:gd name="T32" fmla="*/ 116 w 126"/>
                  <a:gd name="T33" fmla="*/ 130 h 192"/>
                  <a:gd name="T34" fmla="*/ 120 w 126"/>
                  <a:gd name="T35" fmla="*/ 148 h 192"/>
                  <a:gd name="T36" fmla="*/ 102 w 126"/>
                  <a:gd name="T37" fmla="*/ 160 h 192"/>
                  <a:gd name="T38" fmla="*/ 116 w 126"/>
                  <a:gd name="T39" fmla="*/ 166 h 192"/>
                  <a:gd name="T40" fmla="*/ 96 w 126"/>
                  <a:gd name="T41" fmla="*/ 176 h 192"/>
                  <a:gd name="T42" fmla="*/ 38 w 126"/>
                  <a:gd name="T43" fmla="*/ 176 h 192"/>
                  <a:gd name="T44" fmla="*/ 22 w 126"/>
                  <a:gd name="T45" fmla="*/ 184 h 192"/>
                  <a:gd name="T46" fmla="*/ 6 w 126"/>
                  <a:gd name="T47" fmla="*/ 188 h 192"/>
                  <a:gd name="T48" fmla="*/ 34 w 126"/>
                  <a:gd name="T49" fmla="*/ 164 h 192"/>
                  <a:gd name="T50" fmla="*/ 54 w 126"/>
                  <a:gd name="T51" fmla="*/ 162 h 192"/>
                  <a:gd name="T52" fmla="*/ 48 w 126"/>
                  <a:gd name="T53" fmla="*/ 160 h 192"/>
                  <a:gd name="T54" fmla="*/ 30 w 126"/>
                  <a:gd name="T55" fmla="*/ 158 h 192"/>
                  <a:gd name="T56" fmla="*/ 14 w 126"/>
                  <a:gd name="T57" fmla="*/ 158 h 192"/>
                  <a:gd name="T58" fmla="*/ 18 w 126"/>
                  <a:gd name="T59" fmla="*/ 148 h 192"/>
                  <a:gd name="T60" fmla="*/ 34 w 126"/>
                  <a:gd name="T61" fmla="*/ 136 h 192"/>
                  <a:gd name="T62" fmla="*/ 24 w 126"/>
                  <a:gd name="T63" fmla="*/ 128 h 192"/>
                  <a:gd name="T64" fmla="*/ 48 w 126"/>
                  <a:gd name="T65" fmla="*/ 122 h 192"/>
                  <a:gd name="T66" fmla="*/ 52 w 126"/>
                  <a:gd name="T67" fmla="*/ 102 h 192"/>
                  <a:gd name="T68" fmla="*/ 44 w 126"/>
                  <a:gd name="T69" fmla="*/ 8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192">
                    <a:moveTo>
                      <a:pt x="44" y="86"/>
                    </a:moveTo>
                    <a:lnTo>
                      <a:pt x="38" y="84"/>
                    </a:lnTo>
                    <a:lnTo>
                      <a:pt x="32" y="92"/>
                    </a:lnTo>
                    <a:lnTo>
                      <a:pt x="16" y="90"/>
                    </a:lnTo>
                    <a:lnTo>
                      <a:pt x="14" y="82"/>
                    </a:lnTo>
                    <a:lnTo>
                      <a:pt x="20" y="76"/>
                    </a:lnTo>
                    <a:lnTo>
                      <a:pt x="18" y="62"/>
                    </a:lnTo>
                    <a:lnTo>
                      <a:pt x="14" y="60"/>
                    </a:lnTo>
                    <a:lnTo>
                      <a:pt x="6" y="64"/>
                    </a:lnTo>
                    <a:lnTo>
                      <a:pt x="0" y="60"/>
                    </a:lnTo>
                    <a:lnTo>
                      <a:pt x="10" y="48"/>
                    </a:lnTo>
                    <a:lnTo>
                      <a:pt x="4" y="44"/>
                    </a:lnTo>
                    <a:lnTo>
                      <a:pt x="0" y="36"/>
                    </a:lnTo>
                    <a:lnTo>
                      <a:pt x="2" y="20"/>
                    </a:lnTo>
                    <a:lnTo>
                      <a:pt x="12" y="20"/>
                    </a:lnTo>
                    <a:lnTo>
                      <a:pt x="16" y="0"/>
                    </a:lnTo>
                    <a:lnTo>
                      <a:pt x="44" y="2"/>
                    </a:lnTo>
                    <a:lnTo>
                      <a:pt x="28" y="26"/>
                    </a:lnTo>
                    <a:lnTo>
                      <a:pt x="64" y="26"/>
                    </a:lnTo>
                    <a:lnTo>
                      <a:pt x="60" y="38"/>
                    </a:lnTo>
                    <a:lnTo>
                      <a:pt x="48" y="50"/>
                    </a:lnTo>
                    <a:lnTo>
                      <a:pt x="40" y="58"/>
                    </a:lnTo>
                    <a:lnTo>
                      <a:pt x="36" y="66"/>
                    </a:lnTo>
                    <a:lnTo>
                      <a:pt x="42" y="70"/>
                    </a:lnTo>
                    <a:lnTo>
                      <a:pt x="52" y="66"/>
                    </a:lnTo>
                    <a:lnTo>
                      <a:pt x="66" y="68"/>
                    </a:lnTo>
                    <a:lnTo>
                      <a:pt x="70" y="78"/>
                    </a:lnTo>
                    <a:lnTo>
                      <a:pt x="72" y="90"/>
                    </a:lnTo>
                    <a:lnTo>
                      <a:pt x="84" y="98"/>
                    </a:lnTo>
                    <a:lnTo>
                      <a:pt x="92" y="110"/>
                    </a:lnTo>
                    <a:lnTo>
                      <a:pt x="94" y="118"/>
                    </a:lnTo>
                    <a:lnTo>
                      <a:pt x="98" y="130"/>
                    </a:lnTo>
                    <a:lnTo>
                      <a:pt x="106" y="132"/>
                    </a:lnTo>
                    <a:lnTo>
                      <a:pt x="116" y="130"/>
                    </a:lnTo>
                    <a:lnTo>
                      <a:pt x="126" y="138"/>
                    </a:lnTo>
                    <a:lnTo>
                      <a:pt x="120" y="148"/>
                    </a:lnTo>
                    <a:lnTo>
                      <a:pt x="110" y="154"/>
                    </a:lnTo>
                    <a:lnTo>
                      <a:pt x="102" y="160"/>
                    </a:lnTo>
                    <a:lnTo>
                      <a:pt x="108" y="162"/>
                    </a:lnTo>
                    <a:lnTo>
                      <a:pt x="116" y="166"/>
                    </a:lnTo>
                    <a:lnTo>
                      <a:pt x="108" y="172"/>
                    </a:lnTo>
                    <a:lnTo>
                      <a:pt x="96" y="176"/>
                    </a:lnTo>
                    <a:lnTo>
                      <a:pt x="46" y="176"/>
                    </a:lnTo>
                    <a:lnTo>
                      <a:pt x="38" y="176"/>
                    </a:lnTo>
                    <a:lnTo>
                      <a:pt x="38" y="184"/>
                    </a:lnTo>
                    <a:lnTo>
                      <a:pt x="22" y="184"/>
                    </a:lnTo>
                    <a:lnTo>
                      <a:pt x="10" y="192"/>
                    </a:lnTo>
                    <a:lnTo>
                      <a:pt x="6" y="188"/>
                    </a:lnTo>
                    <a:lnTo>
                      <a:pt x="24" y="172"/>
                    </a:lnTo>
                    <a:lnTo>
                      <a:pt x="34" y="164"/>
                    </a:lnTo>
                    <a:lnTo>
                      <a:pt x="46" y="164"/>
                    </a:lnTo>
                    <a:lnTo>
                      <a:pt x="54" y="162"/>
                    </a:lnTo>
                    <a:lnTo>
                      <a:pt x="56" y="154"/>
                    </a:lnTo>
                    <a:lnTo>
                      <a:pt x="48" y="160"/>
                    </a:lnTo>
                    <a:lnTo>
                      <a:pt x="38" y="158"/>
                    </a:lnTo>
                    <a:lnTo>
                      <a:pt x="30" y="158"/>
                    </a:lnTo>
                    <a:lnTo>
                      <a:pt x="24" y="154"/>
                    </a:lnTo>
                    <a:lnTo>
                      <a:pt x="14" y="158"/>
                    </a:lnTo>
                    <a:lnTo>
                      <a:pt x="10" y="154"/>
                    </a:lnTo>
                    <a:lnTo>
                      <a:pt x="18" y="148"/>
                    </a:lnTo>
                    <a:lnTo>
                      <a:pt x="26" y="142"/>
                    </a:lnTo>
                    <a:lnTo>
                      <a:pt x="34" y="136"/>
                    </a:lnTo>
                    <a:lnTo>
                      <a:pt x="34" y="130"/>
                    </a:lnTo>
                    <a:lnTo>
                      <a:pt x="24" y="128"/>
                    </a:lnTo>
                    <a:lnTo>
                      <a:pt x="24" y="120"/>
                    </a:lnTo>
                    <a:lnTo>
                      <a:pt x="48" y="122"/>
                    </a:lnTo>
                    <a:lnTo>
                      <a:pt x="48" y="112"/>
                    </a:lnTo>
                    <a:lnTo>
                      <a:pt x="52" y="102"/>
                    </a:lnTo>
                    <a:lnTo>
                      <a:pt x="38" y="94"/>
                    </a:lnTo>
                    <a:lnTo>
                      <a:pt x="44" y="8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7" name="Freeform 945"/>
              <p:cNvSpPr>
                <a:spLocks/>
              </p:cNvSpPr>
              <p:nvPr/>
            </p:nvSpPr>
            <p:spPr bwMode="auto">
              <a:xfrm>
                <a:off x="2574" y="1591"/>
                <a:ext cx="38" cy="24"/>
              </a:xfrm>
              <a:custGeom>
                <a:avLst/>
                <a:gdLst>
                  <a:gd name="T0" fmla="*/ 12 w 38"/>
                  <a:gd name="T1" fmla="*/ 0 h 24"/>
                  <a:gd name="T2" fmla="*/ 30 w 38"/>
                  <a:gd name="T3" fmla="*/ 2 h 24"/>
                  <a:gd name="T4" fmla="*/ 34 w 38"/>
                  <a:gd name="T5" fmla="*/ 8 h 24"/>
                  <a:gd name="T6" fmla="*/ 38 w 38"/>
                  <a:gd name="T7" fmla="*/ 16 h 24"/>
                  <a:gd name="T8" fmla="*/ 34 w 38"/>
                  <a:gd name="T9" fmla="*/ 24 h 24"/>
                  <a:gd name="T10" fmla="*/ 22 w 38"/>
                  <a:gd name="T11" fmla="*/ 24 h 24"/>
                  <a:gd name="T12" fmla="*/ 16 w 38"/>
                  <a:gd name="T13" fmla="*/ 18 h 24"/>
                  <a:gd name="T14" fmla="*/ 8 w 38"/>
                  <a:gd name="T15" fmla="*/ 22 h 24"/>
                  <a:gd name="T16" fmla="*/ 0 w 38"/>
                  <a:gd name="T17" fmla="*/ 18 h 24"/>
                  <a:gd name="T18" fmla="*/ 4 w 38"/>
                  <a:gd name="T19" fmla="*/ 8 h 24"/>
                  <a:gd name="T20" fmla="*/ 12 w 38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24">
                    <a:moveTo>
                      <a:pt x="12" y="0"/>
                    </a:moveTo>
                    <a:lnTo>
                      <a:pt x="30" y="2"/>
                    </a:lnTo>
                    <a:lnTo>
                      <a:pt x="34" y="8"/>
                    </a:lnTo>
                    <a:lnTo>
                      <a:pt x="38" y="16"/>
                    </a:lnTo>
                    <a:lnTo>
                      <a:pt x="34" y="24"/>
                    </a:lnTo>
                    <a:lnTo>
                      <a:pt x="22" y="24"/>
                    </a:lnTo>
                    <a:lnTo>
                      <a:pt x="16" y="18"/>
                    </a:lnTo>
                    <a:lnTo>
                      <a:pt x="8" y="22"/>
                    </a:lnTo>
                    <a:lnTo>
                      <a:pt x="0" y="18"/>
                    </a:lnTo>
                    <a:lnTo>
                      <a:pt x="4" y="8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8" name="Freeform 946"/>
              <p:cNvSpPr>
                <a:spLocks/>
              </p:cNvSpPr>
              <p:nvPr/>
            </p:nvSpPr>
            <p:spPr bwMode="auto">
              <a:xfrm>
                <a:off x="2538" y="1609"/>
                <a:ext cx="66" cy="62"/>
              </a:xfrm>
              <a:custGeom>
                <a:avLst/>
                <a:gdLst>
                  <a:gd name="T0" fmla="*/ 66 w 66"/>
                  <a:gd name="T1" fmla="*/ 26 h 62"/>
                  <a:gd name="T2" fmla="*/ 64 w 66"/>
                  <a:gd name="T3" fmla="*/ 44 h 62"/>
                  <a:gd name="T4" fmla="*/ 48 w 66"/>
                  <a:gd name="T5" fmla="*/ 48 h 62"/>
                  <a:gd name="T6" fmla="*/ 36 w 66"/>
                  <a:gd name="T7" fmla="*/ 52 h 62"/>
                  <a:gd name="T8" fmla="*/ 26 w 66"/>
                  <a:gd name="T9" fmla="*/ 58 h 62"/>
                  <a:gd name="T10" fmla="*/ 18 w 66"/>
                  <a:gd name="T11" fmla="*/ 62 h 62"/>
                  <a:gd name="T12" fmla="*/ 8 w 66"/>
                  <a:gd name="T13" fmla="*/ 58 h 62"/>
                  <a:gd name="T14" fmla="*/ 0 w 66"/>
                  <a:gd name="T15" fmla="*/ 48 h 62"/>
                  <a:gd name="T16" fmla="*/ 10 w 66"/>
                  <a:gd name="T17" fmla="*/ 40 h 62"/>
                  <a:gd name="T18" fmla="*/ 12 w 66"/>
                  <a:gd name="T19" fmla="*/ 30 h 62"/>
                  <a:gd name="T20" fmla="*/ 20 w 66"/>
                  <a:gd name="T21" fmla="*/ 26 h 62"/>
                  <a:gd name="T22" fmla="*/ 14 w 66"/>
                  <a:gd name="T23" fmla="*/ 22 h 62"/>
                  <a:gd name="T24" fmla="*/ 4 w 66"/>
                  <a:gd name="T25" fmla="*/ 24 h 62"/>
                  <a:gd name="T26" fmla="*/ 2 w 66"/>
                  <a:gd name="T27" fmla="*/ 16 h 62"/>
                  <a:gd name="T28" fmla="*/ 6 w 66"/>
                  <a:gd name="T29" fmla="*/ 12 h 62"/>
                  <a:gd name="T30" fmla="*/ 4 w 66"/>
                  <a:gd name="T31" fmla="*/ 6 h 62"/>
                  <a:gd name="T32" fmla="*/ 10 w 66"/>
                  <a:gd name="T33" fmla="*/ 0 h 62"/>
                  <a:gd name="T34" fmla="*/ 20 w 66"/>
                  <a:gd name="T35" fmla="*/ 4 h 62"/>
                  <a:gd name="T36" fmla="*/ 28 w 66"/>
                  <a:gd name="T37" fmla="*/ 2 h 62"/>
                  <a:gd name="T38" fmla="*/ 36 w 66"/>
                  <a:gd name="T39" fmla="*/ 0 h 62"/>
                  <a:gd name="T40" fmla="*/ 44 w 66"/>
                  <a:gd name="T41" fmla="*/ 4 h 62"/>
                  <a:gd name="T42" fmla="*/ 52 w 66"/>
                  <a:gd name="T43" fmla="*/ 0 h 62"/>
                  <a:gd name="T44" fmla="*/ 58 w 66"/>
                  <a:gd name="T45" fmla="*/ 6 h 62"/>
                  <a:gd name="T46" fmla="*/ 64 w 66"/>
                  <a:gd name="T47" fmla="*/ 12 h 62"/>
                  <a:gd name="T48" fmla="*/ 66 w 66"/>
                  <a:gd name="T49" fmla="*/ 2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62">
                    <a:moveTo>
                      <a:pt x="66" y="26"/>
                    </a:moveTo>
                    <a:lnTo>
                      <a:pt x="64" y="44"/>
                    </a:lnTo>
                    <a:lnTo>
                      <a:pt x="48" y="48"/>
                    </a:lnTo>
                    <a:lnTo>
                      <a:pt x="36" y="52"/>
                    </a:lnTo>
                    <a:lnTo>
                      <a:pt x="26" y="58"/>
                    </a:lnTo>
                    <a:lnTo>
                      <a:pt x="18" y="62"/>
                    </a:lnTo>
                    <a:lnTo>
                      <a:pt x="8" y="58"/>
                    </a:lnTo>
                    <a:lnTo>
                      <a:pt x="0" y="48"/>
                    </a:lnTo>
                    <a:lnTo>
                      <a:pt x="10" y="40"/>
                    </a:lnTo>
                    <a:lnTo>
                      <a:pt x="12" y="30"/>
                    </a:lnTo>
                    <a:lnTo>
                      <a:pt x="20" y="26"/>
                    </a:lnTo>
                    <a:lnTo>
                      <a:pt x="14" y="22"/>
                    </a:lnTo>
                    <a:lnTo>
                      <a:pt x="4" y="24"/>
                    </a:lnTo>
                    <a:lnTo>
                      <a:pt x="2" y="16"/>
                    </a:lnTo>
                    <a:lnTo>
                      <a:pt x="6" y="12"/>
                    </a:lnTo>
                    <a:lnTo>
                      <a:pt x="4" y="6"/>
                    </a:lnTo>
                    <a:lnTo>
                      <a:pt x="10" y="0"/>
                    </a:lnTo>
                    <a:lnTo>
                      <a:pt x="20" y="4"/>
                    </a:lnTo>
                    <a:lnTo>
                      <a:pt x="28" y="2"/>
                    </a:lnTo>
                    <a:lnTo>
                      <a:pt x="36" y="0"/>
                    </a:lnTo>
                    <a:lnTo>
                      <a:pt x="44" y="4"/>
                    </a:lnTo>
                    <a:lnTo>
                      <a:pt x="52" y="0"/>
                    </a:lnTo>
                    <a:lnTo>
                      <a:pt x="58" y="6"/>
                    </a:lnTo>
                    <a:lnTo>
                      <a:pt x="64" y="12"/>
                    </a:lnTo>
                    <a:lnTo>
                      <a:pt x="66" y="2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69" name="Freeform 947"/>
              <p:cNvSpPr>
                <a:spLocks/>
              </p:cNvSpPr>
              <p:nvPr/>
            </p:nvSpPr>
            <p:spPr bwMode="auto">
              <a:xfrm>
                <a:off x="2796" y="1747"/>
                <a:ext cx="70" cy="38"/>
              </a:xfrm>
              <a:custGeom>
                <a:avLst/>
                <a:gdLst>
                  <a:gd name="T0" fmla="*/ 24 w 70"/>
                  <a:gd name="T1" fmla="*/ 2 h 38"/>
                  <a:gd name="T2" fmla="*/ 40 w 70"/>
                  <a:gd name="T3" fmla="*/ 2 h 38"/>
                  <a:gd name="T4" fmla="*/ 50 w 70"/>
                  <a:gd name="T5" fmla="*/ 0 h 38"/>
                  <a:gd name="T6" fmla="*/ 58 w 70"/>
                  <a:gd name="T7" fmla="*/ 2 h 38"/>
                  <a:gd name="T8" fmla="*/ 60 w 70"/>
                  <a:gd name="T9" fmla="*/ 4 h 38"/>
                  <a:gd name="T10" fmla="*/ 58 w 70"/>
                  <a:gd name="T11" fmla="*/ 8 h 38"/>
                  <a:gd name="T12" fmla="*/ 56 w 70"/>
                  <a:gd name="T13" fmla="*/ 14 h 38"/>
                  <a:gd name="T14" fmla="*/ 64 w 70"/>
                  <a:gd name="T15" fmla="*/ 16 h 38"/>
                  <a:gd name="T16" fmla="*/ 68 w 70"/>
                  <a:gd name="T17" fmla="*/ 16 h 38"/>
                  <a:gd name="T18" fmla="*/ 70 w 70"/>
                  <a:gd name="T19" fmla="*/ 20 h 38"/>
                  <a:gd name="T20" fmla="*/ 66 w 70"/>
                  <a:gd name="T21" fmla="*/ 28 h 38"/>
                  <a:gd name="T22" fmla="*/ 56 w 70"/>
                  <a:gd name="T23" fmla="*/ 30 h 38"/>
                  <a:gd name="T24" fmla="*/ 50 w 70"/>
                  <a:gd name="T25" fmla="*/ 24 h 38"/>
                  <a:gd name="T26" fmla="*/ 50 w 70"/>
                  <a:gd name="T27" fmla="*/ 34 h 38"/>
                  <a:gd name="T28" fmla="*/ 46 w 70"/>
                  <a:gd name="T29" fmla="*/ 36 h 38"/>
                  <a:gd name="T30" fmla="*/ 40 w 70"/>
                  <a:gd name="T31" fmla="*/ 34 h 38"/>
                  <a:gd name="T32" fmla="*/ 34 w 70"/>
                  <a:gd name="T33" fmla="*/ 30 h 38"/>
                  <a:gd name="T34" fmla="*/ 30 w 70"/>
                  <a:gd name="T35" fmla="*/ 32 h 38"/>
                  <a:gd name="T36" fmla="*/ 30 w 70"/>
                  <a:gd name="T37" fmla="*/ 36 h 38"/>
                  <a:gd name="T38" fmla="*/ 16 w 70"/>
                  <a:gd name="T39" fmla="*/ 38 h 38"/>
                  <a:gd name="T40" fmla="*/ 16 w 70"/>
                  <a:gd name="T41" fmla="*/ 28 h 38"/>
                  <a:gd name="T42" fmla="*/ 0 w 70"/>
                  <a:gd name="T43" fmla="*/ 28 h 38"/>
                  <a:gd name="T44" fmla="*/ 8 w 70"/>
                  <a:gd name="T45" fmla="*/ 16 h 38"/>
                  <a:gd name="T46" fmla="*/ 18 w 70"/>
                  <a:gd name="T47" fmla="*/ 6 h 38"/>
                  <a:gd name="T48" fmla="*/ 22 w 70"/>
                  <a:gd name="T49" fmla="*/ 6 h 38"/>
                  <a:gd name="T50" fmla="*/ 24 w 70"/>
                  <a:gd name="T51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0" h="38">
                    <a:moveTo>
                      <a:pt x="24" y="2"/>
                    </a:moveTo>
                    <a:lnTo>
                      <a:pt x="40" y="2"/>
                    </a:lnTo>
                    <a:lnTo>
                      <a:pt x="50" y="0"/>
                    </a:lnTo>
                    <a:lnTo>
                      <a:pt x="58" y="2"/>
                    </a:lnTo>
                    <a:lnTo>
                      <a:pt x="60" y="4"/>
                    </a:lnTo>
                    <a:lnTo>
                      <a:pt x="58" y="8"/>
                    </a:lnTo>
                    <a:lnTo>
                      <a:pt x="56" y="14"/>
                    </a:lnTo>
                    <a:lnTo>
                      <a:pt x="64" y="16"/>
                    </a:lnTo>
                    <a:lnTo>
                      <a:pt x="68" y="16"/>
                    </a:lnTo>
                    <a:lnTo>
                      <a:pt x="70" y="20"/>
                    </a:lnTo>
                    <a:lnTo>
                      <a:pt x="66" y="28"/>
                    </a:lnTo>
                    <a:lnTo>
                      <a:pt x="56" y="30"/>
                    </a:lnTo>
                    <a:lnTo>
                      <a:pt x="50" y="24"/>
                    </a:lnTo>
                    <a:lnTo>
                      <a:pt x="50" y="34"/>
                    </a:lnTo>
                    <a:lnTo>
                      <a:pt x="46" y="36"/>
                    </a:lnTo>
                    <a:lnTo>
                      <a:pt x="40" y="34"/>
                    </a:lnTo>
                    <a:lnTo>
                      <a:pt x="34" y="30"/>
                    </a:lnTo>
                    <a:lnTo>
                      <a:pt x="30" y="32"/>
                    </a:lnTo>
                    <a:lnTo>
                      <a:pt x="30" y="36"/>
                    </a:lnTo>
                    <a:lnTo>
                      <a:pt x="16" y="38"/>
                    </a:lnTo>
                    <a:lnTo>
                      <a:pt x="16" y="28"/>
                    </a:lnTo>
                    <a:lnTo>
                      <a:pt x="0" y="28"/>
                    </a:lnTo>
                    <a:lnTo>
                      <a:pt x="8" y="16"/>
                    </a:lnTo>
                    <a:lnTo>
                      <a:pt x="18" y="6"/>
                    </a:lnTo>
                    <a:lnTo>
                      <a:pt x="22" y="6"/>
                    </a:lnTo>
                    <a:lnTo>
                      <a:pt x="24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0" name="Freeform 948"/>
              <p:cNvSpPr>
                <a:spLocks/>
              </p:cNvSpPr>
              <p:nvPr/>
            </p:nvSpPr>
            <p:spPr bwMode="auto">
              <a:xfrm>
                <a:off x="2626" y="1679"/>
                <a:ext cx="204" cy="172"/>
              </a:xfrm>
              <a:custGeom>
                <a:avLst/>
                <a:gdLst>
                  <a:gd name="T0" fmla="*/ 126 w 204"/>
                  <a:gd name="T1" fmla="*/ 8 h 172"/>
                  <a:gd name="T2" fmla="*/ 152 w 204"/>
                  <a:gd name="T3" fmla="*/ 24 h 172"/>
                  <a:gd name="T4" fmla="*/ 162 w 204"/>
                  <a:gd name="T5" fmla="*/ 32 h 172"/>
                  <a:gd name="T6" fmla="*/ 180 w 204"/>
                  <a:gd name="T7" fmla="*/ 36 h 172"/>
                  <a:gd name="T8" fmla="*/ 202 w 204"/>
                  <a:gd name="T9" fmla="*/ 40 h 172"/>
                  <a:gd name="T10" fmla="*/ 198 w 204"/>
                  <a:gd name="T11" fmla="*/ 56 h 172"/>
                  <a:gd name="T12" fmla="*/ 194 w 204"/>
                  <a:gd name="T13" fmla="*/ 70 h 172"/>
                  <a:gd name="T14" fmla="*/ 188 w 204"/>
                  <a:gd name="T15" fmla="*/ 74 h 172"/>
                  <a:gd name="T16" fmla="*/ 170 w 204"/>
                  <a:gd name="T17" fmla="*/ 96 h 172"/>
                  <a:gd name="T18" fmla="*/ 186 w 204"/>
                  <a:gd name="T19" fmla="*/ 106 h 172"/>
                  <a:gd name="T20" fmla="*/ 188 w 204"/>
                  <a:gd name="T21" fmla="*/ 116 h 172"/>
                  <a:gd name="T22" fmla="*/ 186 w 204"/>
                  <a:gd name="T23" fmla="*/ 140 h 172"/>
                  <a:gd name="T24" fmla="*/ 194 w 204"/>
                  <a:gd name="T25" fmla="*/ 148 h 172"/>
                  <a:gd name="T26" fmla="*/ 182 w 204"/>
                  <a:gd name="T27" fmla="*/ 158 h 172"/>
                  <a:gd name="T28" fmla="*/ 160 w 204"/>
                  <a:gd name="T29" fmla="*/ 156 h 172"/>
                  <a:gd name="T30" fmla="*/ 138 w 204"/>
                  <a:gd name="T31" fmla="*/ 152 h 172"/>
                  <a:gd name="T32" fmla="*/ 122 w 204"/>
                  <a:gd name="T33" fmla="*/ 162 h 172"/>
                  <a:gd name="T34" fmla="*/ 106 w 204"/>
                  <a:gd name="T35" fmla="*/ 172 h 172"/>
                  <a:gd name="T36" fmla="*/ 80 w 204"/>
                  <a:gd name="T37" fmla="*/ 168 h 172"/>
                  <a:gd name="T38" fmla="*/ 50 w 204"/>
                  <a:gd name="T39" fmla="*/ 156 h 172"/>
                  <a:gd name="T40" fmla="*/ 56 w 204"/>
                  <a:gd name="T41" fmla="*/ 128 h 172"/>
                  <a:gd name="T42" fmla="*/ 64 w 204"/>
                  <a:gd name="T43" fmla="*/ 116 h 172"/>
                  <a:gd name="T44" fmla="*/ 44 w 204"/>
                  <a:gd name="T45" fmla="*/ 90 h 172"/>
                  <a:gd name="T46" fmla="*/ 36 w 204"/>
                  <a:gd name="T47" fmla="*/ 76 h 172"/>
                  <a:gd name="T48" fmla="*/ 18 w 204"/>
                  <a:gd name="T49" fmla="*/ 66 h 172"/>
                  <a:gd name="T50" fmla="*/ 0 w 204"/>
                  <a:gd name="T51" fmla="*/ 60 h 172"/>
                  <a:gd name="T52" fmla="*/ 8 w 204"/>
                  <a:gd name="T53" fmla="*/ 50 h 172"/>
                  <a:gd name="T54" fmla="*/ 26 w 204"/>
                  <a:gd name="T55" fmla="*/ 48 h 172"/>
                  <a:gd name="T56" fmla="*/ 40 w 204"/>
                  <a:gd name="T57" fmla="*/ 50 h 172"/>
                  <a:gd name="T58" fmla="*/ 54 w 204"/>
                  <a:gd name="T59" fmla="*/ 46 h 172"/>
                  <a:gd name="T60" fmla="*/ 48 w 204"/>
                  <a:gd name="T61" fmla="*/ 30 h 172"/>
                  <a:gd name="T62" fmla="*/ 62 w 204"/>
                  <a:gd name="T63" fmla="*/ 36 h 172"/>
                  <a:gd name="T64" fmla="*/ 84 w 204"/>
                  <a:gd name="T65" fmla="*/ 28 h 172"/>
                  <a:gd name="T66" fmla="*/ 106 w 204"/>
                  <a:gd name="T67" fmla="*/ 18 h 172"/>
                  <a:gd name="T68" fmla="*/ 116 w 204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4" h="172">
                    <a:moveTo>
                      <a:pt x="116" y="0"/>
                    </a:moveTo>
                    <a:lnTo>
                      <a:pt x="126" y="8"/>
                    </a:lnTo>
                    <a:lnTo>
                      <a:pt x="140" y="20"/>
                    </a:lnTo>
                    <a:lnTo>
                      <a:pt x="152" y="24"/>
                    </a:lnTo>
                    <a:lnTo>
                      <a:pt x="154" y="28"/>
                    </a:lnTo>
                    <a:lnTo>
                      <a:pt x="162" y="32"/>
                    </a:lnTo>
                    <a:lnTo>
                      <a:pt x="174" y="32"/>
                    </a:lnTo>
                    <a:lnTo>
                      <a:pt x="180" y="36"/>
                    </a:lnTo>
                    <a:lnTo>
                      <a:pt x="184" y="40"/>
                    </a:lnTo>
                    <a:lnTo>
                      <a:pt x="202" y="40"/>
                    </a:lnTo>
                    <a:lnTo>
                      <a:pt x="204" y="44"/>
                    </a:lnTo>
                    <a:lnTo>
                      <a:pt x="198" y="56"/>
                    </a:lnTo>
                    <a:lnTo>
                      <a:pt x="194" y="64"/>
                    </a:lnTo>
                    <a:lnTo>
                      <a:pt x="194" y="70"/>
                    </a:lnTo>
                    <a:lnTo>
                      <a:pt x="192" y="74"/>
                    </a:lnTo>
                    <a:lnTo>
                      <a:pt x="188" y="74"/>
                    </a:lnTo>
                    <a:lnTo>
                      <a:pt x="178" y="84"/>
                    </a:lnTo>
                    <a:lnTo>
                      <a:pt x="170" y="96"/>
                    </a:lnTo>
                    <a:lnTo>
                      <a:pt x="186" y="96"/>
                    </a:lnTo>
                    <a:lnTo>
                      <a:pt x="186" y="106"/>
                    </a:lnTo>
                    <a:lnTo>
                      <a:pt x="186" y="112"/>
                    </a:lnTo>
                    <a:lnTo>
                      <a:pt x="188" y="116"/>
                    </a:lnTo>
                    <a:lnTo>
                      <a:pt x="184" y="124"/>
                    </a:lnTo>
                    <a:lnTo>
                      <a:pt x="186" y="140"/>
                    </a:lnTo>
                    <a:lnTo>
                      <a:pt x="194" y="140"/>
                    </a:lnTo>
                    <a:lnTo>
                      <a:pt x="194" y="148"/>
                    </a:lnTo>
                    <a:lnTo>
                      <a:pt x="186" y="150"/>
                    </a:lnTo>
                    <a:lnTo>
                      <a:pt x="182" y="158"/>
                    </a:lnTo>
                    <a:lnTo>
                      <a:pt x="172" y="162"/>
                    </a:lnTo>
                    <a:lnTo>
                      <a:pt x="160" y="156"/>
                    </a:lnTo>
                    <a:lnTo>
                      <a:pt x="150" y="154"/>
                    </a:lnTo>
                    <a:lnTo>
                      <a:pt x="138" y="152"/>
                    </a:lnTo>
                    <a:lnTo>
                      <a:pt x="128" y="156"/>
                    </a:lnTo>
                    <a:lnTo>
                      <a:pt x="122" y="162"/>
                    </a:lnTo>
                    <a:lnTo>
                      <a:pt x="122" y="172"/>
                    </a:lnTo>
                    <a:lnTo>
                      <a:pt x="106" y="172"/>
                    </a:lnTo>
                    <a:lnTo>
                      <a:pt x="92" y="166"/>
                    </a:lnTo>
                    <a:lnTo>
                      <a:pt x="80" y="168"/>
                    </a:lnTo>
                    <a:lnTo>
                      <a:pt x="64" y="162"/>
                    </a:lnTo>
                    <a:lnTo>
                      <a:pt x="50" y="156"/>
                    </a:lnTo>
                    <a:lnTo>
                      <a:pt x="50" y="144"/>
                    </a:lnTo>
                    <a:lnTo>
                      <a:pt x="56" y="128"/>
                    </a:lnTo>
                    <a:lnTo>
                      <a:pt x="56" y="116"/>
                    </a:lnTo>
                    <a:lnTo>
                      <a:pt x="64" y="116"/>
                    </a:lnTo>
                    <a:lnTo>
                      <a:pt x="56" y="98"/>
                    </a:lnTo>
                    <a:lnTo>
                      <a:pt x="44" y="90"/>
                    </a:lnTo>
                    <a:lnTo>
                      <a:pt x="42" y="82"/>
                    </a:lnTo>
                    <a:lnTo>
                      <a:pt x="36" y="76"/>
                    </a:lnTo>
                    <a:lnTo>
                      <a:pt x="26" y="70"/>
                    </a:lnTo>
                    <a:lnTo>
                      <a:pt x="18" y="66"/>
                    </a:lnTo>
                    <a:lnTo>
                      <a:pt x="6" y="66"/>
                    </a:lnTo>
                    <a:lnTo>
                      <a:pt x="0" y="60"/>
                    </a:lnTo>
                    <a:lnTo>
                      <a:pt x="2" y="52"/>
                    </a:lnTo>
                    <a:lnTo>
                      <a:pt x="8" y="50"/>
                    </a:lnTo>
                    <a:lnTo>
                      <a:pt x="18" y="48"/>
                    </a:lnTo>
                    <a:lnTo>
                      <a:pt x="26" y="48"/>
                    </a:lnTo>
                    <a:lnTo>
                      <a:pt x="32" y="54"/>
                    </a:lnTo>
                    <a:lnTo>
                      <a:pt x="40" y="50"/>
                    </a:lnTo>
                    <a:lnTo>
                      <a:pt x="48" y="52"/>
                    </a:lnTo>
                    <a:lnTo>
                      <a:pt x="54" y="46"/>
                    </a:lnTo>
                    <a:lnTo>
                      <a:pt x="50" y="36"/>
                    </a:lnTo>
                    <a:lnTo>
                      <a:pt x="48" y="30"/>
                    </a:lnTo>
                    <a:lnTo>
                      <a:pt x="54" y="30"/>
                    </a:lnTo>
                    <a:lnTo>
                      <a:pt x="62" y="36"/>
                    </a:lnTo>
                    <a:lnTo>
                      <a:pt x="76" y="34"/>
                    </a:lnTo>
                    <a:lnTo>
                      <a:pt x="84" y="28"/>
                    </a:lnTo>
                    <a:lnTo>
                      <a:pt x="96" y="22"/>
                    </a:lnTo>
                    <a:lnTo>
                      <a:pt x="106" y="18"/>
                    </a:lnTo>
                    <a:lnTo>
                      <a:pt x="106" y="4"/>
                    </a:lnTo>
                    <a:lnTo>
                      <a:pt x="116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1" name="Freeform 949"/>
              <p:cNvSpPr>
                <a:spLocks/>
              </p:cNvSpPr>
              <p:nvPr/>
            </p:nvSpPr>
            <p:spPr bwMode="auto">
              <a:xfrm>
                <a:off x="2550" y="1855"/>
                <a:ext cx="54" cy="96"/>
              </a:xfrm>
              <a:custGeom>
                <a:avLst/>
                <a:gdLst>
                  <a:gd name="T0" fmla="*/ 36 w 54"/>
                  <a:gd name="T1" fmla="*/ 96 h 96"/>
                  <a:gd name="T2" fmla="*/ 24 w 54"/>
                  <a:gd name="T3" fmla="*/ 96 h 96"/>
                  <a:gd name="T4" fmla="*/ 12 w 54"/>
                  <a:gd name="T5" fmla="*/ 96 h 96"/>
                  <a:gd name="T6" fmla="*/ 12 w 54"/>
                  <a:gd name="T7" fmla="*/ 88 h 96"/>
                  <a:gd name="T8" fmla="*/ 12 w 54"/>
                  <a:gd name="T9" fmla="*/ 72 h 96"/>
                  <a:gd name="T10" fmla="*/ 8 w 54"/>
                  <a:gd name="T11" fmla="*/ 70 h 96"/>
                  <a:gd name="T12" fmla="*/ 0 w 54"/>
                  <a:gd name="T13" fmla="*/ 60 h 96"/>
                  <a:gd name="T14" fmla="*/ 8 w 54"/>
                  <a:gd name="T15" fmla="*/ 50 h 96"/>
                  <a:gd name="T16" fmla="*/ 10 w 54"/>
                  <a:gd name="T17" fmla="*/ 40 h 96"/>
                  <a:gd name="T18" fmla="*/ 14 w 54"/>
                  <a:gd name="T19" fmla="*/ 26 h 96"/>
                  <a:gd name="T20" fmla="*/ 12 w 54"/>
                  <a:gd name="T21" fmla="*/ 14 h 96"/>
                  <a:gd name="T22" fmla="*/ 14 w 54"/>
                  <a:gd name="T23" fmla="*/ 0 h 96"/>
                  <a:gd name="T24" fmla="*/ 20 w 54"/>
                  <a:gd name="T25" fmla="*/ 2 h 96"/>
                  <a:gd name="T26" fmla="*/ 26 w 54"/>
                  <a:gd name="T27" fmla="*/ 8 h 96"/>
                  <a:gd name="T28" fmla="*/ 38 w 54"/>
                  <a:gd name="T29" fmla="*/ 6 h 96"/>
                  <a:gd name="T30" fmla="*/ 48 w 54"/>
                  <a:gd name="T31" fmla="*/ 6 h 96"/>
                  <a:gd name="T32" fmla="*/ 54 w 54"/>
                  <a:gd name="T33" fmla="*/ 14 h 96"/>
                  <a:gd name="T34" fmla="*/ 52 w 54"/>
                  <a:gd name="T35" fmla="*/ 20 h 96"/>
                  <a:gd name="T36" fmla="*/ 42 w 54"/>
                  <a:gd name="T37" fmla="*/ 22 h 96"/>
                  <a:gd name="T38" fmla="*/ 42 w 54"/>
                  <a:gd name="T39" fmla="*/ 36 h 96"/>
                  <a:gd name="T40" fmla="*/ 42 w 54"/>
                  <a:gd name="T41" fmla="*/ 46 h 96"/>
                  <a:gd name="T42" fmla="*/ 40 w 54"/>
                  <a:gd name="T43" fmla="*/ 50 h 96"/>
                  <a:gd name="T44" fmla="*/ 34 w 54"/>
                  <a:gd name="T45" fmla="*/ 54 h 96"/>
                  <a:gd name="T46" fmla="*/ 34 w 54"/>
                  <a:gd name="T47" fmla="*/ 58 h 96"/>
                  <a:gd name="T48" fmla="*/ 40 w 54"/>
                  <a:gd name="T49" fmla="*/ 66 h 96"/>
                  <a:gd name="T50" fmla="*/ 34 w 54"/>
                  <a:gd name="T51" fmla="*/ 70 h 96"/>
                  <a:gd name="T52" fmla="*/ 36 w 54"/>
                  <a:gd name="T53" fmla="*/ 76 h 96"/>
                  <a:gd name="T54" fmla="*/ 38 w 54"/>
                  <a:gd name="T55" fmla="*/ 82 h 96"/>
                  <a:gd name="T56" fmla="*/ 32 w 54"/>
                  <a:gd name="T57" fmla="*/ 86 h 96"/>
                  <a:gd name="T58" fmla="*/ 36 w 54"/>
                  <a:gd name="T5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4" h="96">
                    <a:moveTo>
                      <a:pt x="36" y="96"/>
                    </a:moveTo>
                    <a:lnTo>
                      <a:pt x="24" y="96"/>
                    </a:lnTo>
                    <a:lnTo>
                      <a:pt x="12" y="96"/>
                    </a:lnTo>
                    <a:lnTo>
                      <a:pt x="12" y="88"/>
                    </a:lnTo>
                    <a:lnTo>
                      <a:pt x="12" y="72"/>
                    </a:lnTo>
                    <a:lnTo>
                      <a:pt x="8" y="70"/>
                    </a:lnTo>
                    <a:lnTo>
                      <a:pt x="0" y="60"/>
                    </a:lnTo>
                    <a:lnTo>
                      <a:pt x="8" y="50"/>
                    </a:lnTo>
                    <a:lnTo>
                      <a:pt x="10" y="40"/>
                    </a:lnTo>
                    <a:lnTo>
                      <a:pt x="14" y="26"/>
                    </a:lnTo>
                    <a:lnTo>
                      <a:pt x="12" y="14"/>
                    </a:lnTo>
                    <a:lnTo>
                      <a:pt x="14" y="0"/>
                    </a:lnTo>
                    <a:lnTo>
                      <a:pt x="20" y="2"/>
                    </a:lnTo>
                    <a:lnTo>
                      <a:pt x="26" y="8"/>
                    </a:lnTo>
                    <a:lnTo>
                      <a:pt x="38" y="6"/>
                    </a:lnTo>
                    <a:lnTo>
                      <a:pt x="48" y="6"/>
                    </a:lnTo>
                    <a:lnTo>
                      <a:pt x="54" y="14"/>
                    </a:lnTo>
                    <a:lnTo>
                      <a:pt x="52" y="20"/>
                    </a:lnTo>
                    <a:lnTo>
                      <a:pt x="42" y="22"/>
                    </a:lnTo>
                    <a:lnTo>
                      <a:pt x="42" y="36"/>
                    </a:lnTo>
                    <a:lnTo>
                      <a:pt x="42" y="46"/>
                    </a:lnTo>
                    <a:lnTo>
                      <a:pt x="40" y="50"/>
                    </a:lnTo>
                    <a:lnTo>
                      <a:pt x="34" y="54"/>
                    </a:lnTo>
                    <a:lnTo>
                      <a:pt x="34" y="58"/>
                    </a:lnTo>
                    <a:lnTo>
                      <a:pt x="40" y="66"/>
                    </a:lnTo>
                    <a:lnTo>
                      <a:pt x="34" y="70"/>
                    </a:lnTo>
                    <a:lnTo>
                      <a:pt x="36" y="76"/>
                    </a:lnTo>
                    <a:lnTo>
                      <a:pt x="38" y="82"/>
                    </a:lnTo>
                    <a:lnTo>
                      <a:pt x="32" y="86"/>
                    </a:lnTo>
                    <a:lnTo>
                      <a:pt x="36" y="9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2" name="Freeform 950"/>
              <p:cNvSpPr>
                <a:spLocks/>
              </p:cNvSpPr>
              <p:nvPr/>
            </p:nvSpPr>
            <p:spPr bwMode="auto">
              <a:xfrm>
                <a:off x="2554" y="1827"/>
                <a:ext cx="196" cy="142"/>
              </a:xfrm>
              <a:custGeom>
                <a:avLst/>
                <a:gdLst>
                  <a:gd name="T0" fmla="*/ 10 w 196"/>
                  <a:gd name="T1" fmla="*/ 28 h 142"/>
                  <a:gd name="T2" fmla="*/ 6 w 196"/>
                  <a:gd name="T3" fmla="*/ 22 h 142"/>
                  <a:gd name="T4" fmla="*/ 0 w 196"/>
                  <a:gd name="T5" fmla="*/ 12 h 142"/>
                  <a:gd name="T6" fmla="*/ 4 w 196"/>
                  <a:gd name="T7" fmla="*/ 8 h 142"/>
                  <a:gd name="T8" fmla="*/ 16 w 196"/>
                  <a:gd name="T9" fmla="*/ 4 h 142"/>
                  <a:gd name="T10" fmla="*/ 24 w 196"/>
                  <a:gd name="T11" fmla="*/ 0 h 142"/>
                  <a:gd name="T12" fmla="*/ 46 w 196"/>
                  <a:gd name="T13" fmla="*/ 2 h 142"/>
                  <a:gd name="T14" fmla="*/ 66 w 196"/>
                  <a:gd name="T15" fmla="*/ 4 h 142"/>
                  <a:gd name="T16" fmla="*/ 78 w 196"/>
                  <a:gd name="T17" fmla="*/ 8 h 142"/>
                  <a:gd name="T18" fmla="*/ 96 w 196"/>
                  <a:gd name="T19" fmla="*/ 6 h 142"/>
                  <a:gd name="T20" fmla="*/ 114 w 196"/>
                  <a:gd name="T21" fmla="*/ 8 h 142"/>
                  <a:gd name="T22" fmla="*/ 122 w 196"/>
                  <a:gd name="T23" fmla="*/ 8 h 142"/>
                  <a:gd name="T24" fmla="*/ 136 w 196"/>
                  <a:gd name="T25" fmla="*/ 14 h 142"/>
                  <a:gd name="T26" fmla="*/ 152 w 196"/>
                  <a:gd name="T27" fmla="*/ 20 h 142"/>
                  <a:gd name="T28" fmla="*/ 164 w 196"/>
                  <a:gd name="T29" fmla="*/ 18 h 142"/>
                  <a:gd name="T30" fmla="*/ 178 w 196"/>
                  <a:gd name="T31" fmla="*/ 24 h 142"/>
                  <a:gd name="T32" fmla="*/ 194 w 196"/>
                  <a:gd name="T33" fmla="*/ 24 h 142"/>
                  <a:gd name="T34" fmla="*/ 196 w 196"/>
                  <a:gd name="T35" fmla="*/ 28 h 142"/>
                  <a:gd name="T36" fmla="*/ 194 w 196"/>
                  <a:gd name="T37" fmla="*/ 38 h 142"/>
                  <a:gd name="T38" fmla="*/ 188 w 196"/>
                  <a:gd name="T39" fmla="*/ 42 h 142"/>
                  <a:gd name="T40" fmla="*/ 178 w 196"/>
                  <a:gd name="T41" fmla="*/ 48 h 142"/>
                  <a:gd name="T42" fmla="*/ 166 w 196"/>
                  <a:gd name="T43" fmla="*/ 48 h 142"/>
                  <a:gd name="T44" fmla="*/ 160 w 196"/>
                  <a:gd name="T45" fmla="*/ 58 h 142"/>
                  <a:gd name="T46" fmla="*/ 150 w 196"/>
                  <a:gd name="T47" fmla="*/ 68 h 142"/>
                  <a:gd name="T48" fmla="*/ 144 w 196"/>
                  <a:gd name="T49" fmla="*/ 76 h 142"/>
                  <a:gd name="T50" fmla="*/ 142 w 196"/>
                  <a:gd name="T51" fmla="*/ 86 h 142"/>
                  <a:gd name="T52" fmla="*/ 146 w 196"/>
                  <a:gd name="T53" fmla="*/ 96 h 142"/>
                  <a:gd name="T54" fmla="*/ 140 w 196"/>
                  <a:gd name="T55" fmla="*/ 102 h 142"/>
                  <a:gd name="T56" fmla="*/ 132 w 196"/>
                  <a:gd name="T57" fmla="*/ 114 h 142"/>
                  <a:gd name="T58" fmla="*/ 122 w 196"/>
                  <a:gd name="T59" fmla="*/ 116 h 142"/>
                  <a:gd name="T60" fmla="*/ 116 w 196"/>
                  <a:gd name="T61" fmla="*/ 126 h 142"/>
                  <a:gd name="T62" fmla="*/ 102 w 196"/>
                  <a:gd name="T63" fmla="*/ 132 h 142"/>
                  <a:gd name="T64" fmla="*/ 86 w 196"/>
                  <a:gd name="T65" fmla="*/ 132 h 142"/>
                  <a:gd name="T66" fmla="*/ 74 w 196"/>
                  <a:gd name="T67" fmla="*/ 134 h 142"/>
                  <a:gd name="T68" fmla="*/ 62 w 196"/>
                  <a:gd name="T69" fmla="*/ 140 h 142"/>
                  <a:gd name="T70" fmla="*/ 56 w 196"/>
                  <a:gd name="T71" fmla="*/ 142 h 142"/>
                  <a:gd name="T72" fmla="*/ 46 w 196"/>
                  <a:gd name="T73" fmla="*/ 136 h 142"/>
                  <a:gd name="T74" fmla="*/ 44 w 196"/>
                  <a:gd name="T75" fmla="*/ 128 h 142"/>
                  <a:gd name="T76" fmla="*/ 38 w 196"/>
                  <a:gd name="T77" fmla="*/ 124 h 142"/>
                  <a:gd name="T78" fmla="*/ 32 w 196"/>
                  <a:gd name="T79" fmla="*/ 124 h 142"/>
                  <a:gd name="T80" fmla="*/ 28 w 196"/>
                  <a:gd name="T81" fmla="*/ 114 h 142"/>
                  <a:gd name="T82" fmla="*/ 34 w 196"/>
                  <a:gd name="T83" fmla="*/ 110 h 142"/>
                  <a:gd name="T84" fmla="*/ 30 w 196"/>
                  <a:gd name="T85" fmla="*/ 98 h 142"/>
                  <a:gd name="T86" fmla="*/ 36 w 196"/>
                  <a:gd name="T87" fmla="*/ 94 h 142"/>
                  <a:gd name="T88" fmla="*/ 30 w 196"/>
                  <a:gd name="T89" fmla="*/ 86 h 142"/>
                  <a:gd name="T90" fmla="*/ 30 w 196"/>
                  <a:gd name="T91" fmla="*/ 82 h 142"/>
                  <a:gd name="T92" fmla="*/ 36 w 196"/>
                  <a:gd name="T93" fmla="*/ 78 h 142"/>
                  <a:gd name="T94" fmla="*/ 38 w 196"/>
                  <a:gd name="T95" fmla="*/ 74 h 142"/>
                  <a:gd name="T96" fmla="*/ 38 w 196"/>
                  <a:gd name="T97" fmla="*/ 50 h 142"/>
                  <a:gd name="T98" fmla="*/ 48 w 196"/>
                  <a:gd name="T99" fmla="*/ 48 h 142"/>
                  <a:gd name="T100" fmla="*/ 50 w 196"/>
                  <a:gd name="T101" fmla="*/ 42 h 142"/>
                  <a:gd name="T102" fmla="*/ 44 w 196"/>
                  <a:gd name="T103" fmla="*/ 34 h 142"/>
                  <a:gd name="T104" fmla="*/ 22 w 196"/>
                  <a:gd name="T105" fmla="*/ 36 h 142"/>
                  <a:gd name="T106" fmla="*/ 16 w 196"/>
                  <a:gd name="T107" fmla="*/ 30 h 142"/>
                  <a:gd name="T108" fmla="*/ 10 w 196"/>
                  <a:gd name="T109" fmla="*/ 2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96" h="142">
                    <a:moveTo>
                      <a:pt x="10" y="28"/>
                    </a:moveTo>
                    <a:lnTo>
                      <a:pt x="6" y="22"/>
                    </a:lnTo>
                    <a:lnTo>
                      <a:pt x="0" y="12"/>
                    </a:lnTo>
                    <a:lnTo>
                      <a:pt x="4" y="8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46" y="2"/>
                    </a:lnTo>
                    <a:lnTo>
                      <a:pt x="66" y="4"/>
                    </a:lnTo>
                    <a:lnTo>
                      <a:pt x="78" y="8"/>
                    </a:lnTo>
                    <a:lnTo>
                      <a:pt x="96" y="6"/>
                    </a:lnTo>
                    <a:lnTo>
                      <a:pt x="114" y="8"/>
                    </a:lnTo>
                    <a:lnTo>
                      <a:pt x="122" y="8"/>
                    </a:lnTo>
                    <a:lnTo>
                      <a:pt x="136" y="14"/>
                    </a:lnTo>
                    <a:lnTo>
                      <a:pt x="152" y="20"/>
                    </a:lnTo>
                    <a:lnTo>
                      <a:pt x="164" y="18"/>
                    </a:lnTo>
                    <a:lnTo>
                      <a:pt x="178" y="24"/>
                    </a:lnTo>
                    <a:lnTo>
                      <a:pt x="194" y="24"/>
                    </a:lnTo>
                    <a:lnTo>
                      <a:pt x="196" y="28"/>
                    </a:lnTo>
                    <a:lnTo>
                      <a:pt x="194" y="38"/>
                    </a:lnTo>
                    <a:lnTo>
                      <a:pt x="188" y="42"/>
                    </a:lnTo>
                    <a:lnTo>
                      <a:pt x="178" y="48"/>
                    </a:lnTo>
                    <a:lnTo>
                      <a:pt x="166" y="48"/>
                    </a:lnTo>
                    <a:lnTo>
                      <a:pt x="160" y="58"/>
                    </a:lnTo>
                    <a:lnTo>
                      <a:pt x="150" y="68"/>
                    </a:lnTo>
                    <a:lnTo>
                      <a:pt x="144" y="76"/>
                    </a:lnTo>
                    <a:lnTo>
                      <a:pt x="142" y="86"/>
                    </a:lnTo>
                    <a:lnTo>
                      <a:pt x="146" y="96"/>
                    </a:lnTo>
                    <a:lnTo>
                      <a:pt x="140" y="102"/>
                    </a:lnTo>
                    <a:lnTo>
                      <a:pt x="132" y="114"/>
                    </a:lnTo>
                    <a:lnTo>
                      <a:pt x="122" y="116"/>
                    </a:lnTo>
                    <a:lnTo>
                      <a:pt x="116" y="126"/>
                    </a:lnTo>
                    <a:lnTo>
                      <a:pt x="102" y="132"/>
                    </a:lnTo>
                    <a:lnTo>
                      <a:pt x="86" y="132"/>
                    </a:lnTo>
                    <a:lnTo>
                      <a:pt x="74" y="134"/>
                    </a:lnTo>
                    <a:lnTo>
                      <a:pt x="62" y="140"/>
                    </a:lnTo>
                    <a:lnTo>
                      <a:pt x="56" y="142"/>
                    </a:lnTo>
                    <a:lnTo>
                      <a:pt x="46" y="136"/>
                    </a:lnTo>
                    <a:lnTo>
                      <a:pt x="44" y="128"/>
                    </a:lnTo>
                    <a:lnTo>
                      <a:pt x="38" y="124"/>
                    </a:lnTo>
                    <a:lnTo>
                      <a:pt x="32" y="124"/>
                    </a:lnTo>
                    <a:lnTo>
                      <a:pt x="28" y="114"/>
                    </a:lnTo>
                    <a:lnTo>
                      <a:pt x="34" y="110"/>
                    </a:lnTo>
                    <a:lnTo>
                      <a:pt x="30" y="98"/>
                    </a:lnTo>
                    <a:lnTo>
                      <a:pt x="36" y="94"/>
                    </a:lnTo>
                    <a:lnTo>
                      <a:pt x="30" y="86"/>
                    </a:lnTo>
                    <a:lnTo>
                      <a:pt x="30" y="82"/>
                    </a:lnTo>
                    <a:lnTo>
                      <a:pt x="36" y="78"/>
                    </a:lnTo>
                    <a:lnTo>
                      <a:pt x="38" y="74"/>
                    </a:lnTo>
                    <a:lnTo>
                      <a:pt x="38" y="50"/>
                    </a:lnTo>
                    <a:lnTo>
                      <a:pt x="48" y="48"/>
                    </a:lnTo>
                    <a:lnTo>
                      <a:pt x="50" y="42"/>
                    </a:lnTo>
                    <a:lnTo>
                      <a:pt x="44" y="34"/>
                    </a:lnTo>
                    <a:lnTo>
                      <a:pt x="22" y="36"/>
                    </a:lnTo>
                    <a:lnTo>
                      <a:pt x="16" y="30"/>
                    </a:lnTo>
                    <a:lnTo>
                      <a:pt x="10" y="2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3" name="Freeform 951"/>
              <p:cNvSpPr>
                <a:spLocks/>
              </p:cNvSpPr>
              <p:nvPr/>
            </p:nvSpPr>
            <p:spPr bwMode="auto">
              <a:xfrm>
                <a:off x="2840" y="1845"/>
                <a:ext cx="14" cy="26"/>
              </a:xfrm>
              <a:custGeom>
                <a:avLst/>
                <a:gdLst>
                  <a:gd name="T0" fmla="*/ 10 w 14"/>
                  <a:gd name="T1" fmla="*/ 0 h 26"/>
                  <a:gd name="T2" fmla="*/ 4 w 14"/>
                  <a:gd name="T3" fmla="*/ 2 h 26"/>
                  <a:gd name="T4" fmla="*/ 0 w 14"/>
                  <a:gd name="T5" fmla="*/ 6 h 26"/>
                  <a:gd name="T6" fmla="*/ 0 w 14"/>
                  <a:gd name="T7" fmla="*/ 14 h 26"/>
                  <a:gd name="T8" fmla="*/ 0 w 14"/>
                  <a:gd name="T9" fmla="*/ 22 h 26"/>
                  <a:gd name="T10" fmla="*/ 6 w 14"/>
                  <a:gd name="T11" fmla="*/ 26 h 26"/>
                  <a:gd name="T12" fmla="*/ 10 w 14"/>
                  <a:gd name="T13" fmla="*/ 18 h 26"/>
                  <a:gd name="T14" fmla="*/ 8 w 14"/>
                  <a:gd name="T15" fmla="*/ 12 h 26"/>
                  <a:gd name="T16" fmla="*/ 14 w 14"/>
                  <a:gd name="T17" fmla="*/ 10 h 26"/>
                  <a:gd name="T18" fmla="*/ 10 w 14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26">
                    <a:moveTo>
                      <a:pt x="10" y="0"/>
                    </a:moveTo>
                    <a:lnTo>
                      <a:pt x="4" y="2"/>
                    </a:lnTo>
                    <a:lnTo>
                      <a:pt x="0" y="6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6" y="26"/>
                    </a:lnTo>
                    <a:lnTo>
                      <a:pt x="10" y="18"/>
                    </a:lnTo>
                    <a:lnTo>
                      <a:pt x="8" y="12"/>
                    </a:lnTo>
                    <a:lnTo>
                      <a:pt x="14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4" name="Freeform 952"/>
              <p:cNvSpPr>
                <a:spLocks/>
              </p:cNvSpPr>
              <p:nvPr/>
            </p:nvSpPr>
            <p:spPr bwMode="auto">
              <a:xfrm>
                <a:off x="2834" y="1879"/>
                <a:ext cx="20" cy="38"/>
              </a:xfrm>
              <a:custGeom>
                <a:avLst/>
                <a:gdLst>
                  <a:gd name="T0" fmla="*/ 10 w 20"/>
                  <a:gd name="T1" fmla="*/ 0 h 38"/>
                  <a:gd name="T2" fmla="*/ 8 w 20"/>
                  <a:gd name="T3" fmla="*/ 4 h 38"/>
                  <a:gd name="T4" fmla="*/ 2 w 20"/>
                  <a:gd name="T5" fmla="*/ 4 h 38"/>
                  <a:gd name="T6" fmla="*/ 0 w 20"/>
                  <a:gd name="T7" fmla="*/ 12 h 38"/>
                  <a:gd name="T8" fmla="*/ 4 w 20"/>
                  <a:gd name="T9" fmla="*/ 16 h 38"/>
                  <a:gd name="T10" fmla="*/ 4 w 20"/>
                  <a:gd name="T11" fmla="*/ 26 h 38"/>
                  <a:gd name="T12" fmla="*/ 4 w 20"/>
                  <a:gd name="T13" fmla="*/ 36 h 38"/>
                  <a:gd name="T14" fmla="*/ 10 w 20"/>
                  <a:gd name="T15" fmla="*/ 38 h 38"/>
                  <a:gd name="T16" fmla="*/ 14 w 20"/>
                  <a:gd name="T17" fmla="*/ 34 h 38"/>
                  <a:gd name="T18" fmla="*/ 20 w 20"/>
                  <a:gd name="T19" fmla="*/ 28 h 38"/>
                  <a:gd name="T20" fmla="*/ 18 w 20"/>
                  <a:gd name="T21" fmla="*/ 14 h 38"/>
                  <a:gd name="T22" fmla="*/ 20 w 20"/>
                  <a:gd name="T23" fmla="*/ 6 h 38"/>
                  <a:gd name="T24" fmla="*/ 18 w 20"/>
                  <a:gd name="T25" fmla="*/ 2 h 38"/>
                  <a:gd name="T26" fmla="*/ 10 w 20"/>
                  <a:gd name="T2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38">
                    <a:moveTo>
                      <a:pt x="10" y="0"/>
                    </a:moveTo>
                    <a:lnTo>
                      <a:pt x="8" y="4"/>
                    </a:lnTo>
                    <a:lnTo>
                      <a:pt x="2" y="4"/>
                    </a:lnTo>
                    <a:lnTo>
                      <a:pt x="0" y="12"/>
                    </a:lnTo>
                    <a:lnTo>
                      <a:pt x="4" y="16"/>
                    </a:lnTo>
                    <a:lnTo>
                      <a:pt x="4" y="26"/>
                    </a:lnTo>
                    <a:lnTo>
                      <a:pt x="4" y="36"/>
                    </a:lnTo>
                    <a:lnTo>
                      <a:pt x="10" y="38"/>
                    </a:lnTo>
                    <a:lnTo>
                      <a:pt x="14" y="34"/>
                    </a:lnTo>
                    <a:lnTo>
                      <a:pt x="20" y="28"/>
                    </a:lnTo>
                    <a:lnTo>
                      <a:pt x="18" y="14"/>
                    </a:lnTo>
                    <a:lnTo>
                      <a:pt x="20" y="6"/>
                    </a:lnTo>
                    <a:lnTo>
                      <a:pt x="18" y="2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5" name="Freeform 953"/>
              <p:cNvSpPr>
                <a:spLocks/>
              </p:cNvSpPr>
              <p:nvPr/>
            </p:nvSpPr>
            <p:spPr bwMode="auto">
              <a:xfrm>
                <a:off x="2742" y="1673"/>
                <a:ext cx="60" cy="38"/>
              </a:xfrm>
              <a:custGeom>
                <a:avLst/>
                <a:gdLst>
                  <a:gd name="T0" fmla="*/ 0 w 60"/>
                  <a:gd name="T1" fmla="*/ 6 h 38"/>
                  <a:gd name="T2" fmla="*/ 12 w 60"/>
                  <a:gd name="T3" fmla="*/ 2 h 38"/>
                  <a:gd name="T4" fmla="*/ 26 w 60"/>
                  <a:gd name="T5" fmla="*/ 2 h 38"/>
                  <a:gd name="T6" fmla="*/ 38 w 60"/>
                  <a:gd name="T7" fmla="*/ 0 h 38"/>
                  <a:gd name="T8" fmla="*/ 46 w 60"/>
                  <a:gd name="T9" fmla="*/ 2 h 38"/>
                  <a:gd name="T10" fmla="*/ 50 w 60"/>
                  <a:gd name="T11" fmla="*/ 4 h 38"/>
                  <a:gd name="T12" fmla="*/ 56 w 60"/>
                  <a:gd name="T13" fmla="*/ 12 h 38"/>
                  <a:gd name="T14" fmla="*/ 60 w 60"/>
                  <a:gd name="T15" fmla="*/ 20 h 38"/>
                  <a:gd name="T16" fmla="*/ 58 w 60"/>
                  <a:gd name="T17" fmla="*/ 26 h 38"/>
                  <a:gd name="T18" fmla="*/ 52 w 60"/>
                  <a:gd name="T19" fmla="*/ 26 h 38"/>
                  <a:gd name="T20" fmla="*/ 52 w 60"/>
                  <a:gd name="T21" fmla="*/ 38 h 38"/>
                  <a:gd name="T22" fmla="*/ 46 w 60"/>
                  <a:gd name="T23" fmla="*/ 38 h 38"/>
                  <a:gd name="T24" fmla="*/ 38 w 60"/>
                  <a:gd name="T25" fmla="*/ 34 h 38"/>
                  <a:gd name="T26" fmla="*/ 36 w 60"/>
                  <a:gd name="T27" fmla="*/ 30 h 38"/>
                  <a:gd name="T28" fmla="*/ 24 w 60"/>
                  <a:gd name="T29" fmla="*/ 26 h 38"/>
                  <a:gd name="T30" fmla="*/ 10 w 60"/>
                  <a:gd name="T31" fmla="*/ 14 h 38"/>
                  <a:gd name="T32" fmla="*/ 0 w 60"/>
                  <a:gd name="T33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0" h="38">
                    <a:moveTo>
                      <a:pt x="0" y="6"/>
                    </a:moveTo>
                    <a:lnTo>
                      <a:pt x="12" y="2"/>
                    </a:lnTo>
                    <a:lnTo>
                      <a:pt x="26" y="2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6" y="12"/>
                    </a:lnTo>
                    <a:lnTo>
                      <a:pt x="60" y="20"/>
                    </a:lnTo>
                    <a:lnTo>
                      <a:pt x="58" y="26"/>
                    </a:lnTo>
                    <a:lnTo>
                      <a:pt x="52" y="26"/>
                    </a:lnTo>
                    <a:lnTo>
                      <a:pt x="52" y="38"/>
                    </a:lnTo>
                    <a:lnTo>
                      <a:pt x="46" y="38"/>
                    </a:lnTo>
                    <a:lnTo>
                      <a:pt x="38" y="34"/>
                    </a:lnTo>
                    <a:lnTo>
                      <a:pt x="36" y="30"/>
                    </a:lnTo>
                    <a:lnTo>
                      <a:pt x="24" y="26"/>
                    </a:lnTo>
                    <a:lnTo>
                      <a:pt x="10" y="14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6" name="Freeform 954"/>
              <p:cNvSpPr>
                <a:spLocks/>
              </p:cNvSpPr>
              <p:nvPr/>
            </p:nvSpPr>
            <p:spPr bwMode="auto">
              <a:xfrm>
                <a:off x="2754" y="1627"/>
                <a:ext cx="60" cy="56"/>
              </a:xfrm>
              <a:custGeom>
                <a:avLst/>
                <a:gdLst>
                  <a:gd name="T0" fmla="*/ 44 w 60"/>
                  <a:gd name="T1" fmla="*/ 56 h 56"/>
                  <a:gd name="T2" fmla="*/ 38 w 60"/>
                  <a:gd name="T3" fmla="*/ 50 h 56"/>
                  <a:gd name="T4" fmla="*/ 26 w 60"/>
                  <a:gd name="T5" fmla="*/ 46 h 56"/>
                  <a:gd name="T6" fmla="*/ 14 w 60"/>
                  <a:gd name="T7" fmla="*/ 48 h 56"/>
                  <a:gd name="T8" fmla="*/ 0 w 60"/>
                  <a:gd name="T9" fmla="*/ 48 h 56"/>
                  <a:gd name="T10" fmla="*/ 10 w 60"/>
                  <a:gd name="T11" fmla="*/ 40 h 56"/>
                  <a:gd name="T12" fmla="*/ 16 w 60"/>
                  <a:gd name="T13" fmla="*/ 32 h 56"/>
                  <a:gd name="T14" fmla="*/ 16 w 60"/>
                  <a:gd name="T15" fmla="*/ 22 h 56"/>
                  <a:gd name="T16" fmla="*/ 18 w 60"/>
                  <a:gd name="T17" fmla="*/ 16 h 56"/>
                  <a:gd name="T18" fmla="*/ 26 w 60"/>
                  <a:gd name="T19" fmla="*/ 12 h 56"/>
                  <a:gd name="T20" fmla="*/ 30 w 60"/>
                  <a:gd name="T21" fmla="*/ 18 h 56"/>
                  <a:gd name="T22" fmla="*/ 32 w 60"/>
                  <a:gd name="T23" fmla="*/ 24 h 56"/>
                  <a:gd name="T24" fmla="*/ 38 w 60"/>
                  <a:gd name="T25" fmla="*/ 20 h 56"/>
                  <a:gd name="T26" fmla="*/ 34 w 60"/>
                  <a:gd name="T27" fmla="*/ 8 h 56"/>
                  <a:gd name="T28" fmla="*/ 42 w 60"/>
                  <a:gd name="T29" fmla="*/ 2 h 56"/>
                  <a:gd name="T30" fmla="*/ 54 w 60"/>
                  <a:gd name="T31" fmla="*/ 0 h 56"/>
                  <a:gd name="T32" fmla="*/ 60 w 60"/>
                  <a:gd name="T33" fmla="*/ 14 h 56"/>
                  <a:gd name="T34" fmla="*/ 56 w 60"/>
                  <a:gd name="T35" fmla="*/ 20 h 56"/>
                  <a:gd name="T36" fmla="*/ 56 w 60"/>
                  <a:gd name="T37" fmla="*/ 30 h 56"/>
                  <a:gd name="T38" fmla="*/ 50 w 60"/>
                  <a:gd name="T39" fmla="*/ 34 h 56"/>
                  <a:gd name="T40" fmla="*/ 44 w 60"/>
                  <a:gd name="T41" fmla="*/ 38 h 56"/>
                  <a:gd name="T42" fmla="*/ 44 w 60"/>
                  <a:gd name="T43" fmla="*/ 46 h 56"/>
                  <a:gd name="T44" fmla="*/ 44 w 60"/>
                  <a:gd name="T45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0" h="56">
                    <a:moveTo>
                      <a:pt x="44" y="56"/>
                    </a:moveTo>
                    <a:lnTo>
                      <a:pt x="38" y="50"/>
                    </a:lnTo>
                    <a:lnTo>
                      <a:pt x="26" y="46"/>
                    </a:lnTo>
                    <a:lnTo>
                      <a:pt x="14" y="48"/>
                    </a:lnTo>
                    <a:lnTo>
                      <a:pt x="0" y="48"/>
                    </a:lnTo>
                    <a:lnTo>
                      <a:pt x="10" y="40"/>
                    </a:lnTo>
                    <a:lnTo>
                      <a:pt x="16" y="32"/>
                    </a:lnTo>
                    <a:lnTo>
                      <a:pt x="16" y="22"/>
                    </a:lnTo>
                    <a:lnTo>
                      <a:pt x="18" y="16"/>
                    </a:lnTo>
                    <a:lnTo>
                      <a:pt x="26" y="12"/>
                    </a:lnTo>
                    <a:lnTo>
                      <a:pt x="30" y="18"/>
                    </a:lnTo>
                    <a:lnTo>
                      <a:pt x="32" y="24"/>
                    </a:lnTo>
                    <a:lnTo>
                      <a:pt x="38" y="20"/>
                    </a:lnTo>
                    <a:lnTo>
                      <a:pt x="34" y="8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0" y="14"/>
                    </a:lnTo>
                    <a:lnTo>
                      <a:pt x="56" y="20"/>
                    </a:lnTo>
                    <a:lnTo>
                      <a:pt x="56" y="30"/>
                    </a:lnTo>
                    <a:lnTo>
                      <a:pt x="50" y="34"/>
                    </a:lnTo>
                    <a:lnTo>
                      <a:pt x="44" y="38"/>
                    </a:lnTo>
                    <a:lnTo>
                      <a:pt x="44" y="46"/>
                    </a:lnTo>
                    <a:lnTo>
                      <a:pt x="44" y="5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677" name="Group 955"/>
              <p:cNvGrpSpPr>
                <a:grpSpLocks/>
              </p:cNvGrpSpPr>
              <p:nvPr/>
            </p:nvGrpSpPr>
            <p:grpSpPr bwMode="auto">
              <a:xfrm>
                <a:off x="2830" y="1537"/>
                <a:ext cx="73" cy="62"/>
                <a:chOff x="2830" y="1537"/>
                <a:chExt cx="73" cy="62"/>
              </a:xfrm>
              <a:grpFill/>
            </p:grpSpPr>
            <p:sp>
              <p:nvSpPr>
                <p:cNvPr id="700" name="Freeform 956"/>
                <p:cNvSpPr>
                  <a:spLocks/>
                </p:cNvSpPr>
                <p:nvPr/>
              </p:nvSpPr>
              <p:spPr bwMode="auto">
                <a:xfrm>
                  <a:off x="2830" y="1537"/>
                  <a:ext cx="42" cy="62"/>
                </a:xfrm>
                <a:custGeom>
                  <a:avLst/>
                  <a:gdLst>
                    <a:gd name="T0" fmla="*/ 24 w 42"/>
                    <a:gd name="T1" fmla="*/ 60 h 62"/>
                    <a:gd name="T2" fmla="*/ 14 w 42"/>
                    <a:gd name="T3" fmla="*/ 62 h 62"/>
                    <a:gd name="T4" fmla="*/ 8 w 42"/>
                    <a:gd name="T5" fmla="*/ 54 h 62"/>
                    <a:gd name="T6" fmla="*/ 4 w 42"/>
                    <a:gd name="T7" fmla="*/ 46 h 62"/>
                    <a:gd name="T8" fmla="*/ 0 w 42"/>
                    <a:gd name="T9" fmla="*/ 34 h 62"/>
                    <a:gd name="T10" fmla="*/ 0 w 42"/>
                    <a:gd name="T11" fmla="*/ 20 h 62"/>
                    <a:gd name="T12" fmla="*/ 8 w 42"/>
                    <a:gd name="T13" fmla="*/ 12 h 62"/>
                    <a:gd name="T14" fmla="*/ 14 w 42"/>
                    <a:gd name="T15" fmla="*/ 18 h 62"/>
                    <a:gd name="T16" fmla="*/ 22 w 42"/>
                    <a:gd name="T17" fmla="*/ 12 h 62"/>
                    <a:gd name="T18" fmla="*/ 26 w 42"/>
                    <a:gd name="T19" fmla="*/ 6 h 62"/>
                    <a:gd name="T20" fmla="*/ 34 w 42"/>
                    <a:gd name="T21" fmla="*/ 0 h 62"/>
                    <a:gd name="T22" fmla="*/ 38 w 42"/>
                    <a:gd name="T23" fmla="*/ 4 h 62"/>
                    <a:gd name="T24" fmla="*/ 36 w 42"/>
                    <a:gd name="T25" fmla="*/ 12 h 62"/>
                    <a:gd name="T26" fmla="*/ 32 w 42"/>
                    <a:gd name="T27" fmla="*/ 16 h 62"/>
                    <a:gd name="T28" fmla="*/ 34 w 42"/>
                    <a:gd name="T29" fmla="*/ 22 h 62"/>
                    <a:gd name="T30" fmla="*/ 42 w 42"/>
                    <a:gd name="T31" fmla="*/ 26 h 62"/>
                    <a:gd name="T32" fmla="*/ 42 w 42"/>
                    <a:gd name="T33" fmla="*/ 32 h 62"/>
                    <a:gd name="T34" fmla="*/ 32 w 42"/>
                    <a:gd name="T35" fmla="*/ 34 h 62"/>
                    <a:gd name="T36" fmla="*/ 24 w 42"/>
                    <a:gd name="T37" fmla="*/ 38 h 62"/>
                    <a:gd name="T38" fmla="*/ 22 w 42"/>
                    <a:gd name="T39" fmla="*/ 44 h 62"/>
                    <a:gd name="T40" fmla="*/ 20 w 42"/>
                    <a:gd name="T41" fmla="*/ 52 h 62"/>
                    <a:gd name="T42" fmla="*/ 24 w 42"/>
                    <a:gd name="T43" fmla="*/ 6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2" h="62">
                      <a:moveTo>
                        <a:pt x="24" y="60"/>
                      </a:moveTo>
                      <a:lnTo>
                        <a:pt x="14" y="62"/>
                      </a:lnTo>
                      <a:lnTo>
                        <a:pt x="8" y="54"/>
                      </a:lnTo>
                      <a:lnTo>
                        <a:pt x="4" y="46"/>
                      </a:lnTo>
                      <a:lnTo>
                        <a:pt x="0" y="34"/>
                      </a:lnTo>
                      <a:lnTo>
                        <a:pt x="0" y="20"/>
                      </a:lnTo>
                      <a:lnTo>
                        <a:pt x="8" y="12"/>
                      </a:lnTo>
                      <a:lnTo>
                        <a:pt x="14" y="18"/>
                      </a:lnTo>
                      <a:lnTo>
                        <a:pt x="22" y="12"/>
                      </a:lnTo>
                      <a:lnTo>
                        <a:pt x="26" y="6"/>
                      </a:lnTo>
                      <a:lnTo>
                        <a:pt x="34" y="0"/>
                      </a:lnTo>
                      <a:lnTo>
                        <a:pt x="38" y="4"/>
                      </a:lnTo>
                      <a:lnTo>
                        <a:pt x="36" y="12"/>
                      </a:lnTo>
                      <a:lnTo>
                        <a:pt x="32" y="16"/>
                      </a:lnTo>
                      <a:lnTo>
                        <a:pt x="34" y="22"/>
                      </a:lnTo>
                      <a:lnTo>
                        <a:pt x="42" y="26"/>
                      </a:lnTo>
                      <a:lnTo>
                        <a:pt x="42" y="32"/>
                      </a:lnTo>
                      <a:lnTo>
                        <a:pt x="32" y="34"/>
                      </a:lnTo>
                      <a:lnTo>
                        <a:pt x="24" y="38"/>
                      </a:lnTo>
                      <a:lnTo>
                        <a:pt x="22" y="44"/>
                      </a:lnTo>
                      <a:lnTo>
                        <a:pt x="20" y="52"/>
                      </a:lnTo>
                      <a:lnTo>
                        <a:pt x="24" y="6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701" name="Freeform 957"/>
                <p:cNvSpPr>
                  <a:spLocks/>
                </p:cNvSpPr>
                <p:nvPr/>
              </p:nvSpPr>
              <p:spPr bwMode="auto">
                <a:xfrm>
                  <a:off x="2860" y="1581"/>
                  <a:ext cx="12" cy="14"/>
                </a:xfrm>
                <a:custGeom>
                  <a:avLst/>
                  <a:gdLst>
                    <a:gd name="T0" fmla="*/ 2 w 12"/>
                    <a:gd name="T1" fmla="*/ 0 h 14"/>
                    <a:gd name="T2" fmla="*/ 12 w 12"/>
                    <a:gd name="T3" fmla="*/ 0 h 14"/>
                    <a:gd name="T4" fmla="*/ 12 w 12"/>
                    <a:gd name="T5" fmla="*/ 8 h 14"/>
                    <a:gd name="T6" fmla="*/ 12 w 12"/>
                    <a:gd name="T7" fmla="*/ 14 h 14"/>
                    <a:gd name="T8" fmla="*/ 4 w 12"/>
                    <a:gd name="T9" fmla="*/ 14 h 14"/>
                    <a:gd name="T10" fmla="*/ 0 w 12"/>
                    <a:gd name="T11" fmla="*/ 8 h 14"/>
                    <a:gd name="T12" fmla="*/ 2 w 12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14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2" y="8"/>
                      </a:lnTo>
                      <a:lnTo>
                        <a:pt x="12" y="14"/>
                      </a:lnTo>
                      <a:lnTo>
                        <a:pt x="4" y="14"/>
                      </a:lnTo>
                      <a:lnTo>
                        <a:pt x="0" y="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702" name="Freeform 958"/>
                <p:cNvSpPr>
                  <a:spLocks/>
                </p:cNvSpPr>
                <p:nvPr/>
              </p:nvSpPr>
              <p:spPr bwMode="auto">
                <a:xfrm>
                  <a:off x="2878" y="1571"/>
                  <a:ext cx="25" cy="24"/>
                </a:xfrm>
                <a:custGeom>
                  <a:avLst/>
                  <a:gdLst>
                    <a:gd name="T0" fmla="*/ 0 w 25"/>
                    <a:gd name="T1" fmla="*/ 6 h 24"/>
                    <a:gd name="T2" fmla="*/ 7 w 25"/>
                    <a:gd name="T3" fmla="*/ 6 h 24"/>
                    <a:gd name="T4" fmla="*/ 15 w 25"/>
                    <a:gd name="T5" fmla="*/ 8 h 24"/>
                    <a:gd name="T6" fmla="*/ 15 w 25"/>
                    <a:gd name="T7" fmla="*/ 2 h 24"/>
                    <a:gd name="T8" fmla="*/ 23 w 25"/>
                    <a:gd name="T9" fmla="*/ 0 h 24"/>
                    <a:gd name="T10" fmla="*/ 25 w 25"/>
                    <a:gd name="T11" fmla="*/ 4 h 24"/>
                    <a:gd name="T12" fmla="*/ 21 w 25"/>
                    <a:gd name="T13" fmla="*/ 10 h 24"/>
                    <a:gd name="T14" fmla="*/ 15 w 25"/>
                    <a:gd name="T15" fmla="*/ 12 h 24"/>
                    <a:gd name="T16" fmla="*/ 15 w 25"/>
                    <a:gd name="T17" fmla="*/ 18 h 24"/>
                    <a:gd name="T18" fmla="*/ 15 w 25"/>
                    <a:gd name="T19" fmla="*/ 24 h 24"/>
                    <a:gd name="T20" fmla="*/ 3 w 25"/>
                    <a:gd name="T21" fmla="*/ 20 h 24"/>
                    <a:gd name="T22" fmla="*/ 0 w 25"/>
                    <a:gd name="T23" fmla="*/ 14 h 24"/>
                    <a:gd name="T24" fmla="*/ 0 w 25"/>
                    <a:gd name="T25" fmla="*/ 6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5" h="24">
                      <a:moveTo>
                        <a:pt x="0" y="6"/>
                      </a:moveTo>
                      <a:lnTo>
                        <a:pt x="7" y="6"/>
                      </a:lnTo>
                      <a:lnTo>
                        <a:pt x="15" y="8"/>
                      </a:lnTo>
                      <a:lnTo>
                        <a:pt x="15" y="2"/>
                      </a:lnTo>
                      <a:lnTo>
                        <a:pt x="23" y="0"/>
                      </a:lnTo>
                      <a:lnTo>
                        <a:pt x="25" y="4"/>
                      </a:lnTo>
                      <a:lnTo>
                        <a:pt x="21" y="10"/>
                      </a:lnTo>
                      <a:lnTo>
                        <a:pt x="15" y="12"/>
                      </a:lnTo>
                      <a:lnTo>
                        <a:pt x="15" y="18"/>
                      </a:lnTo>
                      <a:lnTo>
                        <a:pt x="15" y="24"/>
                      </a:lnTo>
                      <a:lnTo>
                        <a:pt x="3" y="20"/>
                      </a:lnTo>
                      <a:lnTo>
                        <a:pt x="0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678" name="Freeform 959"/>
              <p:cNvSpPr>
                <a:spLocks/>
              </p:cNvSpPr>
              <p:nvPr/>
            </p:nvSpPr>
            <p:spPr bwMode="auto">
              <a:xfrm>
                <a:off x="2798" y="1597"/>
                <a:ext cx="143" cy="158"/>
              </a:xfrm>
              <a:custGeom>
                <a:avLst/>
                <a:gdLst>
                  <a:gd name="T0" fmla="*/ 10 w 143"/>
                  <a:gd name="T1" fmla="*/ 30 h 158"/>
                  <a:gd name="T2" fmla="*/ 18 w 143"/>
                  <a:gd name="T3" fmla="*/ 28 h 158"/>
                  <a:gd name="T4" fmla="*/ 26 w 143"/>
                  <a:gd name="T5" fmla="*/ 28 h 158"/>
                  <a:gd name="T6" fmla="*/ 36 w 143"/>
                  <a:gd name="T7" fmla="*/ 32 h 158"/>
                  <a:gd name="T8" fmla="*/ 40 w 143"/>
                  <a:gd name="T9" fmla="*/ 26 h 158"/>
                  <a:gd name="T10" fmla="*/ 48 w 143"/>
                  <a:gd name="T11" fmla="*/ 22 h 158"/>
                  <a:gd name="T12" fmla="*/ 46 w 143"/>
                  <a:gd name="T13" fmla="*/ 16 h 158"/>
                  <a:gd name="T14" fmla="*/ 44 w 143"/>
                  <a:gd name="T15" fmla="*/ 8 h 158"/>
                  <a:gd name="T16" fmla="*/ 46 w 143"/>
                  <a:gd name="T17" fmla="*/ 2 h 158"/>
                  <a:gd name="T18" fmla="*/ 56 w 143"/>
                  <a:gd name="T19" fmla="*/ 0 h 158"/>
                  <a:gd name="T20" fmla="*/ 62 w 143"/>
                  <a:gd name="T21" fmla="*/ 6 h 158"/>
                  <a:gd name="T22" fmla="*/ 64 w 143"/>
                  <a:gd name="T23" fmla="*/ 12 h 158"/>
                  <a:gd name="T24" fmla="*/ 74 w 143"/>
                  <a:gd name="T25" fmla="*/ 16 h 158"/>
                  <a:gd name="T26" fmla="*/ 80 w 143"/>
                  <a:gd name="T27" fmla="*/ 20 h 158"/>
                  <a:gd name="T28" fmla="*/ 89 w 143"/>
                  <a:gd name="T29" fmla="*/ 22 h 158"/>
                  <a:gd name="T30" fmla="*/ 95 w 143"/>
                  <a:gd name="T31" fmla="*/ 16 h 158"/>
                  <a:gd name="T32" fmla="*/ 109 w 143"/>
                  <a:gd name="T33" fmla="*/ 12 h 158"/>
                  <a:gd name="T34" fmla="*/ 117 w 143"/>
                  <a:gd name="T35" fmla="*/ 10 h 158"/>
                  <a:gd name="T36" fmla="*/ 119 w 143"/>
                  <a:gd name="T37" fmla="*/ 16 h 158"/>
                  <a:gd name="T38" fmla="*/ 131 w 143"/>
                  <a:gd name="T39" fmla="*/ 24 h 158"/>
                  <a:gd name="T40" fmla="*/ 135 w 143"/>
                  <a:gd name="T41" fmla="*/ 34 h 158"/>
                  <a:gd name="T42" fmla="*/ 131 w 143"/>
                  <a:gd name="T43" fmla="*/ 46 h 158"/>
                  <a:gd name="T44" fmla="*/ 139 w 143"/>
                  <a:gd name="T45" fmla="*/ 50 h 158"/>
                  <a:gd name="T46" fmla="*/ 137 w 143"/>
                  <a:gd name="T47" fmla="*/ 60 h 158"/>
                  <a:gd name="T48" fmla="*/ 139 w 143"/>
                  <a:gd name="T49" fmla="*/ 74 h 158"/>
                  <a:gd name="T50" fmla="*/ 143 w 143"/>
                  <a:gd name="T51" fmla="*/ 82 h 158"/>
                  <a:gd name="T52" fmla="*/ 137 w 143"/>
                  <a:gd name="T53" fmla="*/ 84 h 158"/>
                  <a:gd name="T54" fmla="*/ 129 w 143"/>
                  <a:gd name="T55" fmla="*/ 86 h 158"/>
                  <a:gd name="T56" fmla="*/ 119 w 143"/>
                  <a:gd name="T57" fmla="*/ 90 h 158"/>
                  <a:gd name="T58" fmla="*/ 107 w 143"/>
                  <a:gd name="T59" fmla="*/ 94 h 158"/>
                  <a:gd name="T60" fmla="*/ 95 w 143"/>
                  <a:gd name="T61" fmla="*/ 100 h 158"/>
                  <a:gd name="T62" fmla="*/ 103 w 143"/>
                  <a:gd name="T63" fmla="*/ 110 h 158"/>
                  <a:gd name="T64" fmla="*/ 111 w 143"/>
                  <a:gd name="T65" fmla="*/ 120 h 158"/>
                  <a:gd name="T66" fmla="*/ 123 w 143"/>
                  <a:gd name="T67" fmla="*/ 128 h 158"/>
                  <a:gd name="T68" fmla="*/ 123 w 143"/>
                  <a:gd name="T69" fmla="*/ 134 h 158"/>
                  <a:gd name="T70" fmla="*/ 115 w 143"/>
                  <a:gd name="T71" fmla="*/ 138 h 158"/>
                  <a:gd name="T72" fmla="*/ 107 w 143"/>
                  <a:gd name="T73" fmla="*/ 142 h 158"/>
                  <a:gd name="T74" fmla="*/ 107 w 143"/>
                  <a:gd name="T75" fmla="*/ 150 h 158"/>
                  <a:gd name="T76" fmla="*/ 95 w 143"/>
                  <a:gd name="T77" fmla="*/ 150 h 158"/>
                  <a:gd name="T78" fmla="*/ 85 w 143"/>
                  <a:gd name="T79" fmla="*/ 156 h 158"/>
                  <a:gd name="T80" fmla="*/ 56 w 143"/>
                  <a:gd name="T81" fmla="*/ 158 h 158"/>
                  <a:gd name="T82" fmla="*/ 58 w 143"/>
                  <a:gd name="T83" fmla="*/ 154 h 158"/>
                  <a:gd name="T84" fmla="*/ 56 w 143"/>
                  <a:gd name="T85" fmla="*/ 152 h 158"/>
                  <a:gd name="T86" fmla="*/ 48 w 143"/>
                  <a:gd name="T87" fmla="*/ 150 h 158"/>
                  <a:gd name="T88" fmla="*/ 38 w 143"/>
                  <a:gd name="T89" fmla="*/ 152 h 158"/>
                  <a:gd name="T90" fmla="*/ 28 w 143"/>
                  <a:gd name="T91" fmla="*/ 152 h 158"/>
                  <a:gd name="T92" fmla="*/ 22 w 143"/>
                  <a:gd name="T93" fmla="*/ 152 h 158"/>
                  <a:gd name="T94" fmla="*/ 22 w 143"/>
                  <a:gd name="T95" fmla="*/ 146 h 158"/>
                  <a:gd name="T96" fmla="*/ 32 w 143"/>
                  <a:gd name="T97" fmla="*/ 126 h 158"/>
                  <a:gd name="T98" fmla="*/ 30 w 143"/>
                  <a:gd name="T99" fmla="*/ 122 h 158"/>
                  <a:gd name="T100" fmla="*/ 12 w 143"/>
                  <a:gd name="T101" fmla="*/ 122 h 158"/>
                  <a:gd name="T102" fmla="*/ 8 w 143"/>
                  <a:gd name="T103" fmla="*/ 118 h 158"/>
                  <a:gd name="T104" fmla="*/ 2 w 143"/>
                  <a:gd name="T105" fmla="*/ 114 h 158"/>
                  <a:gd name="T106" fmla="*/ 4 w 143"/>
                  <a:gd name="T107" fmla="*/ 106 h 158"/>
                  <a:gd name="T108" fmla="*/ 2 w 143"/>
                  <a:gd name="T109" fmla="*/ 102 h 158"/>
                  <a:gd name="T110" fmla="*/ 4 w 143"/>
                  <a:gd name="T111" fmla="*/ 96 h 158"/>
                  <a:gd name="T112" fmla="*/ 0 w 143"/>
                  <a:gd name="T113" fmla="*/ 86 h 158"/>
                  <a:gd name="T114" fmla="*/ 0 w 143"/>
                  <a:gd name="T115" fmla="*/ 68 h 158"/>
                  <a:gd name="T116" fmla="*/ 12 w 143"/>
                  <a:gd name="T117" fmla="*/ 60 h 158"/>
                  <a:gd name="T118" fmla="*/ 12 w 143"/>
                  <a:gd name="T119" fmla="*/ 50 h 158"/>
                  <a:gd name="T120" fmla="*/ 16 w 143"/>
                  <a:gd name="T121" fmla="*/ 44 h 158"/>
                  <a:gd name="T122" fmla="*/ 10 w 143"/>
                  <a:gd name="T123" fmla="*/ 3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3" h="158">
                    <a:moveTo>
                      <a:pt x="10" y="30"/>
                    </a:moveTo>
                    <a:lnTo>
                      <a:pt x="18" y="28"/>
                    </a:lnTo>
                    <a:lnTo>
                      <a:pt x="26" y="28"/>
                    </a:lnTo>
                    <a:lnTo>
                      <a:pt x="36" y="32"/>
                    </a:lnTo>
                    <a:lnTo>
                      <a:pt x="40" y="26"/>
                    </a:lnTo>
                    <a:lnTo>
                      <a:pt x="48" y="22"/>
                    </a:lnTo>
                    <a:lnTo>
                      <a:pt x="46" y="16"/>
                    </a:lnTo>
                    <a:lnTo>
                      <a:pt x="44" y="8"/>
                    </a:lnTo>
                    <a:lnTo>
                      <a:pt x="46" y="2"/>
                    </a:lnTo>
                    <a:lnTo>
                      <a:pt x="56" y="0"/>
                    </a:lnTo>
                    <a:lnTo>
                      <a:pt x="62" y="6"/>
                    </a:lnTo>
                    <a:lnTo>
                      <a:pt x="64" y="12"/>
                    </a:lnTo>
                    <a:lnTo>
                      <a:pt x="74" y="16"/>
                    </a:lnTo>
                    <a:lnTo>
                      <a:pt x="80" y="20"/>
                    </a:lnTo>
                    <a:lnTo>
                      <a:pt x="89" y="22"/>
                    </a:lnTo>
                    <a:lnTo>
                      <a:pt x="95" y="16"/>
                    </a:lnTo>
                    <a:lnTo>
                      <a:pt x="109" y="12"/>
                    </a:lnTo>
                    <a:lnTo>
                      <a:pt x="117" y="10"/>
                    </a:lnTo>
                    <a:lnTo>
                      <a:pt x="119" y="16"/>
                    </a:lnTo>
                    <a:lnTo>
                      <a:pt x="131" y="24"/>
                    </a:lnTo>
                    <a:lnTo>
                      <a:pt x="135" y="34"/>
                    </a:lnTo>
                    <a:lnTo>
                      <a:pt x="131" y="46"/>
                    </a:lnTo>
                    <a:lnTo>
                      <a:pt x="139" y="50"/>
                    </a:lnTo>
                    <a:lnTo>
                      <a:pt x="137" y="60"/>
                    </a:lnTo>
                    <a:lnTo>
                      <a:pt x="139" y="74"/>
                    </a:lnTo>
                    <a:lnTo>
                      <a:pt x="143" y="82"/>
                    </a:lnTo>
                    <a:lnTo>
                      <a:pt x="137" y="84"/>
                    </a:lnTo>
                    <a:lnTo>
                      <a:pt x="129" y="86"/>
                    </a:lnTo>
                    <a:lnTo>
                      <a:pt x="119" y="90"/>
                    </a:lnTo>
                    <a:lnTo>
                      <a:pt x="107" y="94"/>
                    </a:lnTo>
                    <a:lnTo>
                      <a:pt x="95" y="100"/>
                    </a:lnTo>
                    <a:lnTo>
                      <a:pt x="103" y="110"/>
                    </a:lnTo>
                    <a:lnTo>
                      <a:pt x="111" y="120"/>
                    </a:lnTo>
                    <a:lnTo>
                      <a:pt x="123" y="128"/>
                    </a:lnTo>
                    <a:lnTo>
                      <a:pt x="123" y="134"/>
                    </a:lnTo>
                    <a:lnTo>
                      <a:pt x="115" y="138"/>
                    </a:lnTo>
                    <a:lnTo>
                      <a:pt x="107" y="142"/>
                    </a:lnTo>
                    <a:lnTo>
                      <a:pt x="107" y="150"/>
                    </a:lnTo>
                    <a:lnTo>
                      <a:pt x="95" y="150"/>
                    </a:lnTo>
                    <a:lnTo>
                      <a:pt x="85" y="156"/>
                    </a:lnTo>
                    <a:lnTo>
                      <a:pt x="56" y="158"/>
                    </a:lnTo>
                    <a:lnTo>
                      <a:pt x="58" y="154"/>
                    </a:lnTo>
                    <a:lnTo>
                      <a:pt x="56" y="152"/>
                    </a:lnTo>
                    <a:lnTo>
                      <a:pt x="48" y="150"/>
                    </a:lnTo>
                    <a:lnTo>
                      <a:pt x="38" y="152"/>
                    </a:lnTo>
                    <a:lnTo>
                      <a:pt x="28" y="152"/>
                    </a:lnTo>
                    <a:lnTo>
                      <a:pt x="22" y="152"/>
                    </a:lnTo>
                    <a:lnTo>
                      <a:pt x="22" y="146"/>
                    </a:lnTo>
                    <a:lnTo>
                      <a:pt x="32" y="126"/>
                    </a:lnTo>
                    <a:lnTo>
                      <a:pt x="30" y="122"/>
                    </a:lnTo>
                    <a:lnTo>
                      <a:pt x="12" y="122"/>
                    </a:lnTo>
                    <a:lnTo>
                      <a:pt x="8" y="118"/>
                    </a:lnTo>
                    <a:lnTo>
                      <a:pt x="2" y="114"/>
                    </a:lnTo>
                    <a:lnTo>
                      <a:pt x="4" y="106"/>
                    </a:lnTo>
                    <a:lnTo>
                      <a:pt x="2" y="102"/>
                    </a:lnTo>
                    <a:lnTo>
                      <a:pt x="4" y="96"/>
                    </a:lnTo>
                    <a:lnTo>
                      <a:pt x="0" y="86"/>
                    </a:lnTo>
                    <a:lnTo>
                      <a:pt x="0" y="68"/>
                    </a:lnTo>
                    <a:lnTo>
                      <a:pt x="12" y="60"/>
                    </a:lnTo>
                    <a:lnTo>
                      <a:pt x="12" y="50"/>
                    </a:lnTo>
                    <a:lnTo>
                      <a:pt x="16" y="44"/>
                    </a:lnTo>
                    <a:lnTo>
                      <a:pt x="10" y="3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79" name="Freeform 960"/>
              <p:cNvSpPr>
                <a:spLocks/>
              </p:cNvSpPr>
              <p:nvPr/>
            </p:nvSpPr>
            <p:spPr bwMode="auto">
              <a:xfrm>
                <a:off x="2893" y="1679"/>
                <a:ext cx="110" cy="50"/>
              </a:xfrm>
              <a:custGeom>
                <a:avLst/>
                <a:gdLst>
                  <a:gd name="T0" fmla="*/ 48 w 110"/>
                  <a:gd name="T1" fmla="*/ 0 h 50"/>
                  <a:gd name="T2" fmla="*/ 56 w 110"/>
                  <a:gd name="T3" fmla="*/ 4 h 50"/>
                  <a:gd name="T4" fmla="*/ 68 w 110"/>
                  <a:gd name="T5" fmla="*/ 8 h 50"/>
                  <a:gd name="T6" fmla="*/ 70 w 110"/>
                  <a:gd name="T7" fmla="*/ 16 h 50"/>
                  <a:gd name="T8" fmla="*/ 78 w 110"/>
                  <a:gd name="T9" fmla="*/ 18 h 50"/>
                  <a:gd name="T10" fmla="*/ 80 w 110"/>
                  <a:gd name="T11" fmla="*/ 14 h 50"/>
                  <a:gd name="T12" fmla="*/ 88 w 110"/>
                  <a:gd name="T13" fmla="*/ 16 h 50"/>
                  <a:gd name="T14" fmla="*/ 94 w 110"/>
                  <a:gd name="T15" fmla="*/ 20 h 50"/>
                  <a:gd name="T16" fmla="*/ 102 w 110"/>
                  <a:gd name="T17" fmla="*/ 24 h 50"/>
                  <a:gd name="T18" fmla="*/ 110 w 110"/>
                  <a:gd name="T19" fmla="*/ 30 h 50"/>
                  <a:gd name="T20" fmla="*/ 100 w 110"/>
                  <a:gd name="T21" fmla="*/ 36 h 50"/>
                  <a:gd name="T22" fmla="*/ 92 w 110"/>
                  <a:gd name="T23" fmla="*/ 44 h 50"/>
                  <a:gd name="T24" fmla="*/ 82 w 110"/>
                  <a:gd name="T25" fmla="*/ 46 h 50"/>
                  <a:gd name="T26" fmla="*/ 76 w 110"/>
                  <a:gd name="T27" fmla="*/ 50 h 50"/>
                  <a:gd name="T28" fmla="*/ 66 w 110"/>
                  <a:gd name="T29" fmla="*/ 50 h 50"/>
                  <a:gd name="T30" fmla="*/ 46 w 110"/>
                  <a:gd name="T31" fmla="*/ 42 h 50"/>
                  <a:gd name="T32" fmla="*/ 44 w 110"/>
                  <a:gd name="T33" fmla="*/ 48 h 50"/>
                  <a:gd name="T34" fmla="*/ 28 w 110"/>
                  <a:gd name="T35" fmla="*/ 46 h 50"/>
                  <a:gd name="T36" fmla="*/ 20 w 110"/>
                  <a:gd name="T37" fmla="*/ 40 h 50"/>
                  <a:gd name="T38" fmla="*/ 14 w 110"/>
                  <a:gd name="T39" fmla="*/ 34 h 50"/>
                  <a:gd name="T40" fmla="*/ 0 w 110"/>
                  <a:gd name="T41" fmla="*/ 18 h 50"/>
                  <a:gd name="T42" fmla="*/ 12 w 110"/>
                  <a:gd name="T43" fmla="*/ 12 h 50"/>
                  <a:gd name="T44" fmla="*/ 24 w 110"/>
                  <a:gd name="T45" fmla="*/ 8 h 50"/>
                  <a:gd name="T46" fmla="*/ 34 w 110"/>
                  <a:gd name="T47" fmla="*/ 4 h 50"/>
                  <a:gd name="T48" fmla="*/ 42 w 110"/>
                  <a:gd name="T49" fmla="*/ 2 h 50"/>
                  <a:gd name="T50" fmla="*/ 48 w 110"/>
                  <a:gd name="T5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0" h="50">
                    <a:moveTo>
                      <a:pt x="48" y="0"/>
                    </a:moveTo>
                    <a:lnTo>
                      <a:pt x="56" y="4"/>
                    </a:lnTo>
                    <a:lnTo>
                      <a:pt x="68" y="8"/>
                    </a:lnTo>
                    <a:lnTo>
                      <a:pt x="70" y="16"/>
                    </a:lnTo>
                    <a:lnTo>
                      <a:pt x="78" y="18"/>
                    </a:lnTo>
                    <a:lnTo>
                      <a:pt x="80" y="14"/>
                    </a:lnTo>
                    <a:lnTo>
                      <a:pt x="88" y="16"/>
                    </a:lnTo>
                    <a:lnTo>
                      <a:pt x="94" y="20"/>
                    </a:lnTo>
                    <a:lnTo>
                      <a:pt x="102" y="24"/>
                    </a:lnTo>
                    <a:lnTo>
                      <a:pt x="110" y="30"/>
                    </a:lnTo>
                    <a:lnTo>
                      <a:pt x="100" y="36"/>
                    </a:lnTo>
                    <a:lnTo>
                      <a:pt x="92" y="44"/>
                    </a:lnTo>
                    <a:lnTo>
                      <a:pt x="82" y="46"/>
                    </a:lnTo>
                    <a:lnTo>
                      <a:pt x="76" y="50"/>
                    </a:lnTo>
                    <a:lnTo>
                      <a:pt x="66" y="50"/>
                    </a:lnTo>
                    <a:lnTo>
                      <a:pt x="46" y="42"/>
                    </a:lnTo>
                    <a:lnTo>
                      <a:pt x="44" y="48"/>
                    </a:lnTo>
                    <a:lnTo>
                      <a:pt x="28" y="46"/>
                    </a:lnTo>
                    <a:lnTo>
                      <a:pt x="20" y="40"/>
                    </a:lnTo>
                    <a:lnTo>
                      <a:pt x="14" y="34"/>
                    </a:lnTo>
                    <a:lnTo>
                      <a:pt x="0" y="18"/>
                    </a:lnTo>
                    <a:lnTo>
                      <a:pt x="12" y="12"/>
                    </a:lnTo>
                    <a:lnTo>
                      <a:pt x="24" y="8"/>
                    </a:lnTo>
                    <a:lnTo>
                      <a:pt x="34" y="4"/>
                    </a:lnTo>
                    <a:lnTo>
                      <a:pt x="42" y="2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0" name="Freeform 961"/>
              <p:cNvSpPr>
                <a:spLocks/>
              </p:cNvSpPr>
              <p:nvPr/>
            </p:nvSpPr>
            <p:spPr bwMode="auto">
              <a:xfrm>
                <a:off x="2969" y="1709"/>
                <a:ext cx="90" cy="38"/>
              </a:xfrm>
              <a:custGeom>
                <a:avLst/>
                <a:gdLst>
                  <a:gd name="T0" fmla="*/ 44 w 90"/>
                  <a:gd name="T1" fmla="*/ 2 h 38"/>
                  <a:gd name="T2" fmla="*/ 48 w 90"/>
                  <a:gd name="T3" fmla="*/ 10 h 38"/>
                  <a:gd name="T4" fmla="*/ 58 w 90"/>
                  <a:gd name="T5" fmla="*/ 8 h 38"/>
                  <a:gd name="T6" fmla="*/ 68 w 90"/>
                  <a:gd name="T7" fmla="*/ 4 h 38"/>
                  <a:gd name="T8" fmla="*/ 76 w 90"/>
                  <a:gd name="T9" fmla="*/ 4 h 38"/>
                  <a:gd name="T10" fmla="*/ 86 w 90"/>
                  <a:gd name="T11" fmla="*/ 8 h 38"/>
                  <a:gd name="T12" fmla="*/ 90 w 90"/>
                  <a:gd name="T13" fmla="*/ 12 h 38"/>
                  <a:gd name="T14" fmla="*/ 86 w 90"/>
                  <a:gd name="T15" fmla="*/ 20 h 38"/>
                  <a:gd name="T16" fmla="*/ 82 w 90"/>
                  <a:gd name="T17" fmla="*/ 26 h 38"/>
                  <a:gd name="T18" fmla="*/ 72 w 90"/>
                  <a:gd name="T19" fmla="*/ 24 h 38"/>
                  <a:gd name="T20" fmla="*/ 62 w 90"/>
                  <a:gd name="T21" fmla="*/ 22 h 38"/>
                  <a:gd name="T22" fmla="*/ 56 w 90"/>
                  <a:gd name="T23" fmla="*/ 26 h 38"/>
                  <a:gd name="T24" fmla="*/ 54 w 90"/>
                  <a:gd name="T25" fmla="*/ 28 h 38"/>
                  <a:gd name="T26" fmla="*/ 44 w 90"/>
                  <a:gd name="T27" fmla="*/ 28 h 38"/>
                  <a:gd name="T28" fmla="*/ 38 w 90"/>
                  <a:gd name="T29" fmla="*/ 32 h 38"/>
                  <a:gd name="T30" fmla="*/ 30 w 90"/>
                  <a:gd name="T31" fmla="*/ 32 h 38"/>
                  <a:gd name="T32" fmla="*/ 26 w 90"/>
                  <a:gd name="T33" fmla="*/ 38 h 38"/>
                  <a:gd name="T34" fmla="*/ 18 w 90"/>
                  <a:gd name="T35" fmla="*/ 38 h 38"/>
                  <a:gd name="T36" fmla="*/ 10 w 90"/>
                  <a:gd name="T37" fmla="*/ 36 h 38"/>
                  <a:gd name="T38" fmla="*/ 4 w 90"/>
                  <a:gd name="T39" fmla="*/ 32 h 38"/>
                  <a:gd name="T40" fmla="*/ 2 w 90"/>
                  <a:gd name="T41" fmla="*/ 24 h 38"/>
                  <a:gd name="T42" fmla="*/ 0 w 90"/>
                  <a:gd name="T43" fmla="*/ 20 h 38"/>
                  <a:gd name="T44" fmla="*/ 6 w 90"/>
                  <a:gd name="T45" fmla="*/ 16 h 38"/>
                  <a:gd name="T46" fmla="*/ 16 w 90"/>
                  <a:gd name="T47" fmla="*/ 14 h 38"/>
                  <a:gd name="T48" fmla="*/ 24 w 90"/>
                  <a:gd name="T49" fmla="*/ 6 h 38"/>
                  <a:gd name="T50" fmla="*/ 34 w 90"/>
                  <a:gd name="T51" fmla="*/ 0 h 38"/>
                  <a:gd name="T52" fmla="*/ 44 w 90"/>
                  <a:gd name="T53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0" h="38">
                    <a:moveTo>
                      <a:pt x="44" y="2"/>
                    </a:moveTo>
                    <a:lnTo>
                      <a:pt x="48" y="10"/>
                    </a:lnTo>
                    <a:lnTo>
                      <a:pt x="58" y="8"/>
                    </a:lnTo>
                    <a:lnTo>
                      <a:pt x="68" y="4"/>
                    </a:lnTo>
                    <a:lnTo>
                      <a:pt x="76" y="4"/>
                    </a:lnTo>
                    <a:lnTo>
                      <a:pt x="86" y="8"/>
                    </a:lnTo>
                    <a:lnTo>
                      <a:pt x="90" y="12"/>
                    </a:lnTo>
                    <a:lnTo>
                      <a:pt x="86" y="20"/>
                    </a:lnTo>
                    <a:lnTo>
                      <a:pt x="82" y="26"/>
                    </a:lnTo>
                    <a:lnTo>
                      <a:pt x="72" y="24"/>
                    </a:lnTo>
                    <a:lnTo>
                      <a:pt x="62" y="22"/>
                    </a:lnTo>
                    <a:lnTo>
                      <a:pt x="56" y="26"/>
                    </a:lnTo>
                    <a:lnTo>
                      <a:pt x="54" y="28"/>
                    </a:lnTo>
                    <a:lnTo>
                      <a:pt x="44" y="28"/>
                    </a:lnTo>
                    <a:lnTo>
                      <a:pt x="38" y="32"/>
                    </a:lnTo>
                    <a:lnTo>
                      <a:pt x="30" y="32"/>
                    </a:lnTo>
                    <a:lnTo>
                      <a:pt x="26" y="38"/>
                    </a:lnTo>
                    <a:lnTo>
                      <a:pt x="18" y="38"/>
                    </a:lnTo>
                    <a:lnTo>
                      <a:pt x="10" y="36"/>
                    </a:lnTo>
                    <a:lnTo>
                      <a:pt x="4" y="32"/>
                    </a:lnTo>
                    <a:lnTo>
                      <a:pt x="2" y="24"/>
                    </a:lnTo>
                    <a:lnTo>
                      <a:pt x="0" y="20"/>
                    </a:lnTo>
                    <a:lnTo>
                      <a:pt x="6" y="16"/>
                    </a:lnTo>
                    <a:lnTo>
                      <a:pt x="16" y="14"/>
                    </a:lnTo>
                    <a:lnTo>
                      <a:pt x="24" y="6"/>
                    </a:lnTo>
                    <a:lnTo>
                      <a:pt x="34" y="0"/>
                    </a:lnTo>
                    <a:lnTo>
                      <a:pt x="44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1" name="Freeform 962"/>
              <p:cNvSpPr>
                <a:spLocks/>
              </p:cNvSpPr>
              <p:nvPr/>
            </p:nvSpPr>
            <p:spPr bwMode="auto">
              <a:xfrm>
                <a:off x="2852" y="1721"/>
                <a:ext cx="127" cy="52"/>
              </a:xfrm>
              <a:custGeom>
                <a:avLst/>
                <a:gdLst>
                  <a:gd name="T0" fmla="*/ 14 w 127"/>
                  <a:gd name="T1" fmla="*/ 46 h 52"/>
                  <a:gd name="T2" fmla="*/ 12 w 127"/>
                  <a:gd name="T3" fmla="*/ 42 h 52"/>
                  <a:gd name="T4" fmla="*/ 8 w 127"/>
                  <a:gd name="T5" fmla="*/ 42 h 52"/>
                  <a:gd name="T6" fmla="*/ 0 w 127"/>
                  <a:gd name="T7" fmla="*/ 40 h 52"/>
                  <a:gd name="T8" fmla="*/ 2 w 127"/>
                  <a:gd name="T9" fmla="*/ 34 h 52"/>
                  <a:gd name="T10" fmla="*/ 18 w 127"/>
                  <a:gd name="T11" fmla="*/ 34 h 52"/>
                  <a:gd name="T12" fmla="*/ 31 w 127"/>
                  <a:gd name="T13" fmla="*/ 32 h 52"/>
                  <a:gd name="T14" fmla="*/ 41 w 127"/>
                  <a:gd name="T15" fmla="*/ 26 h 52"/>
                  <a:gd name="T16" fmla="*/ 53 w 127"/>
                  <a:gd name="T17" fmla="*/ 26 h 52"/>
                  <a:gd name="T18" fmla="*/ 53 w 127"/>
                  <a:gd name="T19" fmla="*/ 18 h 52"/>
                  <a:gd name="T20" fmla="*/ 69 w 127"/>
                  <a:gd name="T21" fmla="*/ 10 h 52"/>
                  <a:gd name="T22" fmla="*/ 69 w 127"/>
                  <a:gd name="T23" fmla="*/ 4 h 52"/>
                  <a:gd name="T24" fmla="*/ 85 w 127"/>
                  <a:gd name="T25" fmla="*/ 6 h 52"/>
                  <a:gd name="T26" fmla="*/ 87 w 127"/>
                  <a:gd name="T27" fmla="*/ 0 h 52"/>
                  <a:gd name="T28" fmla="*/ 107 w 127"/>
                  <a:gd name="T29" fmla="*/ 8 h 52"/>
                  <a:gd name="T30" fmla="*/ 117 w 127"/>
                  <a:gd name="T31" fmla="*/ 8 h 52"/>
                  <a:gd name="T32" fmla="*/ 119 w 127"/>
                  <a:gd name="T33" fmla="*/ 12 h 52"/>
                  <a:gd name="T34" fmla="*/ 121 w 127"/>
                  <a:gd name="T35" fmla="*/ 20 h 52"/>
                  <a:gd name="T36" fmla="*/ 127 w 127"/>
                  <a:gd name="T37" fmla="*/ 24 h 52"/>
                  <a:gd name="T38" fmla="*/ 117 w 127"/>
                  <a:gd name="T39" fmla="*/ 28 h 52"/>
                  <a:gd name="T40" fmla="*/ 111 w 127"/>
                  <a:gd name="T41" fmla="*/ 34 h 52"/>
                  <a:gd name="T42" fmla="*/ 109 w 127"/>
                  <a:gd name="T43" fmla="*/ 40 h 52"/>
                  <a:gd name="T44" fmla="*/ 103 w 127"/>
                  <a:gd name="T45" fmla="*/ 44 h 52"/>
                  <a:gd name="T46" fmla="*/ 89 w 127"/>
                  <a:gd name="T47" fmla="*/ 50 h 52"/>
                  <a:gd name="T48" fmla="*/ 77 w 127"/>
                  <a:gd name="T49" fmla="*/ 52 h 52"/>
                  <a:gd name="T50" fmla="*/ 67 w 127"/>
                  <a:gd name="T51" fmla="*/ 48 h 52"/>
                  <a:gd name="T52" fmla="*/ 51 w 127"/>
                  <a:gd name="T53" fmla="*/ 50 h 52"/>
                  <a:gd name="T54" fmla="*/ 41 w 127"/>
                  <a:gd name="T55" fmla="*/ 46 h 52"/>
                  <a:gd name="T56" fmla="*/ 41 w 127"/>
                  <a:gd name="T57" fmla="*/ 40 h 52"/>
                  <a:gd name="T58" fmla="*/ 26 w 127"/>
                  <a:gd name="T59" fmla="*/ 40 h 52"/>
                  <a:gd name="T60" fmla="*/ 24 w 127"/>
                  <a:gd name="T61" fmla="*/ 46 h 52"/>
                  <a:gd name="T62" fmla="*/ 14 w 127"/>
                  <a:gd name="T63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7" h="52">
                    <a:moveTo>
                      <a:pt x="14" y="46"/>
                    </a:moveTo>
                    <a:lnTo>
                      <a:pt x="12" y="42"/>
                    </a:lnTo>
                    <a:lnTo>
                      <a:pt x="8" y="42"/>
                    </a:lnTo>
                    <a:lnTo>
                      <a:pt x="0" y="40"/>
                    </a:lnTo>
                    <a:lnTo>
                      <a:pt x="2" y="34"/>
                    </a:lnTo>
                    <a:lnTo>
                      <a:pt x="18" y="34"/>
                    </a:lnTo>
                    <a:lnTo>
                      <a:pt x="31" y="32"/>
                    </a:lnTo>
                    <a:lnTo>
                      <a:pt x="41" y="26"/>
                    </a:lnTo>
                    <a:lnTo>
                      <a:pt x="53" y="26"/>
                    </a:lnTo>
                    <a:lnTo>
                      <a:pt x="53" y="18"/>
                    </a:lnTo>
                    <a:lnTo>
                      <a:pt x="69" y="10"/>
                    </a:lnTo>
                    <a:lnTo>
                      <a:pt x="69" y="4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107" y="8"/>
                    </a:lnTo>
                    <a:lnTo>
                      <a:pt x="117" y="8"/>
                    </a:lnTo>
                    <a:lnTo>
                      <a:pt x="119" y="12"/>
                    </a:lnTo>
                    <a:lnTo>
                      <a:pt x="121" y="20"/>
                    </a:lnTo>
                    <a:lnTo>
                      <a:pt x="127" y="24"/>
                    </a:lnTo>
                    <a:lnTo>
                      <a:pt x="117" y="28"/>
                    </a:lnTo>
                    <a:lnTo>
                      <a:pt x="111" y="34"/>
                    </a:lnTo>
                    <a:lnTo>
                      <a:pt x="109" y="40"/>
                    </a:lnTo>
                    <a:lnTo>
                      <a:pt x="103" y="44"/>
                    </a:lnTo>
                    <a:lnTo>
                      <a:pt x="89" y="50"/>
                    </a:lnTo>
                    <a:lnTo>
                      <a:pt x="77" y="52"/>
                    </a:lnTo>
                    <a:lnTo>
                      <a:pt x="67" y="48"/>
                    </a:lnTo>
                    <a:lnTo>
                      <a:pt x="51" y="50"/>
                    </a:lnTo>
                    <a:lnTo>
                      <a:pt x="41" y="46"/>
                    </a:lnTo>
                    <a:lnTo>
                      <a:pt x="41" y="40"/>
                    </a:lnTo>
                    <a:lnTo>
                      <a:pt x="26" y="40"/>
                    </a:lnTo>
                    <a:lnTo>
                      <a:pt x="24" y="46"/>
                    </a:lnTo>
                    <a:lnTo>
                      <a:pt x="14" y="4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2" name="Freeform 963"/>
              <p:cNvSpPr>
                <a:spLocks/>
              </p:cNvSpPr>
              <p:nvPr/>
            </p:nvSpPr>
            <p:spPr bwMode="auto">
              <a:xfrm>
                <a:off x="2929" y="1601"/>
                <a:ext cx="154" cy="120"/>
              </a:xfrm>
              <a:custGeom>
                <a:avLst/>
                <a:gdLst>
                  <a:gd name="T0" fmla="*/ 0 w 154"/>
                  <a:gd name="T1" fmla="*/ 20 h 120"/>
                  <a:gd name="T2" fmla="*/ 16 w 154"/>
                  <a:gd name="T3" fmla="*/ 16 h 120"/>
                  <a:gd name="T4" fmla="*/ 32 w 154"/>
                  <a:gd name="T5" fmla="*/ 10 h 120"/>
                  <a:gd name="T6" fmla="*/ 48 w 154"/>
                  <a:gd name="T7" fmla="*/ 0 h 120"/>
                  <a:gd name="T8" fmla="*/ 66 w 154"/>
                  <a:gd name="T9" fmla="*/ 0 h 120"/>
                  <a:gd name="T10" fmla="*/ 70 w 154"/>
                  <a:gd name="T11" fmla="*/ 8 h 120"/>
                  <a:gd name="T12" fmla="*/ 88 w 154"/>
                  <a:gd name="T13" fmla="*/ 8 h 120"/>
                  <a:gd name="T14" fmla="*/ 108 w 154"/>
                  <a:gd name="T15" fmla="*/ 8 h 120"/>
                  <a:gd name="T16" fmla="*/ 134 w 154"/>
                  <a:gd name="T17" fmla="*/ 6 h 120"/>
                  <a:gd name="T18" fmla="*/ 140 w 154"/>
                  <a:gd name="T19" fmla="*/ 12 h 120"/>
                  <a:gd name="T20" fmla="*/ 144 w 154"/>
                  <a:gd name="T21" fmla="*/ 16 h 120"/>
                  <a:gd name="T22" fmla="*/ 148 w 154"/>
                  <a:gd name="T23" fmla="*/ 28 h 120"/>
                  <a:gd name="T24" fmla="*/ 152 w 154"/>
                  <a:gd name="T25" fmla="*/ 32 h 120"/>
                  <a:gd name="T26" fmla="*/ 152 w 154"/>
                  <a:gd name="T27" fmla="*/ 46 h 120"/>
                  <a:gd name="T28" fmla="*/ 144 w 154"/>
                  <a:gd name="T29" fmla="*/ 46 h 120"/>
                  <a:gd name="T30" fmla="*/ 142 w 154"/>
                  <a:gd name="T31" fmla="*/ 52 h 120"/>
                  <a:gd name="T32" fmla="*/ 148 w 154"/>
                  <a:gd name="T33" fmla="*/ 56 h 120"/>
                  <a:gd name="T34" fmla="*/ 148 w 154"/>
                  <a:gd name="T35" fmla="*/ 70 h 120"/>
                  <a:gd name="T36" fmla="*/ 150 w 154"/>
                  <a:gd name="T37" fmla="*/ 76 h 120"/>
                  <a:gd name="T38" fmla="*/ 152 w 154"/>
                  <a:gd name="T39" fmla="*/ 84 h 120"/>
                  <a:gd name="T40" fmla="*/ 154 w 154"/>
                  <a:gd name="T41" fmla="*/ 88 h 120"/>
                  <a:gd name="T42" fmla="*/ 144 w 154"/>
                  <a:gd name="T43" fmla="*/ 94 h 120"/>
                  <a:gd name="T44" fmla="*/ 136 w 154"/>
                  <a:gd name="T45" fmla="*/ 102 h 120"/>
                  <a:gd name="T46" fmla="*/ 132 w 154"/>
                  <a:gd name="T47" fmla="*/ 110 h 120"/>
                  <a:gd name="T48" fmla="*/ 130 w 154"/>
                  <a:gd name="T49" fmla="*/ 120 h 120"/>
                  <a:gd name="T50" fmla="*/ 126 w 154"/>
                  <a:gd name="T51" fmla="*/ 116 h 120"/>
                  <a:gd name="T52" fmla="*/ 116 w 154"/>
                  <a:gd name="T53" fmla="*/ 112 h 120"/>
                  <a:gd name="T54" fmla="*/ 108 w 154"/>
                  <a:gd name="T55" fmla="*/ 112 h 120"/>
                  <a:gd name="T56" fmla="*/ 98 w 154"/>
                  <a:gd name="T57" fmla="*/ 116 h 120"/>
                  <a:gd name="T58" fmla="*/ 88 w 154"/>
                  <a:gd name="T59" fmla="*/ 118 h 120"/>
                  <a:gd name="T60" fmla="*/ 84 w 154"/>
                  <a:gd name="T61" fmla="*/ 110 h 120"/>
                  <a:gd name="T62" fmla="*/ 74 w 154"/>
                  <a:gd name="T63" fmla="*/ 108 h 120"/>
                  <a:gd name="T64" fmla="*/ 66 w 154"/>
                  <a:gd name="T65" fmla="*/ 102 h 120"/>
                  <a:gd name="T66" fmla="*/ 58 w 154"/>
                  <a:gd name="T67" fmla="*/ 98 h 120"/>
                  <a:gd name="T68" fmla="*/ 52 w 154"/>
                  <a:gd name="T69" fmla="*/ 94 h 120"/>
                  <a:gd name="T70" fmla="*/ 44 w 154"/>
                  <a:gd name="T71" fmla="*/ 92 h 120"/>
                  <a:gd name="T72" fmla="*/ 42 w 154"/>
                  <a:gd name="T73" fmla="*/ 96 h 120"/>
                  <a:gd name="T74" fmla="*/ 34 w 154"/>
                  <a:gd name="T75" fmla="*/ 94 h 120"/>
                  <a:gd name="T76" fmla="*/ 32 w 154"/>
                  <a:gd name="T77" fmla="*/ 86 h 120"/>
                  <a:gd name="T78" fmla="*/ 24 w 154"/>
                  <a:gd name="T79" fmla="*/ 84 h 120"/>
                  <a:gd name="T80" fmla="*/ 12 w 154"/>
                  <a:gd name="T81" fmla="*/ 78 h 120"/>
                  <a:gd name="T82" fmla="*/ 8 w 154"/>
                  <a:gd name="T83" fmla="*/ 70 h 120"/>
                  <a:gd name="T84" fmla="*/ 8 w 154"/>
                  <a:gd name="T85" fmla="*/ 46 h 120"/>
                  <a:gd name="T86" fmla="*/ 0 w 154"/>
                  <a:gd name="T87" fmla="*/ 42 h 120"/>
                  <a:gd name="T88" fmla="*/ 4 w 154"/>
                  <a:gd name="T89" fmla="*/ 30 h 120"/>
                  <a:gd name="T90" fmla="*/ 0 w 154"/>
                  <a:gd name="T91" fmla="*/ 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4" h="120">
                    <a:moveTo>
                      <a:pt x="0" y="20"/>
                    </a:moveTo>
                    <a:lnTo>
                      <a:pt x="16" y="16"/>
                    </a:lnTo>
                    <a:lnTo>
                      <a:pt x="32" y="10"/>
                    </a:lnTo>
                    <a:lnTo>
                      <a:pt x="48" y="0"/>
                    </a:lnTo>
                    <a:lnTo>
                      <a:pt x="66" y="0"/>
                    </a:lnTo>
                    <a:lnTo>
                      <a:pt x="70" y="8"/>
                    </a:lnTo>
                    <a:lnTo>
                      <a:pt x="88" y="8"/>
                    </a:lnTo>
                    <a:lnTo>
                      <a:pt x="108" y="8"/>
                    </a:lnTo>
                    <a:lnTo>
                      <a:pt x="134" y="6"/>
                    </a:lnTo>
                    <a:lnTo>
                      <a:pt x="140" y="12"/>
                    </a:lnTo>
                    <a:lnTo>
                      <a:pt x="144" y="16"/>
                    </a:lnTo>
                    <a:lnTo>
                      <a:pt x="148" y="28"/>
                    </a:lnTo>
                    <a:lnTo>
                      <a:pt x="152" y="32"/>
                    </a:lnTo>
                    <a:lnTo>
                      <a:pt x="152" y="46"/>
                    </a:lnTo>
                    <a:lnTo>
                      <a:pt x="144" y="46"/>
                    </a:lnTo>
                    <a:lnTo>
                      <a:pt x="142" y="52"/>
                    </a:lnTo>
                    <a:lnTo>
                      <a:pt x="148" y="56"/>
                    </a:lnTo>
                    <a:lnTo>
                      <a:pt x="148" y="70"/>
                    </a:lnTo>
                    <a:lnTo>
                      <a:pt x="150" y="76"/>
                    </a:lnTo>
                    <a:lnTo>
                      <a:pt x="152" y="84"/>
                    </a:lnTo>
                    <a:lnTo>
                      <a:pt x="154" y="88"/>
                    </a:lnTo>
                    <a:lnTo>
                      <a:pt x="144" y="94"/>
                    </a:lnTo>
                    <a:lnTo>
                      <a:pt x="136" y="102"/>
                    </a:lnTo>
                    <a:lnTo>
                      <a:pt x="132" y="110"/>
                    </a:lnTo>
                    <a:lnTo>
                      <a:pt x="130" y="120"/>
                    </a:lnTo>
                    <a:lnTo>
                      <a:pt x="126" y="116"/>
                    </a:lnTo>
                    <a:lnTo>
                      <a:pt x="116" y="112"/>
                    </a:lnTo>
                    <a:lnTo>
                      <a:pt x="108" y="112"/>
                    </a:lnTo>
                    <a:lnTo>
                      <a:pt x="98" y="116"/>
                    </a:lnTo>
                    <a:lnTo>
                      <a:pt x="88" y="118"/>
                    </a:lnTo>
                    <a:lnTo>
                      <a:pt x="84" y="110"/>
                    </a:lnTo>
                    <a:lnTo>
                      <a:pt x="74" y="108"/>
                    </a:lnTo>
                    <a:lnTo>
                      <a:pt x="66" y="102"/>
                    </a:lnTo>
                    <a:lnTo>
                      <a:pt x="58" y="98"/>
                    </a:lnTo>
                    <a:lnTo>
                      <a:pt x="52" y="94"/>
                    </a:lnTo>
                    <a:lnTo>
                      <a:pt x="44" y="92"/>
                    </a:lnTo>
                    <a:lnTo>
                      <a:pt x="42" y="96"/>
                    </a:lnTo>
                    <a:lnTo>
                      <a:pt x="34" y="94"/>
                    </a:lnTo>
                    <a:lnTo>
                      <a:pt x="32" y="86"/>
                    </a:lnTo>
                    <a:lnTo>
                      <a:pt x="24" y="84"/>
                    </a:lnTo>
                    <a:lnTo>
                      <a:pt x="12" y="78"/>
                    </a:lnTo>
                    <a:lnTo>
                      <a:pt x="8" y="70"/>
                    </a:lnTo>
                    <a:lnTo>
                      <a:pt x="8" y="46"/>
                    </a:lnTo>
                    <a:lnTo>
                      <a:pt x="0" y="42"/>
                    </a:lnTo>
                    <a:lnTo>
                      <a:pt x="4" y="3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3" name="Freeform 964"/>
              <p:cNvSpPr>
                <a:spLocks/>
              </p:cNvSpPr>
              <p:nvPr/>
            </p:nvSpPr>
            <p:spPr bwMode="auto">
              <a:xfrm>
                <a:off x="2961" y="1731"/>
                <a:ext cx="100" cy="56"/>
              </a:xfrm>
              <a:custGeom>
                <a:avLst/>
                <a:gdLst>
                  <a:gd name="T0" fmla="*/ 0 w 100"/>
                  <a:gd name="T1" fmla="*/ 30 h 56"/>
                  <a:gd name="T2" fmla="*/ 2 w 100"/>
                  <a:gd name="T3" fmla="*/ 24 h 56"/>
                  <a:gd name="T4" fmla="*/ 8 w 100"/>
                  <a:gd name="T5" fmla="*/ 18 h 56"/>
                  <a:gd name="T6" fmla="*/ 18 w 100"/>
                  <a:gd name="T7" fmla="*/ 14 h 56"/>
                  <a:gd name="T8" fmla="*/ 34 w 100"/>
                  <a:gd name="T9" fmla="*/ 16 h 56"/>
                  <a:gd name="T10" fmla="*/ 38 w 100"/>
                  <a:gd name="T11" fmla="*/ 10 h 56"/>
                  <a:gd name="T12" fmla="*/ 46 w 100"/>
                  <a:gd name="T13" fmla="*/ 10 h 56"/>
                  <a:gd name="T14" fmla="*/ 52 w 100"/>
                  <a:gd name="T15" fmla="*/ 6 h 56"/>
                  <a:gd name="T16" fmla="*/ 62 w 100"/>
                  <a:gd name="T17" fmla="*/ 6 h 56"/>
                  <a:gd name="T18" fmla="*/ 64 w 100"/>
                  <a:gd name="T19" fmla="*/ 4 h 56"/>
                  <a:gd name="T20" fmla="*/ 70 w 100"/>
                  <a:gd name="T21" fmla="*/ 0 h 56"/>
                  <a:gd name="T22" fmla="*/ 90 w 100"/>
                  <a:gd name="T23" fmla="*/ 4 h 56"/>
                  <a:gd name="T24" fmla="*/ 96 w 100"/>
                  <a:gd name="T25" fmla="*/ 8 h 56"/>
                  <a:gd name="T26" fmla="*/ 100 w 100"/>
                  <a:gd name="T27" fmla="*/ 14 h 56"/>
                  <a:gd name="T28" fmla="*/ 92 w 100"/>
                  <a:gd name="T29" fmla="*/ 22 h 56"/>
                  <a:gd name="T30" fmla="*/ 82 w 100"/>
                  <a:gd name="T31" fmla="*/ 36 h 56"/>
                  <a:gd name="T32" fmla="*/ 68 w 100"/>
                  <a:gd name="T33" fmla="*/ 50 h 56"/>
                  <a:gd name="T34" fmla="*/ 48 w 100"/>
                  <a:gd name="T35" fmla="*/ 50 h 56"/>
                  <a:gd name="T36" fmla="*/ 40 w 100"/>
                  <a:gd name="T37" fmla="*/ 54 h 56"/>
                  <a:gd name="T38" fmla="*/ 22 w 100"/>
                  <a:gd name="T39" fmla="*/ 56 h 56"/>
                  <a:gd name="T40" fmla="*/ 10 w 100"/>
                  <a:gd name="T41" fmla="*/ 46 h 56"/>
                  <a:gd name="T42" fmla="*/ 2 w 100"/>
                  <a:gd name="T43" fmla="*/ 38 h 56"/>
                  <a:gd name="T44" fmla="*/ 0 w 100"/>
                  <a:gd name="T45" fmla="*/ 3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0" h="56">
                    <a:moveTo>
                      <a:pt x="0" y="30"/>
                    </a:moveTo>
                    <a:lnTo>
                      <a:pt x="2" y="24"/>
                    </a:lnTo>
                    <a:lnTo>
                      <a:pt x="8" y="18"/>
                    </a:lnTo>
                    <a:lnTo>
                      <a:pt x="18" y="14"/>
                    </a:lnTo>
                    <a:lnTo>
                      <a:pt x="34" y="16"/>
                    </a:lnTo>
                    <a:lnTo>
                      <a:pt x="38" y="10"/>
                    </a:lnTo>
                    <a:lnTo>
                      <a:pt x="46" y="10"/>
                    </a:lnTo>
                    <a:lnTo>
                      <a:pt x="52" y="6"/>
                    </a:lnTo>
                    <a:lnTo>
                      <a:pt x="62" y="6"/>
                    </a:lnTo>
                    <a:lnTo>
                      <a:pt x="64" y="4"/>
                    </a:lnTo>
                    <a:lnTo>
                      <a:pt x="70" y="0"/>
                    </a:lnTo>
                    <a:lnTo>
                      <a:pt x="90" y="4"/>
                    </a:lnTo>
                    <a:lnTo>
                      <a:pt x="96" y="8"/>
                    </a:lnTo>
                    <a:lnTo>
                      <a:pt x="100" y="14"/>
                    </a:lnTo>
                    <a:lnTo>
                      <a:pt x="92" y="22"/>
                    </a:lnTo>
                    <a:lnTo>
                      <a:pt x="82" y="36"/>
                    </a:lnTo>
                    <a:lnTo>
                      <a:pt x="68" y="50"/>
                    </a:lnTo>
                    <a:lnTo>
                      <a:pt x="48" y="50"/>
                    </a:lnTo>
                    <a:lnTo>
                      <a:pt x="40" y="54"/>
                    </a:lnTo>
                    <a:lnTo>
                      <a:pt x="22" y="56"/>
                    </a:lnTo>
                    <a:lnTo>
                      <a:pt x="10" y="46"/>
                    </a:lnTo>
                    <a:lnTo>
                      <a:pt x="2" y="38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4" name="Freeform 965"/>
              <p:cNvSpPr>
                <a:spLocks/>
              </p:cNvSpPr>
              <p:nvPr/>
            </p:nvSpPr>
            <p:spPr bwMode="auto">
              <a:xfrm>
                <a:off x="2911" y="1761"/>
                <a:ext cx="52" cy="30"/>
              </a:xfrm>
              <a:custGeom>
                <a:avLst/>
                <a:gdLst>
                  <a:gd name="T0" fmla="*/ 10 w 52"/>
                  <a:gd name="T1" fmla="*/ 28 h 30"/>
                  <a:gd name="T2" fmla="*/ 20 w 52"/>
                  <a:gd name="T3" fmla="*/ 30 h 30"/>
                  <a:gd name="T4" fmla="*/ 32 w 52"/>
                  <a:gd name="T5" fmla="*/ 28 h 30"/>
                  <a:gd name="T6" fmla="*/ 38 w 52"/>
                  <a:gd name="T7" fmla="*/ 22 h 30"/>
                  <a:gd name="T8" fmla="*/ 44 w 52"/>
                  <a:gd name="T9" fmla="*/ 16 h 30"/>
                  <a:gd name="T10" fmla="*/ 52 w 52"/>
                  <a:gd name="T11" fmla="*/ 8 h 30"/>
                  <a:gd name="T12" fmla="*/ 50 w 52"/>
                  <a:gd name="T13" fmla="*/ 0 h 30"/>
                  <a:gd name="T14" fmla="*/ 44 w 52"/>
                  <a:gd name="T15" fmla="*/ 4 h 30"/>
                  <a:gd name="T16" fmla="*/ 30 w 52"/>
                  <a:gd name="T17" fmla="*/ 10 h 30"/>
                  <a:gd name="T18" fmla="*/ 18 w 52"/>
                  <a:gd name="T19" fmla="*/ 12 h 30"/>
                  <a:gd name="T20" fmla="*/ 8 w 52"/>
                  <a:gd name="T21" fmla="*/ 8 h 30"/>
                  <a:gd name="T22" fmla="*/ 2 w 52"/>
                  <a:gd name="T23" fmla="*/ 16 h 30"/>
                  <a:gd name="T24" fmla="*/ 0 w 52"/>
                  <a:gd name="T25" fmla="*/ 24 h 30"/>
                  <a:gd name="T26" fmla="*/ 10 w 52"/>
                  <a:gd name="T27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0">
                    <a:moveTo>
                      <a:pt x="10" y="28"/>
                    </a:moveTo>
                    <a:lnTo>
                      <a:pt x="20" y="30"/>
                    </a:lnTo>
                    <a:lnTo>
                      <a:pt x="32" y="28"/>
                    </a:lnTo>
                    <a:lnTo>
                      <a:pt x="38" y="22"/>
                    </a:lnTo>
                    <a:lnTo>
                      <a:pt x="44" y="16"/>
                    </a:lnTo>
                    <a:lnTo>
                      <a:pt x="52" y="8"/>
                    </a:lnTo>
                    <a:lnTo>
                      <a:pt x="50" y="0"/>
                    </a:lnTo>
                    <a:lnTo>
                      <a:pt x="44" y="4"/>
                    </a:lnTo>
                    <a:lnTo>
                      <a:pt x="30" y="10"/>
                    </a:lnTo>
                    <a:lnTo>
                      <a:pt x="18" y="1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10" y="2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5" name="Freeform 966"/>
              <p:cNvSpPr>
                <a:spLocks/>
              </p:cNvSpPr>
              <p:nvPr/>
            </p:nvSpPr>
            <p:spPr bwMode="auto">
              <a:xfrm>
                <a:off x="2917" y="1769"/>
                <a:ext cx="90" cy="74"/>
              </a:xfrm>
              <a:custGeom>
                <a:avLst/>
                <a:gdLst>
                  <a:gd name="T0" fmla="*/ 84 w 90"/>
                  <a:gd name="T1" fmla="*/ 16 h 74"/>
                  <a:gd name="T2" fmla="*/ 86 w 90"/>
                  <a:gd name="T3" fmla="*/ 24 h 74"/>
                  <a:gd name="T4" fmla="*/ 90 w 90"/>
                  <a:gd name="T5" fmla="*/ 30 h 74"/>
                  <a:gd name="T6" fmla="*/ 86 w 90"/>
                  <a:gd name="T7" fmla="*/ 34 h 74"/>
                  <a:gd name="T8" fmla="*/ 70 w 90"/>
                  <a:gd name="T9" fmla="*/ 32 h 74"/>
                  <a:gd name="T10" fmla="*/ 54 w 90"/>
                  <a:gd name="T11" fmla="*/ 30 h 74"/>
                  <a:gd name="T12" fmla="*/ 48 w 90"/>
                  <a:gd name="T13" fmla="*/ 28 h 74"/>
                  <a:gd name="T14" fmla="*/ 36 w 90"/>
                  <a:gd name="T15" fmla="*/ 30 h 74"/>
                  <a:gd name="T16" fmla="*/ 38 w 90"/>
                  <a:gd name="T17" fmla="*/ 38 h 74"/>
                  <a:gd name="T18" fmla="*/ 42 w 90"/>
                  <a:gd name="T19" fmla="*/ 50 h 74"/>
                  <a:gd name="T20" fmla="*/ 46 w 90"/>
                  <a:gd name="T21" fmla="*/ 56 h 74"/>
                  <a:gd name="T22" fmla="*/ 56 w 90"/>
                  <a:gd name="T23" fmla="*/ 64 h 74"/>
                  <a:gd name="T24" fmla="*/ 62 w 90"/>
                  <a:gd name="T25" fmla="*/ 68 h 74"/>
                  <a:gd name="T26" fmla="*/ 60 w 90"/>
                  <a:gd name="T27" fmla="*/ 74 h 74"/>
                  <a:gd name="T28" fmla="*/ 48 w 90"/>
                  <a:gd name="T29" fmla="*/ 64 h 74"/>
                  <a:gd name="T30" fmla="*/ 36 w 90"/>
                  <a:gd name="T31" fmla="*/ 56 h 74"/>
                  <a:gd name="T32" fmla="*/ 28 w 90"/>
                  <a:gd name="T33" fmla="*/ 48 h 74"/>
                  <a:gd name="T34" fmla="*/ 24 w 90"/>
                  <a:gd name="T35" fmla="*/ 40 h 74"/>
                  <a:gd name="T36" fmla="*/ 22 w 90"/>
                  <a:gd name="T37" fmla="*/ 32 h 74"/>
                  <a:gd name="T38" fmla="*/ 16 w 90"/>
                  <a:gd name="T39" fmla="*/ 32 h 74"/>
                  <a:gd name="T40" fmla="*/ 8 w 90"/>
                  <a:gd name="T41" fmla="*/ 36 h 74"/>
                  <a:gd name="T42" fmla="*/ 0 w 90"/>
                  <a:gd name="T43" fmla="*/ 32 h 74"/>
                  <a:gd name="T44" fmla="*/ 0 w 90"/>
                  <a:gd name="T45" fmla="*/ 24 h 74"/>
                  <a:gd name="T46" fmla="*/ 4 w 90"/>
                  <a:gd name="T47" fmla="*/ 20 h 74"/>
                  <a:gd name="T48" fmla="*/ 8 w 90"/>
                  <a:gd name="T49" fmla="*/ 22 h 74"/>
                  <a:gd name="T50" fmla="*/ 14 w 90"/>
                  <a:gd name="T51" fmla="*/ 22 h 74"/>
                  <a:gd name="T52" fmla="*/ 26 w 90"/>
                  <a:gd name="T53" fmla="*/ 20 h 74"/>
                  <a:gd name="T54" fmla="*/ 32 w 90"/>
                  <a:gd name="T55" fmla="*/ 14 h 74"/>
                  <a:gd name="T56" fmla="*/ 38 w 90"/>
                  <a:gd name="T57" fmla="*/ 8 h 74"/>
                  <a:gd name="T58" fmla="*/ 46 w 90"/>
                  <a:gd name="T59" fmla="*/ 0 h 74"/>
                  <a:gd name="T60" fmla="*/ 54 w 90"/>
                  <a:gd name="T61" fmla="*/ 8 h 74"/>
                  <a:gd name="T62" fmla="*/ 66 w 90"/>
                  <a:gd name="T63" fmla="*/ 18 h 74"/>
                  <a:gd name="T64" fmla="*/ 74 w 90"/>
                  <a:gd name="T65" fmla="*/ 18 h 74"/>
                  <a:gd name="T66" fmla="*/ 84 w 90"/>
                  <a:gd name="T67" fmla="*/ 1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0" h="74">
                    <a:moveTo>
                      <a:pt x="84" y="16"/>
                    </a:moveTo>
                    <a:lnTo>
                      <a:pt x="86" y="24"/>
                    </a:lnTo>
                    <a:lnTo>
                      <a:pt x="90" y="30"/>
                    </a:lnTo>
                    <a:lnTo>
                      <a:pt x="86" y="34"/>
                    </a:lnTo>
                    <a:lnTo>
                      <a:pt x="70" y="32"/>
                    </a:lnTo>
                    <a:lnTo>
                      <a:pt x="54" y="30"/>
                    </a:lnTo>
                    <a:lnTo>
                      <a:pt x="48" y="28"/>
                    </a:lnTo>
                    <a:lnTo>
                      <a:pt x="36" y="30"/>
                    </a:lnTo>
                    <a:lnTo>
                      <a:pt x="38" y="38"/>
                    </a:lnTo>
                    <a:lnTo>
                      <a:pt x="42" y="50"/>
                    </a:lnTo>
                    <a:lnTo>
                      <a:pt x="46" y="56"/>
                    </a:lnTo>
                    <a:lnTo>
                      <a:pt x="56" y="64"/>
                    </a:lnTo>
                    <a:lnTo>
                      <a:pt x="62" y="68"/>
                    </a:lnTo>
                    <a:lnTo>
                      <a:pt x="60" y="74"/>
                    </a:lnTo>
                    <a:lnTo>
                      <a:pt x="48" y="64"/>
                    </a:lnTo>
                    <a:lnTo>
                      <a:pt x="36" y="56"/>
                    </a:lnTo>
                    <a:lnTo>
                      <a:pt x="28" y="48"/>
                    </a:lnTo>
                    <a:lnTo>
                      <a:pt x="24" y="40"/>
                    </a:lnTo>
                    <a:lnTo>
                      <a:pt x="22" y="32"/>
                    </a:lnTo>
                    <a:lnTo>
                      <a:pt x="16" y="32"/>
                    </a:lnTo>
                    <a:lnTo>
                      <a:pt x="8" y="36"/>
                    </a:lnTo>
                    <a:lnTo>
                      <a:pt x="0" y="32"/>
                    </a:lnTo>
                    <a:lnTo>
                      <a:pt x="0" y="24"/>
                    </a:lnTo>
                    <a:lnTo>
                      <a:pt x="4" y="20"/>
                    </a:lnTo>
                    <a:lnTo>
                      <a:pt x="8" y="22"/>
                    </a:lnTo>
                    <a:lnTo>
                      <a:pt x="14" y="22"/>
                    </a:lnTo>
                    <a:lnTo>
                      <a:pt x="26" y="20"/>
                    </a:lnTo>
                    <a:lnTo>
                      <a:pt x="32" y="14"/>
                    </a:lnTo>
                    <a:lnTo>
                      <a:pt x="38" y="8"/>
                    </a:lnTo>
                    <a:lnTo>
                      <a:pt x="46" y="0"/>
                    </a:lnTo>
                    <a:lnTo>
                      <a:pt x="54" y="8"/>
                    </a:lnTo>
                    <a:lnTo>
                      <a:pt x="66" y="18"/>
                    </a:lnTo>
                    <a:lnTo>
                      <a:pt x="74" y="18"/>
                    </a:lnTo>
                    <a:lnTo>
                      <a:pt x="84" y="1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6" name="Freeform 967"/>
              <p:cNvSpPr>
                <a:spLocks/>
              </p:cNvSpPr>
              <p:nvPr/>
            </p:nvSpPr>
            <p:spPr bwMode="auto">
              <a:xfrm>
                <a:off x="2953" y="1797"/>
                <a:ext cx="60" cy="52"/>
              </a:xfrm>
              <a:custGeom>
                <a:avLst/>
                <a:gdLst>
                  <a:gd name="T0" fmla="*/ 0 w 60"/>
                  <a:gd name="T1" fmla="*/ 2 h 52"/>
                  <a:gd name="T2" fmla="*/ 12 w 60"/>
                  <a:gd name="T3" fmla="*/ 0 h 52"/>
                  <a:gd name="T4" fmla="*/ 26 w 60"/>
                  <a:gd name="T5" fmla="*/ 2 h 52"/>
                  <a:gd name="T6" fmla="*/ 50 w 60"/>
                  <a:gd name="T7" fmla="*/ 6 h 52"/>
                  <a:gd name="T8" fmla="*/ 56 w 60"/>
                  <a:gd name="T9" fmla="*/ 6 h 52"/>
                  <a:gd name="T10" fmla="*/ 58 w 60"/>
                  <a:gd name="T11" fmla="*/ 14 h 52"/>
                  <a:gd name="T12" fmla="*/ 54 w 60"/>
                  <a:gd name="T13" fmla="*/ 18 h 52"/>
                  <a:gd name="T14" fmla="*/ 60 w 60"/>
                  <a:gd name="T15" fmla="*/ 26 h 52"/>
                  <a:gd name="T16" fmla="*/ 52 w 60"/>
                  <a:gd name="T17" fmla="*/ 32 h 52"/>
                  <a:gd name="T18" fmla="*/ 50 w 60"/>
                  <a:gd name="T19" fmla="*/ 40 h 52"/>
                  <a:gd name="T20" fmla="*/ 44 w 60"/>
                  <a:gd name="T21" fmla="*/ 40 h 52"/>
                  <a:gd name="T22" fmla="*/ 42 w 60"/>
                  <a:gd name="T23" fmla="*/ 52 h 52"/>
                  <a:gd name="T24" fmla="*/ 34 w 60"/>
                  <a:gd name="T25" fmla="*/ 46 h 52"/>
                  <a:gd name="T26" fmla="*/ 26 w 60"/>
                  <a:gd name="T27" fmla="*/ 40 h 52"/>
                  <a:gd name="T28" fmla="*/ 16 w 60"/>
                  <a:gd name="T29" fmla="*/ 32 h 52"/>
                  <a:gd name="T30" fmla="*/ 10 w 60"/>
                  <a:gd name="T31" fmla="*/ 28 h 52"/>
                  <a:gd name="T32" fmla="*/ 6 w 60"/>
                  <a:gd name="T33" fmla="*/ 22 h 52"/>
                  <a:gd name="T34" fmla="*/ 2 w 60"/>
                  <a:gd name="T35" fmla="*/ 10 h 52"/>
                  <a:gd name="T36" fmla="*/ 0 w 60"/>
                  <a:gd name="T37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0" h="52">
                    <a:moveTo>
                      <a:pt x="0" y="2"/>
                    </a:moveTo>
                    <a:lnTo>
                      <a:pt x="12" y="0"/>
                    </a:lnTo>
                    <a:lnTo>
                      <a:pt x="26" y="2"/>
                    </a:lnTo>
                    <a:lnTo>
                      <a:pt x="50" y="6"/>
                    </a:lnTo>
                    <a:lnTo>
                      <a:pt x="56" y="6"/>
                    </a:lnTo>
                    <a:lnTo>
                      <a:pt x="58" y="14"/>
                    </a:lnTo>
                    <a:lnTo>
                      <a:pt x="54" y="18"/>
                    </a:lnTo>
                    <a:lnTo>
                      <a:pt x="60" y="26"/>
                    </a:lnTo>
                    <a:lnTo>
                      <a:pt x="52" y="32"/>
                    </a:lnTo>
                    <a:lnTo>
                      <a:pt x="50" y="40"/>
                    </a:lnTo>
                    <a:lnTo>
                      <a:pt x="44" y="40"/>
                    </a:lnTo>
                    <a:lnTo>
                      <a:pt x="42" y="52"/>
                    </a:lnTo>
                    <a:lnTo>
                      <a:pt x="34" y="46"/>
                    </a:lnTo>
                    <a:lnTo>
                      <a:pt x="26" y="40"/>
                    </a:lnTo>
                    <a:lnTo>
                      <a:pt x="16" y="32"/>
                    </a:lnTo>
                    <a:lnTo>
                      <a:pt x="10" y="28"/>
                    </a:lnTo>
                    <a:lnTo>
                      <a:pt x="6" y="22"/>
                    </a:lnTo>
                    <a:lnTo>
                      <a:pt x="2" y="1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7" name="Freeform 968"/>
              <p:cNvSpPr>
                <a:spLocks/>
              </p:cNvSpPr>
              <p:nvPr/>
            </p:nvSpPr>
            <p:spPr bwMode="auto">
              <a:xfrm>
                <a:off x="2995" y="1781"/>
                <a:ext cx="70" cy="78"/>
              </a:xfrm>
              <a:custGeom>
                <a:avLst/>
                <a:gdLst>
                  <a:gd name="T0" fmla="*/ 14 w 70"/>
                  <a:gd name="T1" fmla="*/ 78 h 78"/>
                  <a:gd name="T2" fmla="*/ 6 w 70"/>
                  <a:gd name="T3" fmla="*/ 72 h 78"/>
                  <a:gd name="T4" fmla="*/ 0 w 70"/>
                  <a:gd name="T5" fmla="*/ 68 h 78"/>
                  <a:gd name="T6" fmla="*/ 2 w 70"/>
                  <a:gd name="T7" fmla="*/ 56 h 78"/>
                  <a:gd name="T8" fmla="*/ 8 w 70"/>
                  <a:gd name="T9" fmla="*/ 56 h 78"/>
                  <a:gd name="T10" fmla="*/ 10 w 70"/>
                  <a:gd name="T11" fmla="*/ 48 h 78"/>
                  <a:gd name="T12" fmla="*/ 18 w 70"/>
                  <a:gd name="T13" fmla="*/ 42 h 78"/>
                  <a:gd name="T14" fmla="*/ 12 w 70"/>
                  <a:gd name="T15" fmla="*/ 34 h 78"/>
                  <a:gd name="T16" fmla="*/ 16 w 70"/>
                  <a:gd name="T17" fmla="*/ 30 h 78"/>
                  <a:gd name="T18" fmla="*/ 14 w 70"/>
                  <a:gd name="T19" fmla="*/ 22 h 78"/>
                  <a:gd name="T20" fmla="*/ 8 w 70"/>
                  <a:gd name="T21" fmla="*/ 22 h 78"/>
                  <a:gd name="T22" fmla="*/ 12 w 70"/>
                  <a:gd name="T23" fmla="*/ 18 h 78"/>
                  <a:gd name="T24" fmla="*/ 6 w 70"/>
                  <a:gd name="T25" fmla="*/ 4 h 78"/>
                  <a:gd name="T26" fmla="*/ 14 w 70"/>
                  <a:gd name="T27" fmla="*/ 0 h 78"/>
                  <a:gd name="T28" fmla="*/ 34 w 70"/>
                  <a:gd name="T29" fmla="*/ 0 h 78"/>
                  <a:gd name="T30" fmla="*/ 36 w 70"/>
                  <a:gd name="T31" fmla="*/ 8 h 78"/>
                  <a:gd name="T32" fmla="*/ 42 w 70"/>
                  <a:gd name="T33" fmla="*/ 16 h 78"/>
                  <a:gd name="T34" fmla="*/ 50 w 70"/>
                  <a:gd name="T35" fmla="*/ 28 h 78"/>
                  <a:gd name="T36" fmla="*/ 66 w 70"/>
                  <a:gd name="T37" fmla="*/ 30 h 78"/>
                  <a:gd name="T38" fmla="*/ 66 w 70"/>
                  <a:gd name="T39" fmla="*/ 40 h 78"/>
                  <a:gd name="T40" fmla="*/ 60 w 70"/>
                  <a:gd name="T41" fmla="*/ 44 h 78"/>
                  <a:gd name="T42" fmla="*/ 66 w 70"/>
                  <a:gd name="T43" fmla="*/ 52 h 78"/>
                  <a:gd name="T44" fmla="*/ 70 w 70"/>
                  <a:gd name="T45" fmla="*/ 58 h 78"/>
                  <a:gd name="T46" fmla="*/ 64 w 70"/>
                  <a:gd name="T47" fmla="*/ 70 h 78"/>
                  <a:gd name="T48" fmla="*/ 54 w 70"/>
                  <a:gd name="T49" fmla="*/ 72 h 78"/>
                  <a:gd name="T50" fmla="*/ 44 w 70"/>
                  <a:gd name="T51" fmla="*/ 76 h 78"/>
                  <a:gd name="T52" fmla="*/ 36 w 70"/>
                  <a:gd name="T53" fmla="*/ 76 h 78"/>
                  <a:gd name="T54" fmla="*/ 28 w 70"/>
                  <a:gd name="T55" fmla="*/ 70 h 78"/>
                  <a:gd name="T56" fmla="*/ 20 w 70"/>
                  <a:gd name="T57" fmla="*/ 68 h 78"/>
                  <a:gd name="T58" fmla="*/ 16 w 70"/>
                  <a:gd name="T59" fmla="*/ 72 h 78"/>
                  <a:gd name="T60" fmla="*/ 14 w 70"/>
                  <a:gd name="T61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0" h="78">
                    <a:moveTo>
                      <a:pt x="14" y="78"/>
                    </a:moveTo>
                    <a:lnTo>
                      <a:pt x="6" y="72"/>
                    </a:lnTo>
                    <a:lnTo>
                      <a:pt x="0" y="68"/>
                    </a:lnTo>
                    <a:lnTo>
                      <a:pt x="2" y="56"/>
                    </a:lnTo>
                    <a:lnTo>
                      <a:pt x="8" y="56"/>
                    </a:lnTo>
                    <a:lnTo>
                      <a:pt x="10" y="48"/>
                    </a:lnTo>
                    <a:lnTo>
                      <a:pt x="18" y="42"/>
                    </a:lnTo>
                    <a:lnTo>
                      <a:pt x="12" y="34"/>
                    </a:lnTo>
                    <a:lnTo>
                      <a:pt x="16" y="30"/>
                    </a:lnTo>
                    <a:lnTo>
                      <a:pt x="14" y="22"/>
                    </a:lnTo>
                    <a:lnTo>
                      <a:pt x="8" y="22"/>
                    </a:lnTo>
                    <a:lnTo>
                      <a:pt x="12" y="18"/>
                    </a:lnTo>
                    <a:lnTo>
                      <a:pt x="6" y="4"/>
                    </a:lnTo>
                    <a:lnTo>
                      <a:pt x="14" y="0"/>
                    </a:lnTo>
                    <a:lnTo>
                      <a:pt x="34" y="0"/>
                    </a:lnTo>
                    <a:lnTo>
                      <a:pt x="36" y="8"/>
                    </a:lnTo>
                    <a:lnTo>
                      <a:pt x="42" y="16"/>
                    </a:lnTo>
                    <a:lnTo>
                      <a:pt x="50" y="28"/>
                    </a:lnTo>
                    <a:lnTo>
                      <a:pt x="66" y="30"/>
                    </a:lnTo>
                    <a:lnTo>
                      <a:pt x="66" y="40"/>
                    </a:lnTo>
                    <a:lnTo>
                      <a:pt x="60" y="44"/>
                    </a:lnTo>
                    <a:lnTo>
                      <a:pt x="66" y="52"/>
                    </a:lnTo>
                    <a:lnTo>
                      <a:pt x="70" y="58"/>
                    </a:lnTo>
                    <a:lnTo>
                      <a:pt x="64" y="70"/>
                    </a:lnTo>
                    <a:lnTo>
                      <a:pt x="54" y="72"/>
                    </a:lnTo>
                    <a:lnTo>
                      <a:pt x="44" y="76"/>
                    </a:lnTo>
                    <a:lnTo>
                      <a:pt x="36" y="76"/>
                    </a:lnTo>
                    <a:lnTo>
                      <a:pt x="28" y="70"/>
                    </a:lnTo>
                    <a:lnTo>
                      <a:pt x="20" y="68"/>
                    </a:lnTo>
                    <a:lnTo>
                      <a:pt x="16" y="72"/>
                    </a:lnTo>
                    <a:lnTo>
                      <a:pt x="14" y="7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8" name="Freeform 969"/>
              <p:cNvSpPr>
                <a:spLocks/>
              </p:cNvSpPr>
              <p:nvPr/>
            </p:nvSpPr>
            <p:spPr bwMode="auto">
              <a:xfrm>
                <a:off x="2903" y="1935"/>
                <a:ext cx="42" cy="24"/>
              </a:xfrm>
              <a:custGeom>
                <a:avLst/>
                <a:gdLst>
                  <a:gd name="T0" fmla="*/ 2 w 42"/>
                  <a:gd name="T1" fmla="*/ 0 h 24"/>
                  <a:gd name="T2" fmla="*/ 16 w 42"/>
                  <a:gd name="T3" fmla="*/ 0 h 24"/>
                  <a:gd name="T4" fmla="*/ 26 w 42"/>
                  <a:gd name="T5" fmla="*/ 0 h 24"/>
                  <a:gd name="T6" fmla="*/ 42 w 42"/>
                  <a:gd name="T7" fmla="*/ 0 h 24"/>
                  <a:gd name="T8" fmla="*/ 42 w 42"/>
                  <a:gd name="T9" fmla="*/ 4 h 24"/>
                  <a:gd name="T10" fmla="*/ 36 w 42"/>
                  <a:gd name="T11" fmla="*/ 10 h 24"/>
                  <a:gd name="T12" fmla="*/ 38 w 42"/>
                  <a:gd name="T13" fmla="*/ 18 h 24"/>
                  <a:gd name="T14" fmla="*/ 34 w 42"/>
                  <a:gd name="T15" fmla="*/ 24 h 24"/>
                  <a:gd name="T16" fmla="*/ 26 w 42"/>
                  <a:gd name="T17" fmla="*/ 16 h 24"/>
                  <a:gd name="T18" fmla="*/ 16 w 42"/>
                  <a:gd name="T19" fmla="*/ 16 h 24"/>
                  <a:gd name="T20" fmla="*/ 10 w 42"/>
                  <a:gd name="T21" fmla="*/ 10 h 24"/>
                  <a:gd name="T22" fmla="*/ 0 w 42"/>
                  <a:gd name="T23" fmla="*/ 8 h 24"/>
                  <a:gd name="T24" fmla="*/ 2 w 42"/>
                  <a:gd name="T2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24">
                    <a:moveTo>
                      <a:pt x="2" y="0"/>
                    </a:moveTo>
                    <a:lnTo>
                      <a:pt x="16" y="0"/>
                    </a:lnTo>
                    <a:lnTo>
                      <a:pt x="26" y="0"/>
                    </a:lnTo>
                    <a:lnTo>
                      <a:pt x="42" y="0"/>
                    </a:lnTo>
                    <a:lnTo>
                      <a:pt x="42" y="4"/>
                    </a:lnTo>
                    <a:lnTo>
                      <a:pt x="36" y="10"/>
                    </a:lnTo>
                    <a:lnTo>
                      <a:pt x="38" y="18"/>
                    </a:lnTo>
                    <a:lnTo>
                      <a:pt x="34" y="24"/>
                    </a:lnTo>
                    <a:lnTo>
                      <a:pt x="26" y="16"/>
                    </a:lnTo>
                    <a:lnTo>
                      <a:pt x="16" y="16"/>
                    </a:lnTo>
                    <a:lnTo>
                      <a:pt x="10" y="10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89" name="Freeform 970"/>
              <p:cNvSpPr>
                <a:spLocks/>
              </p:cNvSpPr>
              <p:nvPr/>
            </p:nvSpPr>
            <p:spPr bwMode="auto">
              <a:xfrm>
                <a:off x="2810" y="1761"/>
                <a:ext cx="187" cy="176"/>
              </a:xfrm>
              <a:custGeom>
                <a:avLst/>
                <a:gdLst>
                  <a:gd name="T0" fmla="*/ 10 w 187"/>
                  <a:gd name="T1" fmla="*/ 58 h 176"/>
                  <a:gd name="T2" fmla="*/ 0 w 187"/>
                  <a:gd name="T3" fmla="*/ 42 h 176"/>
                  <a:gd name="T4" fmla="*/ 2 w 187"/>
                  <a:gd name="T5" fmla="*/ 30 h 176"/>
                  <a:gd name="T6" fmla="*/ 16 w 187"/>
                  <a:gd name="T7" fmla="*/ 22 h 176"/>
                  <a:gd name="T8" fmla="*/ 20 w 187"/>
                  <a:gd name="T9" fmla="*/ 16 h 176"/>
                  <a:gd name="T10" fmla="*/ 32 w 187"/>
                  <a:gd name="T11" fmla="*/ 22 h 176"/>
                  <a:gd name="T12" fmla="*/ 36 w 187"/>
                  <a:gd name="T13" fmla="*/ 10 h 176"/>
                  <a:gd name="T14" fmla="*/ 52 w 187"/>
                  <a:gd name="T15" fmla="*/ 14 h 176"/>
                  <a:gd name="T16" fmla="*/ 66 w 187"/>
                  <a:gd name="T17" fmla="*/ 6 h 176"/>
                  <a:gd name="T18" fmla="*/ 83 w 187"/>
                  <a:gd name="T19" fmla="*/ 0 h 176"/>
                  <a:gd name="T20" fmla="*/ 93 w 187"/>
                  <a:gd name="T21" fmla="*/ 10 h 176"/>
                  <a:gd name="T22" fmla="*/ 103 w 187"/>
                  <a:gd name="T23" fmla="*/ 16 h 176"/>
                  <a:gd name="T24" fmla="*/ 95 w 187"/>
                  <a:gd name="T25" fmla="*/ 26 h 176"/>
                  <a:gd name="T26" fmla="*/ 83 w 187"/>
                  <a:gd name="T27" fmla="*/ 42 h 176"/>
                  <a:gd name="T28" fmla="*/ 91 w 187"/>
                  <a:gd name="T29" fmla="*/ 60 h 176"/>
                  <a:gd name="T30" fmla="*/ 111 w 187"/>
                  <a:gd name="T31" fmla="*/ 72 h 176"/>
                  <a:gd name="T32" fmla="*/ 119 w 187"/>
                  <a:gd name="T33" fmla="*/ 94 h 176"/>
                  <a:gd name="T34" fmla="*/ 145 w 187"/>
                  <a:gd name="T35" fmla="*/ 102 h 176"/>
                  <a:gd name="T36" fmla="*/ 145 w 187"/>
                  <a:gd name="T37" fmla="*/ 108 h 176"/>
                  <a:gd name="T38" fmla="*/ 161 w 187"/>
                  <a:gd name="T39" fmla="*/ 118 h 176"/>
                  <a:gd name="T40" fmla="*/ 183 w 187"/>
                  <a:gd name="T41" fmla="*/ 132 h 176"/>
                  <a:gd name="T42" fmla="*/ 181 w 187"/>
                  <a:gd name="T43" fmla="*/ 142 h 176"/>
                  <a:gd name="T44" fmla="*/ 167 w 187"/>
                  <a:gd name="T45" fmla="*/ 130 h 176"/>
                  <a:gd name="T46" fmla="*/ 155 w 187"/>
                  <a:gd name="T47" fmla="*/ 140 h 176"/>
                  <a:gd name="T48" fmla="*/ 165 w 187"/>
                  <a:gd name="T49" fmla="*/ 152 h 176"/>
                  <a:gd name="T50" fmla="*/ 159 w 187"/>
                  <a:gd name="T51" fmla="*/ 158 h 176"/>
                  <a:gd name="T52" fmla="*/ 151 w 187"/>
                  <a:gd name="T53" fmla="*/ 172 h 176"/>
                  <a:gd name="T54" fmla="*/ 141 w 187"/>
                  <a:gd name="T55" fmla="*/ 170 h 176"/>
                  <a:gd name="T56" fmla="*/ 147 w 187"/>
                  <a:gd name="T57" fmla="*/ 148 h 176"/>
                  <a:gd name="T58" fmla="*/ 131 w 187"/>
                  <a:gd name="T59" fmla="*/ 132 h 176"/>
                  <a:gd name="T60" fmla="*/ 119 w 187"/>
                  <a:gd name="T61" fmla="*/ 126 h 176"/>
                  <a:gd name="T62" fmla="*/ 95 w 187"/>
                  <a:gd name="T63" fmla="*/ 112 h 176"/>
                  <a:gd name="T64" fmla="*/ 75 w 187"/>
                  <a:gd name="T65" fmla="*/ 92 h 176"/>
                  <a:gd name="T66" fmla="*/ 54 w 187"/>
                  <a:gd name="T67" fmla="*/ 68 h 176"/>
                  <a:gd name="T68" fmla="*/ 40 w 187"/>
                  <a:gd name="T69" fmla="*/ 56 h 176"/>
                  <a:gd name="T70" fmla="*/ 20 w 187"/>
                  <a:gd name="T71" fmla="*/ 58 h 176"/>
                  <a:gd name="T72" fmla="*/ 10 w 187"/>
                  <a:gd name="T73" fmla="*/ 6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7" h="176">
                    <a:moveTo>
                      <a:pt x="10" y="66"/>
                    </a:moveTo>
                    <a:lnTo>
                      <a:pt x="10" y="58"/>
                    </a:lnTo>
                    <a:lnTo>
                      <a:pt x="2" y="58"/>
                    </a:lnTo>
                    <a:lnTo>
                      <a:pt x="0" y="42"/>
                    </a:lnTo>
                    <a:lnTo>
                      <a:pt x="4" y="34"/>
                    </a:lnTo>
                    <a:lnTo>
                      <a:pt x="2" y="30"/>
                    </a:lnTo>
                    <a:lnTo>
                      <a:pt x="2" y="24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20" y="16"/>
                    </a:lnTo>
                    <a:lnTo>
                      <a:pt x="26" y="20"/>
                    </a:lnTo>
                    <a:lnTo>
                      <a:pt x="32" y="22"/>
                    </a:lnTo>
                    <a:lnTo>
                      <a:pt x="36" y="20"/>
                    </a:lnTo>
                    <a:lnTo>
                      <a:pt x="36" y="10"/>
                    </a:lnTo>
                    <a:lnTo>
                      <a:pt x="42" y="16"/>
                    </a:lnTo>
                    <a:lnTo>
                      <a:pt x="52" y="14"/>
                    </a:lnTo>
                    <a:lnTo>
                      <a:pt x="56" y="6"/>
                    </a:lnTo>
                    <a:lnTo>
                      <a:pt x="66" y="6"/>
                    </a:lnTo>
                    <a:lnTo>
                      <a:pt x="68" y="0"/>
                    </a:lnTo>
                    <a:lnTo>
                      <a:pt x="83" y="0"/>
                    </a:lnTo>
                    <a:lnTo>
                      <a:pt x="83" y="6"/>
                    </a:lnTo>
                    <a:lnTo>
                      <a:pt x="93" y="10"/>
                    </a:lnTo>
                    <a:lnTo>
                      <a:pt x="109" y="8"/>
                    </a:lnTo>
                    <a:lnTo>
                      <a:pt x="103" y="16"/>
                    </a:lnTo>
                    <a:lnTo>
                      <a:pt x="101" y="24"/>
                    </a:lnTo>
                    <a:lnTo>
                      <a:pt x="95" y="26"/>
                    </a:lnTo>
                    <a:lnTo>
                      <a:pt x="83" y="32"/>
                    </a:lnTo>
                    <a:lnTo>
                      <a:pt x="83" y="42"/>
                    </a:lnTo>
                    <a:lnTo>
                      <a:pt x="83" y="52"/>
                    </a:lnTo>
                    <a:lnTo>
                      <a:pt x="91" y="60"/>
                    </a:lnTo>
                    <a:lnTo>
                      <a:pt x="101" y="66"/>
                    </a:lnTo>
                    <a:lnTo>
                      <a:pt x="111" y="72"/>
                    </a:lnTo>
                    <a:lnTo>
                      <a:pt x="113" y="84"/>
                    </a:lnTo>
                    <a:lnTo>
                      <a:pt x="119" y="94"/>
                    </a:lnTo>
                    <a:lnTo>
                      <a:pt x="129" y="102"/>
                    </a:lnTo>
                    <a:lnTo>
                      <a:pt x="145" y="102"/>
                    </a:lnTo>
                    <a:lnTo>
                      <a:pt x="149" y="106"/>
                    </a:lnTo>
                    <a:lnTo>
                      <a:pt x="145" y="108"/>
                    </a:lnTo>
                    <a:lnTo>
                      <a:pt x="151" y="114"/>
                    </a:lnTo>
                    <a:lnTo>
                      <a:pt x="161" y="118"/>
                    </a:lnTo>
                    <a:lnTo>
                      <a:pt x="175" y="124"/>
                    </a:lnTo>
                    <a:lnTo>
                      <a:pt x="183" y="132"/>
                    </a:lnTo>
                    <a:lnTo>
                      <a:pt x="187" y="138"/>
                    </a:lnTo>
                    <a:lnTo>
                      <a:pt x="181" y="142"/>
                    </a:lnTo>
                    <a:lnTo>
                      <a:pt x="175" y="136"/>
                    </a:lnTo>
                    <a:lnTo>
                      <a:pt x="167" y="130"/>
                    </a:lnTo>
                    <a:lnTo>
                      <a:pt x="159" y="132"/>
                    </a:lnTo>
                    <a:lnTo>
                      <a:pt x="155" y="140"/>
                    </a:lnTo>
                    <a:lnTo>
                      <a:pt x="161" y="148"/>
                    </a:lnTo>
                    <a:lnTo>
                      <a:pt x="165" y="152"/>
                    </a:lnTo>
                    <a:lnTo>
                      <a:pt x="167" y="156"/>
                    </a:lnTo>
                    <a:lnTo>
                      <a:pt x="159" y="158"/>
                    </a:lnTo>
                    <a:lnTo>
                      <a:pt x="157" y="164"/>
                    </a:lnTo>
                    <a:lnTo>
                      <a:pt x="151" y="172"/>
                    </a:lnTo>
                    <a:lnTo>
                      <a:pt x="145" y="176"/>
                    </a:lnTo>
                    <a:lnTo>
                      <a:pt x="141" y="170"/>
                    </a:lnTo>
                    <a:lnTo>
                      <a:pt x="143" y="162"/>
                    </a:lnTo>
                    <a:lnTo>
                      <a:pt x="147" y="148"/>
                    </a:lnTo>
                    <a:lnTo>
                      <a:pt x="143" y="136"/>
                    </a:lnTo>
                    <a:lnTo>
                      <a:pt x="131" y="132"/>
                    </a:lnTo>
                    <a:lnTo>
                      <a:pt x="129" y="126"/>
                    </a:lnTo>
                    <a:lnTo>
                      <a:pt x="119" y="126"/>
                    </a:lnTo>
                    <a:lnTo>
                      <a:pt x="109" y="112"/>
                    </a:lnTo>
                    <a:lnTo>
                      <a:pt x="95" y="112"/>
                    </a:lnTo>
                    <a:lnTo>
                      <a:pt x="83" y="96"/>
                    </a:lnTo>
                    <a:lnTo>
                      <a:pt x="75" y="92"/>
                    </a:lnTo>
                    <a:lnTo>
                      <a:pt x="56" y="84"/>
                    </a:lnTo>
                    <a:lnTo>
                      <a:pt x="54" y="68"/>
                    </a:lnTo>
                    <a:lnTo>
                      <a:pt x="52" y="60"/>
                    </a:lnTo>
                    <a:lnTo>
                      <a:pt x="40" y="56"/>
                    </a:lnTo>
                    <a:lnTo>
                      <a:pt x="26" y="52"/>
                    </a:lnTo>
                    <a:lnTo>
                      <a:pt x="20" y="58"/>
                    </a:lnTo>
                    <a:lnTo>
                      <a:pt x="18" y="64"/>
                    </a:lnTo>
                    <a:lnTo>
                      <a:pt x="10" y="6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90" name="Freeform 971"/>
              <p:cNvSpPr>
                <a:spLocks/>
              </p:cNvSpPr>
              <p:nvPr/>
            </p:nvSpPr>
            <p:spPr bwMode="auto">
              <a:xfrm>
                <a:off x="3131" y="1733"/>
                <a:ext cx="52" cy="60"/>
              </a:xfrm>
              <a:custGeom>
                <a:avLst/>
                <a:gdLst>
                  <a:gd name="T0" fmla="*/ 20 w 52"/>
                  <a:gd name="T1" fmla="*/ 60 h 60"/>
                  <a:gd name="T2" fmla="*/ 16 w 52"/>
                  <a:gd name="T3" fmla="*/ 48 h 60"/>
                  <a:gd name="T4" fmla="*/ 20 w 52"/>
                  <a:gd name="T5" fmla="*/ 36 h 60"/>
                  <a:gd name="T6" fmla="*/ 18 w 52"/>
                  <a:gd name="T7" fmla="*/ 32 h 60"/>
                  <a:gd name="T8" fmla="*/ 14 w 52"/>
                  <a:gd name="T9" fmla="*/ 26 h 60"/>
                  <a:gd name="T10" fmla="*/ 4 w 52"/>
                  <a:gd name="T11" fmla="*/ 18 h 60"/>
                  <a:gd name="T12" fmla="*/ 2 w 52"/>
                  <a:gd name="T13" fmla="*/ 10 h 60"/>
                  <a:gd name="T14" fmla="*/ 0 w 52"/>
                  <a:gd name="T15" fmla="*/ 4 h 60"/>
                  <a:gd name="T16" fmla="*/ 4 w 52"/>
                  <a:gd name="T17" fmla="*/ 0 h 60"/>
                  <a:gd name="T18" fmla="*/ 18 w 52"/>
                  <a:gd name="T19" fmla="*/ 2 h 60"/>
                  <a:gd name="T20" fmla="*/ 30 w 52"/>
                  <a:gd name="T21" fmla="*/ 6 h 60"/>
                  <a:gd name="T22" fmla="*/ 34 w 52"/>
                  <a:gd name="T23" fmla="*/ 14 h 60"/>
                  <a:gd name="T24" fmla="*/ 38 w 52"/>
                  <a:gd name="T25" fmla="*/ 22 h 60"/>
                  <a:gd name="T26" fmla="*/ 48 w 52"/>
                  <a:gd name="T27" fmla="*/ 28 h 60"/>
                  <a:gd name="T28" fmla="*/ 52 w 52"/>
                  <a:gd name="T29" fmla="*/ 36 h 60"/>
                  <a:gd name="T30" fmla="*/ 48 w 52"/>
                  <a:gd name="T31" fmla="*/ 42 h 60"/>
                  <a:gd name="T32" fmla="*/ 40 w 52"/>
                  <a:gd name="T33" fmla="*/ 42 h 60"/>
                  <a:gd name="T34" fmla="*/ 30 w 52"/>
                  <a:gd name="T35" fmla="*/ 40 h 60"/>
                  <a:gd name="T36" fmla="*/ 30 w 52"/>
                  <a:gd name="T37" fmla="*/ 48 h 60"/>
                  <a:gd name="T38" fmla="*/ 24 w 52"/>
                  <a:gd name="T39" fmla="*/ 56 h 60"/>
                  <a:gd name="T40" fmla="*/ 20 w 52"/>
                  <a:gd name="T4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60">
                    <a:moveTo>
                      <a:pt x="20" y="60"/>
                    </a:moveTo>
                    <a:lnTo>
                      <a:pt x="16" y="48"/>
                    </a:lnTo>
                    <a:lnTo>
                      <a:pt x="20" y="36"/>
                    </a:lnTo>
                    <a:lnTo>
                      <a:pt x="18" y="32"/>
                    </a:lnTo>
                    <a:lnTo>
                      <a:pt x="14" y="26"/>
                    </a:lnTo>
                    <a:lnTo>
                      <a:pt x="4" y="18"/>
                    </a:lnTo>
                    <a:lnTo>
                      <a:pt x="2" y="1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8" y="2"/>
                    </a:lnTo>
                    <a:lnTo>
                      <a:pt x="30" y="6"/>
                    </a:lnTo>
                    <a:lnTo>
                      <a:pt x="34" y="14"/>
                    </a:lnTo>
                    <a:lnTo>
                      <a:pt x="38" y="22"/>
                    </a:lnTo>
                    <a:lnTo>
                      <a:pt x="48" y="28"/>
                    </a:lnTo>
                    <a:lnTo>
                      <a:pt x="52" y="36"/>
                    </a:lnTo>
                    <a:lnTo>
                      <a:pt x="48" y="42"/>
                    </a:lnTo>
                    <a:lnTo>
                      <a:pt x="40" y="42"/>
                    </a:lnTo>
                    <a:lnTo>
                      <a:pt x="30" y="40"/>
                    </a:lnTo>
                    <a:lnTo>
                      <a:pt x="30" y="48"/>
                    </a:lnTo>
                    <a:lnTo>
                      <a:pt x="24" y="56"/>
                    </a:lnTo>
                    <a:lnTo>
                      <a:pt x="20" y="6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91" name="Freeform 972"/>
              <p:cNvSpPr>
                <a:spLocks/>
              </p:cNvSpPr>
              <p:nvPr/>
            </p:nvSpPr>
            <p:spPr bwMode="auto">
              <a:xfrm>
                <a:off x="3051" y="1653"/>
                <a:ext cx="286" cy="160"/>
              </a:xfrm>
              <a:custGeom>
                <a:avLst/>
                <a:gdLst>
                  <a:gd name="T0" fmla="*/ 158 w 286"/>
                  <a:gd name="T1" fmla="*/ 6 h 160"/>
                  <a:gd name="T2" fmla="*/ 168 w 286"/>
                  <a:gd name="T3" fmla="*/ 0 h 160"/>
                  <a:gd name="T4" fmla="*/ 192 w 286"/>
                  <a:gd name="T5" fmla="*/ 0 h 160"/>
                  <a:gd name="T6" fmla="*/ 194 w 286"/>
                  <a:gd name="T7" fmla="*/ 22 h 160"/>
                  <a:gd name="T8" fmla="*/ 216 w 286"/>
                  <a:gd name="T9" fmla="*/ 40 h 160"/>
                  <a:gd name="T10" fmla="*/ 250 w 286"/>
                  <a:gd name="T11" fmla="*/ 48 h 160"/>
                  <a:gd name="T12" fmla="*/ 286 w 286"/>
                  <a:gd name="T13" fmla="*/ 58 h 160"/>
                  <a:gd name="T14" fmla="*/ 284 w 286"/>
                  <a:gd name="T15" fmla="*/ 90 h 160"/>
                  <a:gd name="T16" fmla="*/ 258 w 286"/>
                  <a:gd name="T17" fmla="*/ 98 h 160"/>
                  <a:gd name="T18" fmla="*/ 242 w 286"/>
                  <a:gd name="T19" fmla="*/ 112 h 160"/>
                  <a:gd name="T20" fmla="*/ 208 w 286"/>
                  <a:gd name="T21" fmla="*/ 124 h 160"/>
                  <a:gd name="T22" fmla="*/ 190 w 286"/>
                  <a:gd name="T23" fmla="*/ 132 h 160"/>
                  <a:gd name="T24" fmla="*/ 206 w 286"/>
                  <a:gd name="T25" fmla="*/ 140 h 160"/>
                  <a:gd name="T26" fmla="*/ 216 w 286"/>
                  <a:gd name="T27" fmla="*/ 144 h 160"/>
                  <a:gd name="T28" fmla="*/ 238 w 286"/>
                  <a:gd name="T29" fmla="*/ 144 h 160"/>
                  <a:gd name="T30" fmla="*/ 234 w 286"/>
                  <a:gd name="T31" fmla="*/ 150 h 160"/>
                  <a:gd name="T32" fmla="*/ 210 w 286"/>
                  <a:gd name="T33" fmla="*/ 150 h 160"/>
                  <a:gd name="T34" fmla="*/ 194 w 286"/>
                  <a:gd name="T35" fmla="*/ 160 h 160"/>
                  <a:gd name="T36" fmla="*/ 184 w 286"/>
                  <a:gd name="T37" fmla="*/ 152 h 160"/>
                  <a:gd name="T38" fmla="*/ 170 w 286"/>
                  <a:gd name="T39" fmla="*/ 140 h 160"/>
                  <a:gd name="T40" fmla="*/ 184 w 286"/>
                  <a:gd name="T41" fmla="*/ 132 h 160"/>
                  <a:gd name="T42" fmla="*/ 162 w 286"/>
                  <a:gd name="T43" fmla="*/ 128 h 160"/>
                  <a:gd name="T44" fmla="*/ 146 w 286"/>
                  <a:gd name="T45" fmla="*/ 116 h 160"/>
                  <a:gd name="T46" fmla="*/ 138 w 286"/>
                  <a:gd name="T47" fmla="*/ 126 h 160"/>
                  <a:gd name="T48" fmla="*/ 120 w 286"/>
                  <a:gd name="T49" fmla="*/ 146 h 160"/>
                  <a:gd name="T50" fmla="*/ 110 w 286"/>
                  <a:gd name="T51" fmla="*/ 144 h 160"/>
                  <a:gd name="T52" fmla="*/ 100 w 286"/>
                  <a:gd name="T53" fmla="*/ 140 h 160"/>
                  <a:gd name="T54" fmla="*/ 110 w 286"/>
                  <a:gd name="T55" fmla="*/ 120 h 160"/>
                  <a:gd name="T56" fmla="*/ 132 w 286"/>
                  <a:gd name="T57" fmla="*/ 116 h 160"/>
                  <a:gd name="T58" fmla="*/ 118 w 286"/>
                  <a:gd name="T59" fmla="*/ 102 h 160"/>
                  <a:gd name="T60" fmla="*/ 98 w 286"/>
                  <a:gd name="T61" fmla="*/ 82 h 160"/>
                  <a:gd name="T62" fmla="*/ 84 w 286"/>
                  <a:gd name="T63" fmla="*/ 80 h 160"/>
                  <a:gd name="T64" fmla="*/ 68 w 286"/>
                  <a:gd name="T65" fmla="*/ 84 h 160"/>
                  <a:gd name="T66" fmla="*/ 44 w 286"/>
                  <a:gd name="T67" fmla="*/ 92 h 160"/>
                  <a:gd name="T68" fmla="*/ 10 w 286"/>
                  <a:gd name="T69" fmla="*/ 94 h 160"/>
                  <a:gd name="T70" fmla="*/ 0 w 286"/>
                  <a:gd name="T71" fmla="*/ 82 h 160"/>
                  <a:gd name="T72" fmla="*/ 8 w 286"/>
                  <a:gd name="T73" fmla="*/ 66 h 160"/>
                  <a:gd name="T74" fmla="*/ 18 w 286"/>
                  <a:gd name="T75" fmla="*/ 46 h 160"/>
                  <a:gd name="T76" fmla="*/ 32 w 286"/>
                  <a:gd name="T77" fmla="*/ 36 h 160"/>
                  <a:gd name="T78" fmla="*/ 28 w 286"/>
                  <a:gd name="T79" fmla="*/ 16 h 160"/>
                  <a:gd name="T80" fmla="*/ 84 w 286"/>
                  <a:gd name="T81" fmla="*/ 14 h 160"/>
                  <a:gd name="T82" fmla="*/ 114 w 286"/>
                  <a:gd name="T83" fmla="*/ 20 h 160"/>
                  <a:gd name="T84" fmla="*/ 138 w 286"/>
                  <a:gd name="T85" fmla="*/ 4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6" h="160">
                    <a:moveTo>
                      <a:pt x="150" y="2"/>
                    </a:moveTo>
                    <a:lnTo>
                      <a:pt x="158" y="6"/>
                    </a:lnTo>
                    <a:lnTo>
                      <a:pt x="164" y="4"/>
                    </a:lnTo>
                    <a:lnTo>
                      <a:pt x="168" y="0"/>
                    </a:lnTo>
                    <a:lnTo>
                      <a:pt x="176" y="0"/>
                    </a:lnTo>
                    <a:lnTo>
                      <a:pt x="192" y="0"/>
                    </a:lnTo>
                    <a:lnTo>
                      <a:pt x="196" y="10"/>
                    </a:lnTo>
                    <a:lnTo>
                      <a:pt x="194" y="22"/>
                    </a:lnTo>
                    <a:lnTo>
                      <a:pt x="212" y="26"/>
                    </a:lnTo>
                    <a:lnTo>
                      <a:pt x="216" y="40"/>
                    </a:lnTo>
                    <a:lnTo>
                      <a:pt x="248" y="42"/>
                    </a:lnTo>
                    <a:lnTo>
                      <a:pt x="250" y="48"/>
                    </a:lnTo>
                    <a:lnTo>
                      <a:pt x="270" y="48"/>
                    </a:lnTo>
                    <a:lnTo>
                      <a:pt x="286" y="58"/>
                    </a:lnTo>
                    <a:lnTo>
                      <a:pt x="286" y="78"/>
                    </a:lnTo>
                    <a:lnTo>
                      <a:pt x="284" y="90"/>
                    </a:lnTo>
                    <a:lnTo>
                      <a:pt x="268" y="94"/>
                    </a:lnTo>
                    <a:lnTo>
                      <a:pt x="258" y="98"/>
                    </a:lnTo>
                    <a:lnTo>
                      <a:pt x="256" y="106"/>
                    </a:lnTo>
                    <a:lnTo>
                      <a:pt x="242" y="112"/>
                    </a:lnTo>
                    <a:lnTo>
                      <a:pt x="224" y="116"/>
                    </a:lnTo>
                    <a:lnTo>
                      <a:pt x="208" y="124"/>
                    </a:lnTo>
                    <a:lnTo>
                      <a:pt x="192" y="128"/>
                    </a:lnTo>
                    <a:lnTo>
                      <a:pt x="190" y="132"/>
                    </a:lnTo>
                    <a:lnTo>
                      <a:pt x="200" y="134"/>
                    </a:lnTo>
                    <a:lnTo>
                      <a:pt x="206" y="140"/>
                    </a:lnTo>
                    <a:lnTo>
                      <a:pt x="210" y="142"/>
                    </a:lnTo>
                    <a:lnTo>
                      <a:pt x="216" y="144"/>
                    </a:lnTo>
                    <a:lnTo>
                      <a:pt x="232" y="142"/>
                    </a:lnTo>
                    <a:lnTo>
                      <a:pt x="238" y="144"/>
                    </a:lnTo>
                    <a:lnTo>
                      <a:pt x="240" y="150"/>
                    </a:lnTo>
                    <a:lnTo>
                      <a:pt x="234" y="150"/>
                    </a:lnTo>
                    <a:lnTo>
                      <a:pt x="220" y="150"/>
                    </a:lnTo>
                    <a:lnTo>
                      <a:pt x="210" y="150"/>
                    </a:lnTo>
                    <a:lnTo>
                      <a:pt x="202" y="154"/>
                    </a:lnTo>
                    <a:lnTo>
                      <a:pt x="194" y="160"/>
                    </a:lnTo>
                    <a:lnTo>
                      <a:pt x="184" y="160"/>
                    </a:lnTo>
                    <a:lnTo>
                      <a:pt x="184" y="152"/>
                    </a:lnTo>
                    <a:lnTo>
                      <a:pt x="180" y="146"/>
                    </a:lnTo>
                    <a:lnTo>
                      <a:pt x="170" y="140"/>
                    </a:lnTo>
                    <a:lnTo>
                      <a:pt x="176" y="136"/>
                    </a:lnTo>
                    <a:lnTo>
                      <a:pt x="184" y="132"/>
                    </a:lnTo>
                    <a:lnTo>
                      <a:pt x="184" y="128"/>
                    </a:lnTo>
                    <a:lnTo>
                      <a:pt x="162" y="128"/>
                    </a:lnTo>
                    <a:lnTo>
                      <a:pt x="158" y="116"/>
                    </a:lnTo>
                    <a:lnTo>
                      <a:pt x="146" y="116"/>
                    </a:lnTo>
                    <a:lnTo>
                      <a:pt x="138" y="118"/>
                    </a:lnTo>
                    <a:lnTo>
                      <a:pt x="138" y="126"/>
                    </a:lnTo>
                    <a:lnTo>
                      <a:pt x="126" y="134"/>
                    </a:lnTo>
                    <a:lnTo>
                      <a:pt x="120" y="146"/>
                    </a:lnTo>
                    <a:lnTo>
                      <a:pt x="114" y="140"/>
                    </a:lnTo>
                    <a:lnTo>
                      <a:pt x="110" y="144"/>
                    </a:lnTo>
                    <a:lnTo>
                      <a:pt x="100" y="142"/>
                    </a:lnTo>
                    <a:lnTo>
                      <a:pt x="100" y="140"/>
                    </a:lnTo>
                    <a:lnTo>
                      <a:pt x="110" y="128"/>
                    </a:lnTo>
                    <a:lnTo>
                      <a:pt x="110" y="120"/>
                    </a:lnTo>
                    <a:lnTo>
                      <a:pt x="128" y="122"/>
                    </a:lnTo>
                    <a:lnTo>
                      <a:pt x="132" y="116"/>
                    </a:lnTo>
                    <a:lnTo>
                      <a:pt x="128" y="108"/>
                    </a:lnTo>
                    <a:lnTo>
                      <a:pt x="118" y="102"/>
                    </a:lnTo>
                    <a:lnTo>
                      <a:pt x="110" y="86"/>
                    </a:lnTo>
                    <a:lnTo>
                      <a:pt x="98" y="82"/>
                    </a:lnTo>
                    <a:lnTo>
                      <a:pt x="88" y="80"/>
                    </a:lnTo>
                    <a:lnTo>
                      <a:pt x="84" y="80"/>
                    </a:lnTo>
                    <a:lnTo>
                      <a:pt x="80" y="84"/>
                    </a:lnTo>
                    <a:lnTo>
                      <a:pt x="68" y="84"/>
                    </a:lnTo>
                    <a:lnTo>
                      <a:pt x="64" y="92"/>
                    </a:lnTo>
                    <a:lnTo>
                      <a:pt x="44" y="92"/>
                    </a:lnTo>
                    <a:lnTo>
                      <a:pt x="32" y="86"/>
                    </a:lnTo>
                    <a:lnTo>
                      <a:pt x="10" y="94"/>
                    </a:lnTo>
                    <a:lnTo>
                      <a:pt x="6" y="86"/>
                    </a:lnTo>
                    <a:lnTo>
                      <a:pt x="0" y="82"/>
                    </a:lnTo>
                    <a:lnTo>
                      <a:pt x="4" y="76"/>
                    </a:lnTo>
                    <a:lnTo>
                      <a:pt x="8" y="66"/>
                    </a:lnTo>
                    <a:lnTo>
                      <a:pt x="10" y="58"/>
                    </a:lnTo>
                    <a:lnTo>
                      <a:pt x="18" y="46"/>
                    </a:lnTo>
                    <a:lnTo>
                      <a:pt x="22" y="42"/>
                    </a:lnTo>
                    <a:lnTo>
                      <a:pt x="32" y="36"/>
                    </a:lnTo>
                    <a:lnTo>
                      <a:pt x="28" y="24"/>
                    </a:lnTo>
                    <a:lnTo>
                      <a:pt x="28" y="16"/>
                    </a:lnTo>
                    <a:lnTo>
                      <a:pt x="36" y="4"/>
                    </a:lnTo>
                    <a:lnTo>
                      <a:pt x="84" y="14"/>
                    </a:lnTo>
                    <a:lnTo>
                      <a:pt x="112" y="14"/>
                    </a:lnTo>
                    <a:lnTo>
                      <a:pt x="114" y="20"/>
                    </a:lnTo>
                    <a:lnTo>
                      <a:pt x="134" y="22"/>
                    </a:lnTo>
                    <a:lnTo>
                      <a:pt x="138" y="4"/>
                    </a:lnTo>
                    <a:lnTo>
                      <a:pt x="150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92" name="Freeform 973"/>
              <p:cNvSpPr>
                <a:spLocks/>
              </p:cNvSpPr>
              <p:nvPr/>
            </p:nvSpPr>
            <p:spPr bwMode="auto">
              <a:xfrm>
                <a:off x="3029" y="1737"/>
                <a:ext cx="142" cy="90"/>
              </a:xfrm>
              <a:custGeom>
                <a:avLst/>
                <a:gdLst>
                  <a:gd name="T0" fmla="*/ 32 w 142"/>
                  <a:gd name="T1" fmla="*/ 10 h 90"/>
                  <a:gd name="T2" fmla="*/ 46 w 142"/>
                  <a:gd name="T3" fmla="*/ 4 h 90"/>
                  <a:gd name="T4" fmla="*/ 54 w 142"/>
                  <a:gd name="T5" fmla="*/ 2 h 90"/>
                  <a:gd name="T6" fmla="*/ 66 w 142"/>
                  <a:gd name="T7" fmla="*/ 8 h 90"/>
                  <a:gd name="T8" fmla="*/ 86 w 142"/>
                  <a:gd name="T9" fmla="*/ 8 h 90"/>
                  <a:gd name="T10" fmla="*/ 90 w 142"/>
                  <a:gd name="T11" fmla="*/ 0 h 90"/>
                  <a:gd name="T12" fmla="*/ 102 w 142"/>
                  <a:gd name="T13" fmla="*/ 0 h 90"/>
                  <a:gd name="T14" fmla="*/ 106 w 142"/>
                  <a:gd name="T15" fmla="*/ 10 h 90"/>
                  <a:gd name="T16" fmla="*/ 108 w 142"/>
                  <a:gd name="T17" fmla="*/ 16 h 90"/>
                  <a:gd name="T18" fmla="*/ 120 w 142"/>
                  <a:gd name="T19" fmla="*/ 28 h 90"/>
                  <a:gd name="T20" fmla="*/ 122 w 142"/>
                  <a:gd name="T21" fmla="*/ 32 h 90"/>
                  <a:gd name="T22" fmla="*/ 118 w 142"/>
                  <a:gd name="T23" fmla="*/ 42 h 90"/>
                  <a:gd name="T24" fmla="*/ 120 w 142"/>
                  <a:gd name="T25" fmla="*/ 52 h 90"/>
                  <a:gd name="T26" fmla="*/ 122 w 142"/>
                  <a:gd name="T27" fmla="*/ 58 h 90"/>
                  <a:gd name="T28" fmla="*/ 132 w 142"/>
                  <a:gd name="T29" fmla="*/ 60 h 90"/>
                  <a:gd name="T30" fmla="*/ 136 w 142"/>
                  <a:gd name="T31" fmla="*/ 56 h 90"/>
                  <a:gd name="T32" fmla="*/ 142 w 142"/>
                  <a:gd name="T33" fmla="*/ 62 h 90"/>
                  <a:gd name="T34" fmla="*/ 138 w 142"/>
                  <a:gd name="T35" fmla="*/ 68 h 90"/>
                  <a:gd name="T36" fmla="*/ 130 w 142"/>
                  <a:gd name="T37" fmla="*/ 72 h 90"/>
                  <a:gd name="T38" fmla="*/ 126 w 142"/>
                  <a:gd name="T39" fmla="*/ 78 h 90"/>
                  <a:gd name="T40" fmla="*/ 124 w 142"/>
                  <a:gd name="T41" fmla="*/ 90 h 90"/>
                  <a:gd name="T42" fmla="*/ 118 w 142"/>
                  <a:gd name="T43" fmla="*/ 90 h 90"/>
                  <a:gd name="T44" fmla="*/ 106 w 142"/>
                  <a:gd name="T45" fmla="*/ 84 h 90"/>
                  <a:gd name="T46" fmla="*/ 92 w 142"/>
                  <a:gd name="T47" fmla="*/ 80 h 90"/>
                  <a:gd name="T48" fmla="*/ 84 w 142"/>
                  <a:gd name="T49" fmla="*/ 88 h 90"/>
                  <a:gd name="T50" fmla="*/ 72 w 142"/>
                  <a:gd name="T51" fmla="*/ 88 h 90"/>
                  <a:gd name="T52" fmla="*/ 44 w 142"/>
                  <a:gd name="T53" fmla="*/ 88 h 90"/>
                  <a:gd name="T54" fmla="*/ 32 w 142"/>
                  <a:gd name="T55" fmla="*/ 84 h 90"/>
                  <a:gd name="T56" fmla="*/ 32 w 142"/>
                  <a:gd name="T57" fmla="*/ 74 h 90"/>
                  <a:gd name="T58" fmla="*/ 16 w 142"/>
                  <a:gd name="T59" fmla="*/ 72 h 90"/>
                  <a:gd name="T60" fmla="*/ 8 w 142"/>
                  <a:gd name="T61" fmla="*/ 60 h 90"/>
                  <a:gd name="T62" fmla="*/ 2 w 142"/>
                  <a:gd name="T63" fmla="*/ 52 h 90"/>
                  <a:gd name="T64" fmla="*/ 0 w 142"/>
                  <a:gd name="T65" fmla="*/ 44 h 90"/>
                  <a:gd name="T66" fmla="*/ 14 w 142"/>
                  <a:gd name="T67" fmla="*/ 30 h 90"/>
                  <a:gd name="T68" fmla="*/ 24 w 142"/>
                  <a:gd name="T69" fmla="*/ 16 h 90"/>
                  <a:gd name="T70" fmla="*/ 32 w 142"/>
                  <a:gd name="T71" fmla="*/ 1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2" h="90">
                    <a:moveTo>
                      <a:pt x="32" y="10"/>
                    </a:moveTo>
                    <a:lnTo>
                      <a:pt x="46" y="4"/>
                    </a:lnTo>
                    <a:lnTo>
                      <a:pt x="54" y="2"/>
                    </a:lnTo>
                    <a:lnTo>
                      <a:pt x="66" y="8"/>
                    </a:lnTo>
                    <a:lnTo>
                      <a:pt x="86" y="8"/>
                    </a:lnTo>
                    <a:lnTo>
                      <a:pt x="90" y="0"/>
                    </a:lnTo>
                    <a:lnTo>
                      <a:pt x="102" y="0"/>
                    </a:lnTo>
                    <a:lnTo>
                      <a:pt x="106" y="10"/>
                    </a:lnTo>
                    <a:lnTo>
                      <a:pt x="108" y="16"/>
                    </a:lnTo>
                    <a:lnTo>
                      <a:pt x="120" y="28"/>
                    </a:lnTo>
                    <a:lnTo>
                      <a:pt x="122" y="32"/>
                    </a:lnTo>
                    <a:lnTo>
                      <a:pt x="118" y="42"/>
                    </a:lnTo>
                    <a:lnTo>
                      <a:pt x="120" y="52"/>
                    </a:lnTo>
                    <a:lnTo>
                      <a:pt x="122" y="58"/>
                    </a:lnTo>
                    <a:lnTo>
                      <a:pt x="132" y="60"/>
                    </a:lnTo>
                    <a:lnTo>
                      <a:pt x="136" y="56"/>
                    </a:lnTo>
                    <a:lnTo>
                      <a:pt x="142" y="62"/>
                    </a:lnTo>
                    <a:lnTo>
                      <a:pt x="138" y="68"/>
                    </a:lnTo>
                    <a:lnTo>
                      <a:pt x="130" y="72"/>
                    </a:lnTo>
                    <a:lnTo>
                      <a:pt x="126" y="78"/>
                    </a:lnTo>
                    <a:lnTo>
                      <a:pt x="124" y="90"/>
                    </a:lnTo>
                    <a:lnTo>
                      <a:pt x="118" y="90"/>
                    </a:lnTo>
                    <a:lnTo>
                      <a:pt x="106" y="84"/>
                    </a:lnTo>
                    <a:lnTo>
                      <a:pt x="92" y="80"/>
                    </a:lnTo>
                    <a:lnTo>
                      <a:pt x="84" y="88"/>
                    </a:lnTo>
                    <a:lnTo>
                      <a:pt x="72" y="88"/>
                    </a:lnTo>
                    <a:lnTo>
                      <a:pt x="44" y="88"/>
                    </a:lnTo>
                    <a:lnTo>
                      <a:pt x="32" y="84"/>
                    </a:lnTo>
                    <a:lnTo>
                      <a:pt x="32" y="74"/>
                    </a:lnTo>
                    <a:lnTo>
                      <a:pt x="16" y="72"/>
                    </a:lnTo>
                    <a:lnTo>
                      <a:pt x="8" y="60"/>
                    </a:lnTo>
                    <a:lnTo>
                      <a:pt x="2" y="52"/>
                    </a:lnTo>
                    <a:lnTo>
                      <a:pt x="0" y="44"/>
                    </a:lnTo>
                    <a:lnTo>
                      <a:pt x="14" y="30"/>
                    </a:lnTo>
                    <a:lnTo>
                      <a:pt x="24" y="16"/>
                    </a:lnTo>
                    <a:lnTo>
                      <a:pt x="32" y="1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93" name="Freeform 974"/>
              <p:cNvSpPr>
                <a:spLocks/>
              </p:cNvSpPr>
              <p:nvPr/>
            </p:nvSpPr>
            <p:spPr bwMode="auto">
              <a:xfrm>
                <a:off x="3055" y="1817"/>
                <a:ext cx="98" cy="56"/>
              </a:xfrm>
              <a:custGeom>
                <a:avLst/>
                <a:gdLst>
                  <a:gd name="T0" fmla="*/ 18 w 98"/>
                  <a:gd name="T1" fmla="*/ 8 h 56"/>
                  <a:gd name="T2" fmla="*/ 46 w 98"/>
                  <a:gd name="T3" fmla="*/ 8 h 56"/>
                  <a:gd name="T4" fmla="*/ 58 w 98"/>
                  <a:gd name="T5" fmla="*/ 8 h 56"/>
                  <a:gd name="T6" fmla="*/ 66 w 98"/>
                  <a:gd name="T7" fmla="*/ 0 h 56"/>
                  <a:gd name="T8" fmla="*/ 80 w 98"/>
                  <a:gd name="T9" fmla="*/ 4 h 56"/>
                  <a:gd name="T10" fmla="*/ 92 w 98"/>
                  <a:gd name="T11" fmla="*/ 10 h 56"/>
                  <a:gd name="T12" fmla="*/ 98 w 98"/>
                  <a:gd name="T13" fmla="*/ 10 h 56"/>
                  <a:gd name="T14" fmla="*/ 98 w 98"/>
                  <a:gd name="T15" fmla="*/ 14 h 56"/>
                  <a:gd name="T16" fmla="*/ 90 w 98"/>
                  <a:gd name="T17" fmla="*/ 16 h 56"/>
                  <a:gd name="T18" fmla="*/ 90 w 98"/>
                  <a:gd name="T19" fmla="*/ 28 h 56"/>
                  <a:gd name="T20" fmla="*/ 82 w 98"/>
                  <a:gd name="T21" fmla="*/ 36 h 56"/>
                  <a:gd name="T22" fmla="*/ 84 w 98"/>
                  <a:gd name="T23" fmla="*/ 38 h 56"/>
                  <a:gd name="T24" fmla="*/ 92 w 98"/>
                  <a:gd name="T25" fmla="*/ 42 h 56"/>
                  <a:gd name="T26" fmla="*/ 90 w 98"/>
                  <a:gd name="T27" fmla="*/ 46 h 56"/>
                  <a:gd name="T28" fmla="*/ 80 w 98"/>
                  <a:gd name="T29" fmla="*/ 44 h 56"/>
                  <a:gd name="T30" fmla="*/ 72 w 98"/>
                  <a:gd name="T31" fmla="*/ 42 h 56"/>
                  <a:gd name="T32" fmla="*/ 64 w 98"/>
                  <a:gd name="T33" fmla="*/ 46 h 56"/>
                  <a:gd name="T34" fmla="*/ 60 w 98"/>
                  <a:gd name="T35" fmla="*/ 52 h 56"/>
                  <a:gd name="T36" fmla="*/ 60 w 98"/>
                  <a:gd name="T37" fmla="*/ 56 h 56"/>
                  <a:gd name="T38" fmla="*/ 52 w 98"/>
                  <a:gd name="T39" fmla="*/ 56 h 56"/>
                  <a:gd name="T40" fmla="*/ 40 w 98"/>
                  <a:gd name="T41" fmla="*/ 56 h 56"/>
                  <a:gd name="T42" fmla="*/ 30 w 98"/>
                  <a:gd name="T43" fmla="*/ 52 h 56"/>
                  <a:gd name="T44" fmla="*/ 24 w 98"/>
                  <a:gd name="T45" fmla="*/ 52 h 56"/>
                  <a:gd name="T46" fmla="*/ 14 w 98"/>
                  <a:gd name="T47" fmla="*/ 54 h 56"/>
                  <a:gd name="T48" fmla="*/ 12 w 98"/>
                  <a:gd name="T49" fmla="*/ 48 h 56"/>
                  <a:gd name="T50" fmla="*/ 6 w 98"/>
                  <a:gd name="T51" fmla="*/ 42 h 56"/>
                  <a:gd name="T52" fmla="*/ 4 w 98"/>
                  <a:gd name="T53" fmla="*/ 34 h 56"/>
                  <a:gd name="T54" fmla="*/ 10 w 98"/>
                  <a:gd name="T55" fmla="*/ 22 h 56"/>
                  <a:gd name="T56" fmla="*/ 4 w 98"/>
                  <a:gd name="T57" fmla="*/ 14 h 56"/>
                  <a:gd name="T58" fmla="*/ 0 w 98"/>
                  <a:gd name="T59" fmla="*/ 8 h 56"/>
                  <a:gd name="T60" fmla="*/ 6 w 98"/>
                  <a:gd name="T61" fmla="*/ 4 h 56"/>
                  <a:gd name="T62" fmla="*/ 18 w 98"/>
                  <a:gd name="T63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8" h="56">
                    <a:moveTo>
                      <a:pt x="18" y="8"/>
                    </a:moveTo>
                    <a:lnTo>
                      <a:pt x="46" y="8"/>
                    </a:lnTo>
                    <a:lnTo>
                      <a:pt x="58" y="8"/>
                    </a:lnTo>
                    <a:lnTo>
                      <a:pt x="66" y="0"/>
                    </a:lnTo>
                    <a:lnTo>
                      <a:pt x="80" y="4"/>
                    </a:lnTo>
                    <a:lnTo>
                      <a:pt x="92" y="10"/>
                    </a:lnTo>
                    <a:lnTo>
                      <a:pt x="98" y="10"/>
                    </a:lnTo>
                    <a:lnTo>
                      <a:pt x="98" y="14"/>
                    </a:lnTo>
                    <a:lnTo>
                      <a:pt x="90" y="16"/>
                    </a:lnTo>
                    <a:lnTo>
                      <a:pt x="90" y="28"/>
                    </a:lnTo>
                    <a:lnTo>
                      <a:pt x="82" y="36"/>
                    </a:lnTo>
                    <a:lnTo>
                      <a:pt x="84" y="38"/>
                    </a:lnTo>
                    <a:lnTo>
                      <a:pt x="92" y="42"/>
                    </a:lnTo>
                    <a:lnTo>
                      <a:pt x="90" y="46"/>
                    </a:lnTo>
                    <a:lnTo>
                      <a:pt x="80" y="44"/>
                    </a:lnTo>
                    <a:lnTo>
                      <a:pt x="72" y="42"/>
                    </a:lnTo>
                    <a:lnTo>
                      <a:pt x="64" y="46"/>
                    </a:lnTo>
                    <a:lnTo>
                      <a:pt x="60" y="52"/>
                    </a:lnTo>
                    <a:lnTo>
                      <a:pt x="60" y="56"/>
                    </a:lnTo>
                    <a:lnTo>
                      <a:pt x="52" y="56"/>
                    </a:lnTo>
                    <a:lnTo>
                      <a:pt x="40" y="56"/>
                    </a:lnTo>
                    <a:lnTo>
                      <a:pt x="30" y="52"/>
                    </a:lnTo>
                    <a:lnTo>
                      <a:pt x="24" y="52"/>
                    </a:lnTo>
                    <a:lnTo>
                      <a:pt x="14" y="54"/>
                    </a:lnTo>
                    <a:lnTo>
                      <a:pt x="12" y="48"/>
                    </a:lnTo>
                    <a:lnTo>
                      <a:pt x="6" y="42"/>
                    </a:lnTo>
                    <a:lnTo>
                      <a:pt x="4" y="34"/>
                    </a:lnTo>
                    <a:lnTo>
                      <a:pt x="10" y="22"/>
                    </a:lnTo>
                    <a:lnTo>
                      <a:pt x="4" y="14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18" y="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694" name="Group 975"/>
              <p:cNvGrpSpPr>
                <a:grpSpLocks/>
              </p:cNvGrpSpPr>
              <p:nvPr/>
            </p:nvGrpSpPr>
            <p:grpSpPr bwMode="auto">
              <a:xfrm>
                <a:off x="3009" y="1849"/>
                <a:ext cx="110" cy="142"/>
                <a:chOff x="3009" y="1849"/>
                <a:chExt cx="110" cy="142"/>
              </a:xfrm>
              <a:grpFill/>
            </p:grpSpPr>
            <p:sp>
              <p:nvSpPr>
                <p:cNvPr id="696" name="Freeform 976"/>
                <p:cNvSpPr>
                  <a:spLocks/>
                </p:cNvSpPr>
                <p:nvPr/>
              </p:nvSpPr>
              <p:spPr bwMode="auto">
                <a:xfrm>
                  <a:off x="3029" y="1851"/>
                  <a:ext cx="40" cy="32"/>
                </a:xfrm>
                <a:custGeom>
                  <a:avLst/>
                  <a:gdLst>
                    <a:gd name="T0" fmla="*/ 30 w 40"/>
                    <a:gd name="T1" fmla="*/ 0 h 32"/>
                    <a:gd name="T2" fmla="*/ 32 w 40"/>
                    <a:gd name="T3" fmla="*/ 8 h 32"/>
                    <a:gd name="T4" fmla="*/ 38 w 40"/>
                    <a:gd name="T5" fmla="*/ 14 h 32"/>
                    <a:gd name="T6" fmla="*/ 40 w 40"/>
                    <a:gd name="T7" fmla="*/ 20 h 32"/>
                    <a:gd name="T8" fmla="*/ 32 w 40"/>
                    <a:gd name="T9" fmla="*/ 26 h 32"/>
                    <a:gd name="T10" fmla="*/ 20 w 40"/>
                    <a:gd name="T11" fmla="*/ 28 h 32"/>
                    <a:gd name="T12" fmla="*/ 6 w 40"/>
                    <a:gd name="T13" fmla="*/ 32 h 32"/>
                    <a:gd name="T14" fmla="*/ 0 w 40"/>
                    <a:gd name="T15" fmla="*/ 20 h 32"/>
                    <a:gd name="T16" fmla="*/ 2 w 40"/>
                    <a:gd name="T17" fmla="*/ 6 h 32"/>
                    <a:gd name="T18" fmla="*/ 10 w 40"/>
                    <a:gd name="T19" fmla="*/ 6 h 32"/>
                    <a:gd name="T20" fmla="*/ 20 w 40"/>
                    <a:gd name="T21" fmla="*/ 2 h 32"/>
                    <a:gd name="T22" fmla="*/ 30 w 40"/>
                    <a:gd name="T23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32">
                      <a:moveTo>
                        <a:pt x="30" y="0"/>
                      </a:moveTo>
                      <a:lnTo>
                        <a:pt x="32" y="8"/>
                      </a:lnTo>
                      <a:lnTo>
                        <a:pt x="38" y="14"/>
                      </a:lnTo>
                      <a:lnTo>
                        <a:pt x="40" y="20"/>
                      </a:lnTo>
                      <a:lnTo>
                        <a:pt x="32" y="26"/>
                      </a:lnTo>
                      <a:lnTo>
                        <a:pt x="20" y="28"/>
                      </a:lnTo>
                      <a:lnTo>
                        <a:pt x="6" y="32"/>
                      </a:lnTo>
                      <a:lnTo>
                        <a:pt x="0" y="20"/>
                      </a:lnTo>
                      <a:lnTo>
                        <a:pt x="2" y="6"/>
                      </a:lnTo>
                      <a:lnTo>
                        <a:pt x="10" y="6"/>
                      </a:lnTo>
                      <a:lnTo>
                        <a:pt x="20" y="2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97" name="Freeform 977"/>
                <p:cNvSpPr>
                  <a:spLocks/>
                </p:cNvSpPr>
                <p:nvPr/>
              </p:nvSpPr>
              <p:spPr bwMode="auto">
                <a:xfrm>
                  <a:off x="3075" y="1981"/>
                  <a:ext cx="44" cy="10"/>
                </a:xfrm>
                <a:custGeom>
                  <a:avLst/>
                  <a:gdLst>
                    <a:gd name="T0" fmla="*/ 4 w 44"/>
                    <a:gd name="T1" fmla="*/ 0 h 10"/>
                    <a:gd name="T2" fmla="*/ 10 w 44"/>
                    <a:gd name="T3" fmla="*/ 0 h 10"/>
                    <a:gd name="T4" fmla="*/ 16 w 44"/>
                    <a:gd name="T5" fmla="*/ 2 h 10"/>
                    <a:gd name="T6" fmla="*/ 22 w 44"/>
                    <a:gd name="T7" fmla="*/ 2 h 10"/>
                    <a:gd name="T8" fmla="*/ 30 w 44"/>
                    <a:gd name="T9" fmla="*/ 2 h 10"/>
                    <a:gd name="T10" fmla="*/ 34 w 44"/>
                    <a:gd name="T11" fmla="*/ 2 h 10"/>
                    <a:gd name="T12" fmla="*/ 42 w 44"/>
                    <a:gd name="T13" fmla="*/ 4 h 10"/>
                    <a:gd name="T14" fmla="*/ 44 w 44"/>
                    <a:gd name="T15" fmla="*/ 8 h 10"/>
                    <a:gd name="T16" fmla="*/ 40 w 44"/>
                    <a:gd name="T17" fmla="*/ 10 h 10"/>
                    <a:gd name="T18" fmla="*/ 32 w 44"/>
                    <a:gd name="T19" fmla="*/ 8 h 10"/>
                    <a:gd name="T20" fmla="*/ 24 w 44"/>
                    <a:gd name="T21" fmla="*/ 8 h 10"/>
                    <a:gd name="T22" fmla="*/ 18 w 44"/>
                    <a:gd name="T23" fmla="*/ 10 h 10"/>
                    <a:gd name="T24" fmla="*/ 16 w 44"/>
                    <a:gd name="T25" fmla="*/ 6 h 10"/>
                    <a:gd name="T26" fmla="*/ 8 w 44"/>
                    <a:gd name="T27" fmla="*/ 6 h 10"/>
                    <a:gd name="T28" fmla="*/ 0 w 44"/>
                    <a:gd name="T29" fmla="*/ 4 h 10"/>
                    <a:gd name="T30" fmla="*/ 4 w 44"/>
                    <a:gd name="T3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4" h="10">
                      <a:moveTo>
                        <a:pt x="4" y="0"/>
                      </a:moveTo>
                      <a:lnTo>
                        <a:pt x="10" y="0"/>
                      </a:lnTo>
                      <a:lnTo>
                        <a:pt x="16" y="2"/>
                      </a:lnTo>
                      <a:lnTo>
                        <a:pt x="22" y="2"/>
                      </a:lnTo>
                      <a:lnTo>
                        <a:pt x="30" y="2"/>
                      </a:lnTo>
                      <a:lnTo>
                        <a:pt x="34" y="2"/>
                      </a:lnTo>
                      <a:lnTo>
                        <a:pt x="42" y="4"/>
                      </a:lnTo>
                      <a:lnTo>
                        <a:pt x="44" y="8"/>
                      </a:lnTo>
                      <a:lnTo>
                        <a:pt x="40" y="10"/>
                      </a:lnTo>
                      <a:lnTo>
                        <a:pt x="32" y="8"/>
                      </a:lnTo>
                      <a:lnTo>
                        <a:pt x="24" y="8"/>
                      </a:lnTo>
                      <a:lnTo>
                        <a:pt x="18" y="1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98" name="Freeform 978"/>
                <p:cNvSpPr>
                  <a:spLocks/>
                </p:cNvSpPr>
                <p:nvPr/>
              </p:nvSpPr>
              <p:spPr bwMode="auto">
                <a:xfrm>
                  <a:off x="3021" y="1867"/>
                  <a:ext cx="94" cy="98"/>
                </a:xfrm>
                <a:custGeom>
                  <a:avLst/>
                  <a:gdLst>
                    <a:gd name="T0" fmla="*/ 46 w 94"/>
                    <a:gd name="T1" fmla="*/ 64 h 98"/>
                    <a:gd name="T2" fmla="*/ 38 w 94"/>
                    <a:gd name="T3" fmla="*/ 68 h 98"/>
                    <a:gd name="T4" fmla="*/ 24 w 94"/>
                    <a:gd name="T5" fmla="*/ 66 h 98"/>
                    <a:gd name="T6" fmla="*/ 20 w 94"/>
                    <a:gd name="T7" fmla="*/ 78 h 98"/>
                    <a:gd name="T8" fmla="*/ 26 w 94"/>
                    <a:gd name="T9" fmla="*/ 88 h 98"/>
                    <a:gd name="T10" fmla="*/ 32 w 94"/>
                    <a:gd name="T11" fmla="*/ 86 h 98"/>
                    <a:gd name="T12" fmla="*/ 36 w 94"/>
                    <a:gd name="T13" fmla="*/ 98 h 98"/>
                    <a:gd name="T14" fmla="*/ 42 w 94"/>
                    <a:gd name="T15" fmla="*/ 92 h 98"/>
                    <a:gd name="T16" fmla="*/ 48 w 94"/>
                    <a:gd name="T17" fmla="*/ 94 h 98"/>
                    <a:gd name="T18" fmla="*/ 44 w 94"/>
                    <a:gd name="T19" fmla="*/ 86 h 98"/>
                    <a:gd name="T20" fmla="*/ 42 w 94"/>
                    <a:gd name="T21" fmla="*/ 76 h 98"/>
                    <a:gd name="T22" fmla="*/ 52 w 94"/>
                    <a:gd name="T23" fmla="*/ 74 h 98"/>
                    <a:gd name="T24" fmla="*/ 48 w 94"/>
                    <a:gd name="T25" fmla="*/ 64 h 98"/>
                    <a:gd name="T26" fmla="*/ 58 w 94"/>
                    <a:gd name="T27" fmla="*/ 70 h 98"/>
                    <a:gd name="T28" fmla="*/ 62 w 94"/>
                    <a:gd name="T29" fmla="*/ 60 h 98"/>
                    <a:gd name="T30" fmla="*/ 50 w 94"/>
                    <a:gd name="T31" fmla="*/ 54 h 98"/>
                    <a:gd name="T32" fmla="*/ 44 w 94"/>
                    <a:gd name="T33" fmla="*/ 44 h 98"/>
                    <a:gd name="T34" fmla="*/ 38 w 94"/>
                    <a:gd name="T35" fmla="*/ 32 h 98"/>
                    <a:gd name="T36" fmla="*/ 38 w 94"/>
                    <a:gd name="T37" fmla="*/ 22 h 98"/>
                    <a:gd name="T38" fmla="*/ 48 w 94"/>
                    <a:gd name="T39" fmla="*/ 26 h 98"/>
                    <a:gd name="T40" fmla="*/ 58 w 94"/>
                    <a:gd name="T41" fmla="*/ 26 h 98"/>
                    <a:gd name="T42" fmla="*/ 58 w 94"/>
                    <a:gd name="T43" fmla="*/ 16 h 98"/>
                    <a:gd name="T44" fmla="*/ 70 w 94"/>
                    <a:gd name="T45" fmla="*/ 14 h 98"/>
                    <a:gd name="T46" fmla="*/ 84 w 94"/>
                    <a:gd name="T47" fmla="*/ 14 h 98"/>
                    <a:gd name="T48" fmla="*/ 94 w 94"/>
                    <a:gd name="T49" fmla="*/ 12 h 98"/>
                    <a:gd name="T50" fmla="*/ 86 w 94"/>
                    <a:gd name="T51" fmla="*/ 6 h 98"/>
                    <a:gd name="T52" fmla="*/ 70 w 94"/>
                    <a:gd name="T53" fmla="*/ 4 h 98"/>
                    <a:gd name="T54" fmla="*/ 58 w 94"/>
                    <a:gd name="T55" fmla="*/ 0 h 98"/>
                    <a:gd name="T56" fmla="*/ 40 w 94"/>
                    <a:gd name="T57" fmla="*/ 10 h 98"/>
                    <a:gd name="T58" fmla="*/ 26 w 94"/>
                    <a:gd name="T59" fmla="*/ 12 h 98"/>
                    <a:gd name="T60" fmla="*/ 14 w 94"/>
                    <a:gd name="T61" fmla="*/ 16 h 98"/>
                    <a:gd name="T62" fmla="*/ 10 w 94"/>
                    <a:gd name="T63" fmla="*/ 26 h 98"/>
                    <a:gd name="T64" fmla="*/ 0 w 94"/>
                    <a:gd name="T65" fmla="*/ 38 h 98"/>
                    <a:gd name="T66" fmla="*/ 10 w 94"/>
                    <a:gd name="T67" fmla="*/ 46 h 98"/>
                    <a:gd name="T68" fmla="*/ 20 w 94"/>
                    <a:gd name="T69" fmla="*/ 48 h 98"/>
                    <a:gd name="T70" fmla="*/ 14 w 94"/>
                    <a:gd name="T71" fmla="*/ 58 h 98"/>
                    <a:gd name="T72" fmla="*/ 26 w 94"/>
                    <a:gd name="T73" fmla="*/ 58 h 98"/>
                    <a:gd name="T74" fmla="*/ 42 w 94"/>
                    <a:gd name="T75" fmla="*/ 62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4" h="98">
                      <a:moveTo>
                        <a:pt x="42" y="62"/>
                      </a:moveTo>
                      <a:lnTo>
                        <a:pt x="46" y="64"/>
                      </a:lnTo>
                      <a:lnTo>
                        <a:pt x="44" y="68"/>
                      </a:lnTo>
                      <a:lnTo>
                        <a:pt x="38" y="68"/>
                      </a:lnTo>
                      <a:lnTo>
                        <a:pt x="30" y="66"/>
                      </a:lnTo>
                      <a:lnTo>
                        <a:pt x="24" y="66"/>
                      </a:lnTo>
                      <a:lnTo>
                        <a:pt x="20" y="70"/>
                      </a:lnTo>
                      <a:lnTo>
                        <a:pt x="20" y="78"/>
                      </a:lnTo>
                      <a:lnTo>
                        <a:pt x="26" y="82"/>
                      </a:lnTo>
                      <a:lnTo>
                        <a:pt x="26" y="88"/>
                      </a:lnTo>
                      <a:lnTo>
                        <a:pt x="28" y="92"/>
                      </a:lnTo>
                      <a:lnTo>
                        <a:pt x="32" y="86"/>
                      </a:lnTo>
                      <a:lnTo>
                        <a:pt x="34" y="90"/>
                      </a:lnTo>
                      <a:lnTo>
                        <a:pt x="36" y="98"/>
                      </a:lnTo>
                      <a:lnTo>
                        <a:pt x="42" y="96"/>
                      </a:lnTo>
                      <a:lnTo>
                        <a:pt x="42" y="92"/>
                      </a:lnTo>
                      <a:lnTo>
                        <a:pt x="46" y="98"/>
                      </a:lnTo>
                      <a:lnTo>
                        <a:pt x="48" y="94"/>
                      </a:lnTo>
                      <a:lnTo>
                        <a:pt x="48" y="90"/>
                      </a:lnTo>
                      <a:lnTo>
                        <a:pt x="44" y="86"/>
                      </a:lnTo>
                      <a:lnTo>
                        <a:pt x="40" y="80"/>
                      </a:lnTo>
                      <a:lnTo>
                        <a:pt x="42" y="76"/>
                      </a:lnTo>
                      <a:lnTo>
                        <a:pt x="46" y="76"/>
                      </a:lnTo>
                      <a:lnTo>
                        <a:pt x="52" y="74"/>
                      </a:lnTo>
                      <a:lnTo>
                        <a:pt x="48" y="70"/>
                      </a:lnTo>
                      <a:lnTo>
                        <a:pt x="48" y="64"/>
                      </a:lnTo>
                      <a:lnTo>
                        <a:pt x="52" y="68"/>
                      </a:lnTo>
                      <a:lnTo>
                        <a:pt x="58" y="70"/>
                      </a:lnTo>
                      <a:lnTo>
                        <a:pt x="64" y="66"/>
                      </a:lnTo>
                      <a:lnTo>
                        <a:pt x="62" y="60"/>
                      </a:lnTo>
                      <a:lnTo>
                        <a:pt x="58" y="56"/>
                      </a:lnTo>
                      <a:lnTo>
                        <a:pt x="50" y="54"/>
                      </a:lnTo>
                      <a:lnTo>
                        <a:pt x="46" y="50"/>
                      </a:lnTo>
                      <a:lnTo>
                        <a:pt x="44" y="44"/>
                      </a:lnTo>
                      <a:lnTo>
                        <a:pt x="44" y="4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8" y="22"/>
                      </a:lnTo>
                      <a:lnTo>
                        <a:pt x="44" y="20"/>
                      </a:lnTo>
                      <a:lnTo>
                        <a:pt x="48" y="26"/>
                      </a:lnTo>
                      <a:lnTo>
                        <a:pt x="56" y="28"/>
                      </a:lnTo>
                      <a:lnTo>
                        <a:pt x="58" y="26"/>
                      </a:lnTo>
                      <a:lnTo>
                        <a:pt x="60" y="22"/>
                      </a:lnTo>
                      <a:lnTo>
                        <a:pt x="58" y="16"/>
                      </a:lnTo>
                      <a:lnTo>
                        <a:pt x="64" y="16"/>
                      </a:lnTo>
                      <a:lnTo>
                        <a:pt x="70" y="14"/>
                      </a:lnTo>
                      <a:lnTo>
                        <a:pt x="78" y="14"/>
                      </a:lnTo>
                      <a:lnTo>
                        <a:pt x="84" y="14"/>
                      </a:lnTo>
                      <a:lnTo>
                        <a:pt x="90" y="14"/>
                      </a:lnTo>
                      <a:lnTo>
                        <a:pt x="94" y="12"/>
                      </a:lnTo>
                      <a:lnTo>
                        <a:pt x="94" y="6"/>
                      </a:lnTo>
                      <a:lnTo>
                        <a:pt x="86" y="6"/>
                      </a:lnTo>
                      <a:lnTo>
                        <a:pt x="74" y="6"/>
                      </a:lnTo>
                      <a:lnTo>
                        <a:pt x="70" y="4"/>
                      </a:lnTo>
                      <a:lnTo>
                        <a:pt x="64" y="2"/>
                      </a:lnTo>
                      <a:lnTo>
                        <a:pt x="58" y="0"/>
                      </a:lnTo>
                      <a:lnTo>
                        <a:pt x="48" y="4"/>
                      </a:lnTo>
                      <a:lnTo>
                        <a:pt x="40" y="10"/>
                      </a:lnTo>
                      <a:lnTo>
                        <a:pt x="34" y="10"/>
                      </a:lnTo>
                      <a:lnTo>
                        <a:pt x="26" y="12"/>
                      </a:lnTo>
                      <a:lnTo>
                        <a:pt x="18" y="14"/>
                      </a:lnTo>
                      <a:lnTo>
                        <a:pt x="14" y="16"/>
                      </a:lnTo>
                      <a:lnTo>
                        <a:pt x="14" y="20"/>
                      </a:lnTo>
                      <a:lnTo>
                        <a:pt x="10" y="26"/>
                      </a:lnTo>
                      <a:lnTo>
                        <a:pt x="2" y="34"/>
                      </a:lnTo>
                      <a:lnTo>
                        <a:pt x="0" y="38"/>
                      </a:lnTo>
                      <a:lnTo>
                        <a:pt x="4" y="42"/>
                      </a:lnTo>
                      <a:lnTo>
                        <a:pt x="10" y="46"/>
                      </a:lnTo>
                      <a:lnTo>
                        <a:pt x="16" y="46"/>
                      </a:lnTo>
                      <a:lnTo>
                        <a:pt x="20" y="48"/>
                      </a:lnTo>
                      <a:lnTo>
                        <a:pt x="14" y="52"/>
                      </a:lnTo>
                      <a:lnTo>
                        <a:pt x="14" y="58"/>
                      </a:lnTo>
                      <a:lnTo>
                        <a:pt x="18" y="60"/>
                      </a:lnTo>
                      <a:lnTo>
                        <a:pt x="26" y="58"/>
                      </a:lnTo>
                      <a:lnTo>
                        <a:pt x="32" y="60"/>
                      </a:lnTo>
                      <a:lnTo>
                        <a:pt x="42" y="6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99" name="Freeform 979"/>
                <p:cNvSpPr>
                  <a:spLocks/>
                </p:cNvSpPr>
                <p:nvPr/>
              </p:nvSpPr>
              <p:spPr bwMode="auto">
                <a:xfrm>
                  <a:off x="3009" y="1849"/>
                  <a:ext cx="26" cy="56"/>
                </a:xfrm>
                <a:custGeom>
                  <a:avLst/>
                  <a:gdLst>
                    <a:gd name="T0" fmla="*/ 0 w 26"/>
                    <a:gd name="T1" fmla="*/ 12 h 56"/>
                    <a:gd name="T2" fmla="*/ 2 w 26"/>
                    <a:gd name="T3" fmla="*/ 4 h 56"/>
                    <a:gd name="T4" fmla="*/ 6 w 26"/>
                    <a:gd name="T5" fmla="*/ 0 h 56"/>
                    <a:gd name="T6" fmla="*/ 14 w 26"/>
                    <a:gd name="T7" fmla="*/ 2 h 56"/>
                    <a:gd name="T8" fmla="*/ 22 w 26"/>
                    <a:gd name="T9" fmla="*/ 8 h 56"/>
                    <a:gd name="T10" fmla="*/ 20 w 26"/>
                    <a:gd name="T11" fmla="*/ 16 h 56"/>
                    <a:gd name="T12" fmla="*/ 20 w 26"/>
                    <a:gd name="T13" fmla="*/ 22 h 56"/>
                    <a:gd name="T14" fmla="*/ 24 w 26"/>
                    <a:gd name="T15" fmla="*/ 30 h 56"/>
                    <a:gd name="T16" fmla="*/ 26 w 26"/>
                    <a:gd name="T17" fmla="*/ 34 h 56"/>
                    <a:gd name="T18" fmla="*/ 26 w 26"/>
                    <a:gd name="T19" fmla="*/ 38 h 56"/>
                    <a:gd name="T20" fmla="*/ 22 w 26"/>
                    <a:gd name="T21" fmla="*/ 44 h 56"/>
                    <a:gd name="T22" fmla="*/ 12 w 26"/>
                    <a:gd name="T23" fmla="*/ 56 h 56"/>
                    <a:gd name="T24" fmla="*/ 2 w 26"/>
                    <a:gd name="T25" fmla="*/ 40 h 56"/>
                    <a:gd name="T26" fmla="*/ 4 w 26"/>
                    <a:gd name="T27" fmla="*/ 28 h 56"/>
                    <a:gd name="T28" fmla="*/ 2 w 26"/>
                    <a:gd name="T29" fmla="*/ 18 h 56"/>
                    <a:gd name="T30" fmla="*/ 0 w 26"/>
                    <a:gd name="T31" fmla="*/ 12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6" h="56">
                      <a:moveTo>
                        <a:pt x="0" y="12"/>
                      </a:moveTo>
                      <a:lnTo>
                        <a:pt x="2" y="4"/>
                      </a:lnTo>
                      <a:lnTo>
                        <a:pt x="6" y="0"/>
                      </a:lnTo>
                      <a:lnTo>
                        <a:pt x="14" y="2"/>
                      </a:lnTo>
                      <a:lnTo>
                        <a:pt x="22" y="8"/>
                      </a:lnTo>
                      <a:lnTo>
                        <a:pt x="20" y="16"/>
                      </a:lnTo>
                      <a:lnTo>
                        <a:pt x="20" y="22"/>
                      </a:lnTo>
                      <a:lnTo>
                        <a:pt x="24" y="30"/>
                      </a:lnTo>
                      <a:lnTo>
                        <a:pt x="26" y="34"/>
                      </a:lnTo>
                      <a:lnTo>
                        <a:pt x="26" y="38"/>
                      </a:lnTo>
                      <a:lnTo>
                        <a:pt x="22" y="44"/>
                      </a:lnTo>
                      <a:lnTo>
                        <a:pt x="12" y="56"/>
                      </a:lnTo>
                      <a:lnTo>
                        <a:pt x="2" y="40"/>
                      </a:lnTo>
                      <a:lnTo>
                        <a:pt x="4" y="28"/>
                      </a:lnTo>
                      <a:lnTo>
                        <a:pt x="2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695" name="Freeform 980"/>
              <p:cNvSpPr>
                <a:spLocks/>
              </p:cNvSpPr>
              <p:nvPr/>
            </p:nvSpPr>
            <p:spPr bwMode="auto">
              <a:xfrm>
                <a:off x="2921" y="1972"/>
                <a:ext cx="14" cy="12"/>
              </a:xfrm>
              <a:custGeom>
                <a:avLst/>
                <a:gdLst>
                  <a:gd name="T0" fmla="*/ 11 w 14"/>
                  <a:gd name="T1" fmla="*/ 4 h 12"/>
                  <a:gd name="T2" fmla="*/ 9 w 14"/>
                  <a:gd name="T3" fmla="*/ 12 h 12"/>
                  <a:gd name="T4" fmla="*/ 11 w 14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1" y="4"/>
                    </a:moveTo>
                    <a:cubicBezTo>
                      <a:pt x="0" y="0"/>
                      <a:pt x="1" y="7"/>
                      <a:pt x="9" y="12"/>
                    </a:cubicBezTo>
                    <a:cubicBezTo>
                      <a:pt x="13" y="5"/>
                      <a:pt x="14" y="7"/>
                      <a:pt x="11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  <p:sp>
          <p:nvSpPr>
            <p:cNvPr id="597" name="Freeform 981"/>
            <p:cNvSpPr>
              <a:spLocks/>
            </p:cNvSpPr>
            <p:nvPr/>
          </p:nvSpPr>
          <p:spPr bwMode="auto">
            <a:xfrm>
              <a:off x="3869" y="1627"/>
              <a:ext cx="972" cy="612"/>
            </a:xfrm>
            <a:custGeom>
              <a:avLst/>
              <a:gdLst>
                <a:gd name="T0" fmla="*/ 108 w 972"/>
                <a:gd name="T1" fmla="*/ 176 h 612"/>
                <a:gd name="T2" fmla="*/ 170 w 972"/>
                <a:gd name="T3" fmla="*/ 134 h 612"/>
                <a:gd name="T4" fmla="*/ 210 w 972"/>
                <a:gd name="T5" fmla="*/ 104 h 612"/>
                <a:gd name="T6" fmla="*/ 258 w 972"/>
                <a:gd name="T7" fmla="*/ 116 h 612"/>
                <a:gd name="T8" fmla="*/ 278 w 972"/>
                <a:gd name="T9" fmla="*/ 170 h 612"/>
                <a:gd name="T10" fmla="*/ 358 w 972"/>
                <a:gd name="T11" fmla="*/ 212 h 612"/>
                <a:gd name="T12" fmla="*/ 506 w 972"/>
                <a:gd name="T13" fmla="*/ 240 h 612"/>
                <a:gd name="T14" fmla="*/ 608 w 972"/>
                <a:gd name="T15" fmla="*/ 200 h 612"/>
                <a:gd name="T16" fmla="*/ 654 w 972"/>
                <a:gd name="T17" fmla="*/ 164 h 612"/>
                <a:gd name="T18" fmla="*/ 736 w 972"/>
                <a:gd name="T19" fmla="*/ 144 h 612"/>
                <a:gd name="T20" fmla="*/ 668 w 972"/>
                <a:gd name="T21" fmla="*/ 116 h 612"/>
                <a:gd name="T22" fmla="*/ 714 w 972"/>
                <a:gd name="T23" fmla="*/ 76 h 612"/>
                <a:gd name="T24" fmla="*/ 750 w 972"/>
                <a:gd name="T25" fmla="*/ 20 h 612"/>
                <a:gd name="T26" fmla="*/ 798 w 972"/>
                <a:gd name="T27" fmla="*/ 0 h 612"/>
                <a:gd name="T28" fmla="*/ 856 w 972"/>
                <a:gd name="T29" fmla="*/ 68 h 612"/>
                <a:gd name="T30" fmla="*/ 908 w 972"/>
                <a:gd name="T31" fmla="*/ 100 h 612"/>
                <a:gd name="T32" fmla="*/ 970 w 972"/>
                <a:gd name="T33" fmla="*/ 110 h 612"/>
                <a:gd name="T34" fmla="*/ 934 w 972"/>
                <a:gd name="T35" fmla="*/ 174 h 612"/>
                <a:gd name="T36" fmla="*/ 896 w 972"/>
                <a:gd name="T37" fmla="*/ 216 h 612"/>
                <a:gd name="T38" fmla="*/ 848 w 972"/>
                <a:gd name="T39" fmla="*/ 238 h 612"/>
                <a:gd name="T40" fmla="*/ 798 w 972"/>
                <a:gd name="T41" fmla="*/ 274 h 612"/>
                <a:gd name="T42" fmla="*/ 772 w 972"/>
                <a:gd name="T43" fmla="*/ 266 h 612"/>
                <a:gd name="T44" fmla="*/ 724 w 972"/>
                <a:gd name="T45" fmla="*/ 286 h 612"/>
                <a:gd name="T46" fmla="*/ 720 w 972"/>
                <a:gd name="T47" fmla="*/ 316 h 612"/>
                <a:gd name="T48" fmla="*/ 758 w 972"/>
                <a:gd name="T49" fmla="*/ 316 h 612"/>
                <a:gd name="T50" fmla="*/ 752 w 972"/>
                <a:gd name="T51" fmla="*/ 334 h 612"/>
                <a:gd name="T52" fmla="*/ 736 w 972"/>
                <a:gd name="T53" fmla="*/ 372 h 612"/>
                <a:gd name="T54" fmla="*/ 766 w 972"/>
                <a:gd name="T55" fmla="*/ 422 h 612"/>
                <a:gd name="T56" fmla="*/ 760 w 972"/>
                <a:gd name="T57" fmla="*/ 438 h 612"/>
                <a:gd name="T58" fmla="*/ 766 w 972"/>
                <a:gd name="T59" fmla="*/ 450 h 612"/>
                <a:gd name="T60" fmla="*/ 714 w 972"/>
                <a:gd name="T61" fmla="*/ 542 h 612"/>
                <a:gd name="T62" fmla="*/ 638 w 972"/>
                <a:gd name="T63" fmla="*/ 568 h 612"/>
                <a:gd name="T64" fmla="*/ 586 w 972"/>
                <a:gd name="T65" fmla="*/ 596 h 612"/>
                <a:gd name="T66" fmla="*/ 576 w 972"/>
                <a:gd name="T67" fmla="*/ 594 h 612"/>
                <a:gd name="T68" fmla="*/ 528 w 972"/>
                <a:gd name="T69" fmla="*/ 590 h 612"/>
                <a:gd name="T70" fmla="*/ 492 w 972"/>
                <a:gd name="T71" fmla="*/ 576 h 612"/>
                <a:gd name="T72" fmla="*/ 450 w 972"/>
                <a:gd name="T73" fmla="*/ 590 h 612"/>
                <a:gd name="T74" fmla="*/ 420 w 972"/>
                <a:gd name="T75" fmla="*/ 594 h 612"/>
                <a:gd name="T76" fmla="*/ 402 w 972"/>
                <a:gd name="T77" fmla="*/ 552 h 612"/>
                <a:gd name="T78" fmla="*/ 392 w 972"/>
                <a:gd name="T79" fmla="*/ 490 h 612"/>
                <a:gd name="T80" fmla="*/ 352 w 972"/>
                <a:gd name="T81" fmla="*/ 464 h 612"/>
                <a:gd name="T82" fmla="*/ 292 w 972"/>
                <a:gd name="T83" fmla="*/ 488 h 612"/>
                <a:gd name="T84" fmla="*/ 230 w 972"/>
                <a:gd name="T85" fmla="*/ 488 h 612"/>
                <a:gd name="T86" fmla="*/ 146 w 972"/>
                <a:gd name="T87" fmla="*/ 456 h 612"/>
                <a:gd name="T88" fmla="*/ 80 w 972"/>
                <a:gd name="T89" fmla="*/ 418 h 612"/>
                <a:gd name="T90" fmla="*/ 84 w 972"/>
                <a:gd name="T91" fmla="*/ 380 h 612"/>
                <a:gd name="T92" fmla="*/ 70 w 972"/>
                <a:gd name="T93" fmla="*/ 352 h 612"/>
                <a:gd name="T94" fmla="*/ 20 w 972"/>
                <a:gd name="T95" fmla="*/ 318 h 612"/>
                <a:gd name="T96" fmla="*/ 2 w 972"/>
                <a:gd name="T97" fmla="*/ 284 h 612"/>
                <a:gd name="T98" fmla="*/ 32 w 972"/>
                <a:gd name="T99" fmla="*/ 266 h 612"/>
                <a:gd name="T100" fmla="*/ 102 w 972"/>
                <a:gd name="T101" fmla="*/ 23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2" h="612">
                  <a:moveTo>
                    <a:pt x="108" y="228"/>
                  </a:moveTo>
                  <a:lnTo>
                    <a:pt x="108" y="218"/>
                  </a:lnTo>
                  <a:lnTo>
                    <a:pt x="116" y="210"/>
                  </a:lnTo>
                  <a:lnTo>
                    <a:pt x="110" y="194"/>
                  </a:lnTo>
                  <a:lnTo>
                    <a:pt x="108" y="176"/>
                  </a:lnTo>
                  <a:lnTo>
                    <a:pt x="120" y="170"/>
                  </a:lnTo>
                  <a:lnTo>
                    <a:pt x="138" y="170"/>
                  </a:lnTo>
                  <a:lnTo>
                    <a:pt x="142" y="156"/>
                  </a:lnTo>
                  <a:lnTo>
                    <a:pt x="152" y="132"/>
                  </a:lnTo>
                  <a:lnTo>
                    <a:pt x="170" y="134"/>
                  </a:lnTo>
                  <a:lnTo>
                    <a:pt x="184" y="134"/>
                  </a:lnTo>
                  <a:lnTo>
                    <a:pt x="194" y="132"/>
                  </a:lnTo>
                  <a:lnTo>
                    <a:pt x="194" y="118"/>
                  </a:lnTo>
                  <a:lnTo>
                    <a:pt x="198" y="104"/>
                  </a:lnTo>
                  <a:lnTo>
                    <a:pt x="210" y="104"/>
                  </a:lnTo>
                  <a:lnTo>
                    <a:pt x="212" y="94"/>
                  </a:lnTo>
                  <a:lnTo>
                    <a:pt x="228" y="94"/>
                  </a:lnTo>
                  <a:lnTo>
                    <a:pt x="232" y="104"/>
                  </a:lnTo>
                  <a:lnTo>
                    <a:pt x="242" y="114"/>
                  </a:lnTo>
                  <a:lnTo>
                    <a:pt x="258" y="116"/>
                  </a:lnTo>
                  <a:lnTo>
                    <a:pt x="272" y="130"/>
                  </a:lnTo>
                  <a:lnTo>
                    <a:pt x="280" y="142"/>
                  </a:lnTo>
                  <a:lnTo>
                    <a:pt x="280" y="150"/>
                  </a:lnTo>
                  <a:lnTo>
                    <a:pt x="274" y="158"/>
                  </a:lnTo>
                  <a:lnTo>
                    <a:pt x="278" y="170"/>
                  </a:lnTo>
                  <a:lnTo>
                    <a:pt x="286" y="174"/>
                  </a:lnTo>
                  <a:lnTo>
                    <a:pt x="320" y="176"/>
                  </a:lnTo>
                  <a:lnTo>
                    <a:pt x="330" y="186"/>
                  </a:lnTo>
                  <a:lnTo>
                    <a:pt x="352" y="198"/>
                  </a:lnTo>
                  <a:lnTo>
                    <a:pt x="358" y="212"/>
                  </a:lnTo>
                  <a:lnTo>
                    <a:pt x="364" y="220"/>
                  </a:lnTo>
                  <a:lnTo>
                    <a:pt x="418" y="222"/>
                  </a:lnTo>
                  <a:lnTo>
                    <a:pt x="446" y="224"/>
                  </a:lnTo>
                  <a:lnTo>
                    <a:pt x="470" y="236"/>
                  </a:lnTo>
                  <a:lnTo>
                    <a:pt x="506" y="240"/>
                  </a:lnTo>
                  <a:lnTo>
                    <a:pt x="528" y="226"/>
                  </a:lnTo>
                  <a:lnTo>
                    <a:pt x="572" y="226"/>
                  </a:lnTo>
                  <a:lnTo>
                    <a:pt x="590" y="216"/>
                  </a:lnTo>
                  <a:lnTo>
                    <a:pt x="590" y="210"/>
                  </a:lnTo>
                  <a:lnTo>
                    <a:pt x="608" y="200"/>
                  </a:lnTo>
                  <a:lnTo>
                    <a:pt x="602" y="188"/>
                  </a:lnTo>
                  <a:lnTo>
                    <a:pt x="608" y="176"/>
                  </a:lnTo>
                  <a:lnTo>
                    <a:pt x="622" y="176"/>
                  </a:lnTo>
                  <a:lnTo>
                    <a:pt x="640" y="178"/>
                  </a:lnTo>
                  <a:lnTo>
                    <a:pt x="654" y="164"/>
                  </a:lnTo>
                  <a:lnTo>
                    <a:pt x="670" y="164"/>
                  </a:lnTo>
                  <a:lnTo>
                    <a:pt x="688" y="150"/>
                  </a:lnTo>
                  <a:lnTo>
                    <a:pt x="708" y="142"/>
                  </a:lnTo>
                  <a:lnTo>
                    <a:pt x="720" y="142"/>
                  </a:lnTo>
                  <a:lnTo>
                    <a:pt x="736" y="144"/>
                  </a:lnTo>
                  <a:lnTo>
                    <a:pt x="734" y="134"/>
                  </a:lnTo>
                  <a:lnTo>
                    <a:pt x="714" y="114"/>
                  </a:lnTo>
                  <a:lnTo>
                    <a:pt x="704" y="112"/>
                  </a:lnTo>
                  <a:lnTo>
                    <a:pt x="696" y="118"/>
                  </a:lnTo>
                  <a:lnTo>
                    <a:pt x="668" y="116"/>
                  </a:lnTo>
                  <a:lnTo>
                    <a:pt x="672" y="102"/>
                  </a:lnTo>
                  <a:lnTo>
                    <a:pt x="680" y="84"/>
                  </a:lnTo>
                  <a:lnTo>
                    <a:pt x="686" y="76"/>
                  </a:lnTo>
                  <a:lnTo>
                    <a:pt x="704" y="86"/>
                  </a:lnTo>
                  <a:lnTo>
                    <a:pt x="714" y="76"/>
                  </a:lnTo>
                  <a:lnTo>
                    <a:pt x="726" y="74"/>
                  </a:lnTo>
                  <a:lnTo>
                    <a:pt x="730" y="58"/>
                  </a:lnTo>
                  <a:lnTo>
                    <a:pt x="740" y="40"/>
                  </a:lnTo>
                  <a:lnTo>
                    <a:pt x="750" y="34"/>
                  </a:lnTo>
                  <a:lnTo>
                    <a:pt x="750" y="20"/>
                  </a:lnTo>
                  <a:lnTo>
                    <a:pt x="738" y="18"/>
                  </a:lnTo>
                  <a:lnTo>
                    <a:pt x="740" y="10"/>
                  </a:lnTo>
                  <a:lnTo>
                    <a:pt x="754" y="4"/>
                  </a:lnTo>
                  <a:lnTo>
                    <a:pt x="780" y="2"/>
                  </a:lnTo>
                  <a:lnTo>
                    <a:pt x="798" y="0"/>
                  </a:lnTo>
                  <a:lnTo>
                    <a:pt x="814" y="6"/>
                  </a:lnTo>
                  <a:lnTo>
                    <a:pt x="828" y="12"/>
                  </a:lnTo>
                  <a:lnTo>
                    <a:pt x="840" y="32"/>
                  </a:lnTo>
                  <a:lnTo>
                    <a:pt x="848" y="52"/>
                  </a:lnTo>
                  <a:lnTo>
                    <a:pt x="856" y="68"/>
                  </a:lnTo>
                  <a:lnTo>
                    <a:pt x="862" y="84"/>
                  </a:lnTo>
                  <a:lnTo>
                    <a:pt x="878" y="84"/>
                  </a:lnTo>
                  <a:lnTo>
                    <a:pt x="888" y="90"/>
                  </a:lnTo>
                  <a:lnTo>
                    <a:pt x="902" y="98"/>
                  </a:lnTo>
                  <a:lnTo>
                    <a:pt x="908" y="100"/>
                  </a:lnTo>
                  <a:lnTo>
                    <a:pt x="912" y="120"/>
                  </a:lnTo>
                  <a:lnTo>
                    <a:pt x="934" y="122"/>
                  </a:lnTo>
                  <a:lnTo>
                    <a:pt x="940" y="114"/>
                  </a:lnTo>
                  <a:lnTo>
                    <a:pt x="954" y="112"/>
                  </a:lnTo>
                  <a:lnTo>
                    <a:pt x="970" y="110"/>
                  </a:lnTo>
                  <a:lnTo>
                    <a:pt x="972" y="124"/>
                  </a:lnTo>
                  <a:lnTo>
                    <a:pt x="964" y="128"/>
                  </a:lnTo>
                  <a:lnTo>
                    <a:pt x="958" y="150"/>
                  </a:lnTo>
                  <a:lnTo>
                    <a:pt x="946" y="172"/>
                  </a:lnTo>
                  <a:lnTo>
                    <a:pt x="934" y="174"/>
                  </a:lnTo>
                  <a:lnTo>
                    <a:pt x="928" y="168"/>
                  </a:lnTo>
                  <a:lnTo>
                    <a:pt x="914" y="178"/>
                  </a:lnTo>
                  <a:lnTo>
                    <a:pt x="914" y="214"/>
                  </a:lnTo>
                  <a:lnTo>
                    <a:pt x="906" y="224"/>
                  </a:lnTo>
                  <a:lnTo>
                    <a:pt x="896" y="216"/>
                  </a:lnTo>
                  <a:lnTo>
                    <a:pt x="880" y="232"/>
                  </a:lnTo>
                  <a:lnTo>
                    <a:pt x="870" y="232"/>
                  </a:lnTo>
                  <a:lnTo>
                    <a:pt x="868" y="240"/>
                  </a:lnTo>
                  <a:lnTo>
                    <a:pt x="858" y="242"/>
                  </a:lnTo>
                  <a:lnTo>
                    <a:pt x="848" y="238"/>
                  </a:lnTo>
                  <a:lnTo>
                    <a:pt x="844" y="240"/>
                  </a:lnTo>
                  <a:lnTo>
                    <a:pt x="830" y="254"/>
                  </a:lnTo>
                  <a:lnTo>
                    <a:pt x="818" y="262"/>
                  </a:lnTo>
                  <a:lnTo>
                    <a:pt x="808" y="272"/>
                  </a:lnTo>
                  <a:lnTo>
                    <a:pt x="798" y="274"/>
                  </a:lnTo>
                  <a:lnTo>
                    <a:pt x="788" y="276"/>
                  </a:lnTo>
                  <a:lnTo>
                    <a:pt x="760" y="294"/>
                  </a:lnTo>
                  <a:lnTo>
                    <a:pt x="758" y="282"/>
                  </a:lnTo>
                  <a:lnTo>
                    <a:pt x="762" y="272"/>
                  </a:lnTo>
                  <a:lnTo>
                    <a:pt x="772" y="266"/>
                  </a:lnTo>
                  <a:lnTo>
                    <a:pt x="770" y="256"/>
                  </a:lnTo>
                  <a:lnTo>
                    <a:pt x="762" y="256"/>
                  </a:lnTo>
                  <a:lnTo>
                    <a:pt x="750" y="258"/>
                  </a:lnTo>
                  <a:lnTo>
                    <a:pt x="728" y="276"/>
                  </a:lnTo>
                  <a:lnTo>
                    <a:pt x="724" y="286"/>
                  </a:lnTo>
                  <a:lnTo>
                    <a:pt x="704" y="286"/>
                  </a:lnTo>
                  <a:lnTo>
                    <a:pt x="700" y="294"/>
                  </a:lnTo>
                  <a:lnTo>
                    <a:pt x="706" y="308"/>
                  </a:lnTo>
                  <a:lnTo>
                    <a:pt x="720" y="310"/>
                  </a:lnTo>
                  <a:lnTo>
                    <a:pt x="720" y="316"/>
                  </a:lnTo>
                  <a:lnTo>
                    <a:pt x="722" y="324"/>
                  </a:lnTo>
                  <a:lnTo>
                    <a:pt x="734" y="322"/>
                  </a:lnTo>
                  <a:lnTo>
                    <a:pt x="742" y="314"/>
                  </a:lnTo>
                  <a:lnTo>
                    <a:pt x="750" y="312"/>
                  </a:lnTo>
                  <a:lnTo>
                    <a:pt x="758" y="316"/>
                  </a:lnTo>
                  <a:lnTo>
                    <a:pt x="774" y="320"/>
                  </a:lnTo>
                  <a:lnTo>
                    <a:pt x="778" y="328"/>
                  </a:lnTo>
                  <a:lnTo>
                    <a:pt x="772" y="330"/>
                  </a:lnTo>
                  <a:lnTo>
                    <a:pt x="760" y="330"/>
                  </a:lnTo>
                  <a:lnTo>
                    <a:pt x="752" y="334"/>
                  </a:lnTo>
                  <a:lnTo>
                    <a:pt x="750" y="340"/>
                  </a:lnTo>
                  <a:lnTo>
                    <a:pt x="740" y="344"/>
                  </a:lnTo>
                  <a:lnTo>
                    <a:pt x="730" y="358"/>
                  </a:lnTo>
                  <a:lnTo>
                    <a:pt x="726" y="368"/>
                  </a:lnTo>
                  <a:lnTo>
                    <a:pt x="736" y="372"/>
                  </a:lnTo>
                  <a:lnTo>
                    <a:pt x="742" y="378"/>
                  </a:lnTo>
                  <a:lnTo>
                    <a:pt x="750" y="398"/>
                  </a:lnTo>
                  <a:lnTo>
                    <a:pt x="752" y="406"/>
                  </a:lnTo>
                  <a:lnTo>
                    <a:pt x="768" y="418"/>
                  </a:lnTo>
                  <a:lnTo>
                    <a:pt x="766" y="422"/>
                  </a:lnTo>
                  <a:lnTo>
                    <a:pt x="756" y="418"/>
                  </a:lnTo>
                  <a:lnTo>
                    <a:pt x="752" y="426"/>
                  </a:lnTo>
                  <a:lnTo>
                    <a:pt x="764" y="430"/>
                  </a:lnTo>
                  <a:lnTo>
                    <a:pt x="768" y="436"/>
                  </a:lnTo>
                  <a:lnTo>
                    <a:pt x="760" y="438"/>
                  </a:lnTo>
                  <a:lnTo>
                    <a:pt x="750" y="440"/>
                  </a:lnTo>
                  <a:lnTo>
                    <a:pt x="744" y="444"/>
                  </a:lnTo>
                  <a:lnTo>
                    <a:pt x="742" y="446"/>
                  </a:lnTo>
                  <a:lnTo>
                    <a:pt x="756" y="448"/>
                  </a:lnTo>
                  <a:lnTo>
                    <a:pt x="766" y="450"/>
                  </a:lnTo>
                  <a:lnTo>
                    <a:pt x="766" y="462"/>
                  </a:lnTo>
                  <a:lnTo>
                    <a:pt x="758" y="480"/>
                  </a:lnTo>
                  <a:lnTo>
                    <a:pt x="738" y="504"/>
                  </a:lnTo>
                  <a:lnTo>
                    <a:pt x="724" y="524"/>
                  </a:lnTo>
                  <a:lnTo>
                    <a:pt x="714" y="542"/>
                  </a:lnTo>
                  <a:lnTo>
                    <a:pt x="692" y="560"/>
                  </a:lnTo>
                  <a:lnTo>
                    <a:pt x="678" y="572"/>
                  </a:lnTo>
                  <a:lnTo>
                    <a:pt x="656" y="576"/>
                  </a:lnTo>
                  <a:lnTo>
                    <a:pt x="644" y="576"/>
                  </a:lnTo>
                  <a:lnTo>
                    <a:pt x="638" y="568"/>
                  </a:lnTo>
                  <a:lnTo>
                    <a:pt x="632" y="570"/>
                  </a:lnTo>
                  <a:lnTo>
                    <a:pt x="632" y="584"/>
                  </a:lnTo>
                  <a:lnTo>
                    <a:pt x="618" y="588"/>
                  </a:lnTo>
                  <a:lnTo>
                    <a:pt x="598" y="594"/>
                  </a:lnTo>
                  <a:lnTo>
                    <a:pt x="586" y="596"/>
                  </a:lnTo>
                  <a:lnTo>
                    <a:pt x="582" y="604"/>
                  </a:lnTo>
                  <a:lnTo>
                    <a:pt x="584" y="612"/>
                  </a:lnTo>
                  <a:lnTo>
                    <a:pt x="576" y="608"/>
                  </a:lnTo>
                  <a:lnTo>
                    <a:pt x="576" y="600"/>
                  </a:lnTo>
                  <a:lnTo>
                    <a:pt x="576" y="594"/>
                  </a:lnTo>
                  <a:lnTo>
                    <a:pt x="566" y="594"/>
                  </a:lnTo>
                  <a:lnTo>
                    <a:pt x="556" y="590"/>
                  </a:lnTo>
                  <a:lnTo>
                    <a:pt x="546" y="594"/>
                  </a:lnTo>
                  <a:lnTo>
                    <a:pt x="536" y="594"/>
                  </a:lnTo>
                  <a:lnTo>
                    <a:pt x="528" y="590"/>
                  </a:lnTo>
                  <a:lnTo>
                    <a:pt x="526" y="574"/>
                  </a:lnTo>
                  <a:lnTo>
                    <a:pt x="514" y="572"/>
                  </a:lnTo>
                  <a:lnTo>
                    <a:pt x="508" y="568"/>
                  </a:lnTo>
                  <a:lnTo>
                    <a:pt x="500" y="568"/>
                  </a:lnTo>
                  <a:lnTo>
                    <a:pt x="492" y="576"/>
                  </a:lnTo>
                  <a:lnTo>
                    <a:pt x="458" y="576"/>
                  </a:lnTo>
                  <a:lnTo>
                    <a:pt x="456" y="580"/>
                  </a:lnTo>
                  <a:lnTo>
                    <a:pt x="444" y="580"/>
                  </a:lnTo>
                  <a:lnTo>
                    <a:pt x="444" y="588"/>
                  </a:lnTo>
                  <a:lnTo>
                    <a:pt x="450" y="590"/>
                  </a:lnTo>
                  <a:lnTo>
                    <a:pt x="448" y="598"/>
                  </a:lnTo>
                  <a:lnTo>
                    <a:pt x="440" y="598"/>
                  </a:lnTo>
                  <a:lnTo>
                    <a:pt x="436" y="594"/>
                  </a:lnTo>
                  <a:lnTo>
                    <a:pt x="428" y="594"/>
                  </a:lnTo>
                  <a:lnTo>
                    <a:pt x="420" y="594"/>
                  </a:lnTo>
                  <a:lnTo>
                    <a:pt x="420" y="588"/>
                  </a:lnTo>
                  <a:lnTo>
                    <a:pt x="412" y="586"/>
                  </a:lnTo>
                  <a:lnTo>
                    <a:pt x="412" y="570"/>
                  </a:lnTo>
                  <a:lnTo>
                    <a:pt x="402" y="566"/>
                  </a:lnTo>
                  <a:lnTo>
                    <a:pt x="402" y="552"/>
                  </a:lnTo>
                  <a:lnTo>
                    <a:pt x="382" y="546"/>
                  </a:lnTo>
                  <a:lnTo>
                    <a:pt x="382" y="542"/>
                  </a:lnTo>
                  <a:lnTo>
                    <a:pt x="398" y="520"/>
                  </a:lnTo>
                  <a:lnTo>
                    <a:pt x="400" y="496"/>
                  </a:lnTo>
                  <a:lnTo>
                    <a:pt x="392" y="490"/>
                  </a:lnTo>
                  <a:lnTo>
                    <a:pt x="386" y="480"/>
                  </a:lnTo>
                  <a:lnTo>
                    <a:pt x="378" y="478"/>
                  </a:lnTo>
                  <a:lnTo>
                    <a:pt x="362" y="476"/>
                  </a:lnTo>
                  <a:lnTo>
                    <a:pt x="362" y="462"/>
                  </a:lnTo>
                  <a:lnTo>
                    <a:pt x="352" y="464"/>
                  </a:lnTo>
                  <a:lnTo>
                    <a:pt x="330" y="464"/>
                  </a:lnTo>
                  <a:lnTo>
                    <a:pt x="324" y="472"/>
                  </a:lnTo>
                  <a:lnTo>
                    <a:pt x="312" y="472"/>
                  </a:lnTo>
                  <a:lnTo>
                    <a:pt x="302" y="486"/>
                  </a:lnTo>
                  <a:lnTo>
                    <a:pt x="292" y="488"/>
                  </a:lnTo>
                  <a:lnTo>
                    <a:pt x="278" y="486"/>
                  </a:lnTo>
                  <a:lnTo>
                    <a:pt x="266" y="482"/>
                  </a:lnTo>
                  <a:lnTo>
                    <a:pt x="256" y="482"/>
                  </a:lnTo>
                  <a:lnTo>
                    <a:pt x="250" y="488"/>
                  </a:lnTo>
                  <a:lnTo>
                    <a:pt x="230" y="488"/>
                  </a:lnTo>
                  <a:lnTo>
                    <a:pt x="208" y="486"/>
                  </a:lnTo>
                  <a:lnTo>
                    <a:pt x="192" y="484"/>
                  </a:lnTo>
                  <a:lnTo>
                    <a:pt x="174" y="472"/>
                  </a:lnTo>
                  <a:lnTo>
                    <a:pt x="162" y="464"/>
                  </a:lnTo>
                  <a:lnTo>
                    <a:pt x="146" y="456"/>
                  </a:lnTo>
                  <a:lnTo>
                    <a:pt x="132" y="442"/>
                  </a:lnTo>
                  <a:lnTo>
                    <a:pt x="118" y="448"/>
                  </a:lnTo>
                  <a:lnTo>
                    <a:pt x="106" y="438"/>
                  </a:lnTo>
                  <a:lnTo>
                    <a:pt x="80" y="426"/>
                  </a:lnTo>
                  <a:lnTo>
                    <a:pt x="80" y="418"/>
                  </a:lnTo>
                  <a:lnTo>
                    <a:pt x="84" y="408"/>
                  </a:lnTo>
                  <a:lnTo>
                    <a:pt x="94" y="406"/>
                  </a:lnTo>
                  <a:lnTo>
                    <a:pt x="96" y="398"/>
                  </a:lnTo>
                  <a:lnTo>
                    <a:pt x="84" y="390"/>
                  </a:lnTo>
                  <a:lnTo>
                    <a:pt x="84" y="380"/>
                  </a:lnTo>
                  <a:lnTo>
                    <a:pt x="100" y="372"/>
                  </a:lnTo>
                  <a:lnTo>
                    <a:pt x="108" y="364"/>
                  </a:lnTo>
                  <a:lnTo>
                    <a:pt x="108" y="356"/>
                  </a:lnTo>
                  <a:lnTo>
                    <a:pt x="90" y="344"/>
                  </a:lnTo>
                  <a:lnTo>
                    <a:pt x="70" y="352"/>
                  </a:lnTo>
                  <a:lnTo>
                    <a:pt x="58" y="350"/>
                  </a:lnTo>
                  <a:lnTo>
                    <a:pt x="38" y="342"/>
                  </a:lnTo>
                  <a:lnTo>
                    <a:pt x="38" y="332"/>
                  </a:lnTo>
                  <a:lnTo>
                    <a:pt x="20" y="326"/>
                  </a:lnTo>
                  <a:lnTo>
                    <a:pt x="20" y="318"/>
                  </a:lnTo>
                  <a:lnTo>
                    <a:pt x="20" y="298"/>
                  </a:lnTo>
                  <a:lnTo>
                    <a:pt x="8" y="300"/>
                  </a:lnTo>
                  <a:lnTo>
                    <a:pt x="2" y="298"/>
                  </a:lnTo>
                  <a:lnTo>
                    <a:pt x="0" y="290"/>
                  </a:lnTo>
                  <a:lnTo>
                    <a:pt x="2" y="284"/>
                  </a:lnTo>
                  <a:lnTo>
                    <a:pt x="4" y="274"/>
                  </a:lnTo>
                  <a:lnTo>
                    <a:pt x="16" y="266"/>
                  </a:lnTo>
                  <a:lnTo>
                    <a:pt x="18" y="260"/>
                  </a:lnTo>
                  <a:lnTo>
                    <a:pt x="32" y="260"/>
                  </a:lnTo>
                  <a:lnTo>
                    <a:pt x="32" y="266"/>
                  </a:lnTo>
                  <a:lnTo>
                    <a:pt x="48" y="262"/>
                  </a:lnTo>
                  <a:lnTo>
                    <a:pt x="52" y="252"/>
                  </a:lnTo>
                  <a:lnTo>
                    <a:pt x="72" y="252"/>
                  </a:lnTo>
                  <a:lnTo>
                    <a:pt x="76" y="244"/>
                  </a:lnTo>
                  <a:lnTo>
                    <a:pt x="102" y="232"/>
                  </a:lnTo>
                  <a:lnTo>
                    <a:pt x="108" y="228"/>
                  </a:lnTo>
                  <a:close/>
                </a:path>
              </a:pathLst>
            </a:custGeom>
            <a:grpFill/>
            <a:ln w="6350" cmpd="sng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Times" charset="0"/>
              </a:endParaRPr>
            </a:p>
          </p:txBody>
        </p:sp>
        <p:grpSp>
          <p:nvGrpSpPr>
            <p:cNvPr id="598" name="Group 982"/>
            <p:cNvGrpSpPr>
              <a:grpSpLocks/>
            </p:cNvGrpSpPr>
            <p:nvPr/>
          </p:nvGrpSpPr>
          <p:grpSpPr bwMode="auto">
            <a:xfrm>
              <a:off x="3787" y="1659"/>
              <a:ext cx="1746" cy="1708"/>
              <a:chOff x="3787" y="1659"/>
              <a:chExt cx="1746" cy="1708"/>
            </a:xfrm>
            <a:grpFill/>
          </p:grpSpPr>
          <p:sp>
            <p:nvSpPr>
              <p:cNvPr id="599" name="Freeform 983"/>
              <p:cNvSpPr>
                <a:spLocks/>
              </p:cNvSpPr>
              <p:nvPr/>
            </p:nvSpPr>
            <p:spPr bwMode="auto">
              <a:xfrm>
                <a:off x="4327" y="2335"/>
                <a:ext cx="80" cy="68"/>
              </a:xfrm>
              <a:custGeom>
                <a:avLst/>
                <a:gdLst>
                  <a:gd name="T0" fmla="*/ 40 w 80"/>
                  <a:gd name="T1" fmla="*/ 66 h 68"/>
                  <a:gd name="T2" fmla="*/ 34 w 80"/>
                  <a:gd name="T3" fmla="*/ 66 h 68"/>
                  <a:gd name="T4" fmla="*/ 32 w 80"/>
                  <a:gd name="T5" fmla="*/ 68 h 68"/>
                  <a:gd name="T6" fmla="*/ 18 w 80"/>
                  <a:gd name="T7" fmla="*/ 64 h 68"/>
                  <a:gd name="T8" fmla="*/ 12 w 80"/>
                  <a:gd name="T9" fmla="*/ 54 h 68"/>
                  <a:gd name="T10" fmla="*/ 8 w 80"/>
                  <a:gd name="T11" fmla="*/ 44 h 68"/>
                  <a:gd name="T12" fmla="*/ 0 w 80"/>
                  <a:gd name="T13" fmla="*/ 24 h 68"/>
                  <a:gd name="T14" fmla="*/ 0 w 80"/>
                  <a:gd name="T15" fmla="*/ 18 h 68"/>
                  <a:gd name="T16" fmla="*/ 8 w 80"/>
                  <a:gd name="T17" fmla="*/ 4 h 68"/>
                  <a:gd name="T18" fmla="*/ 48 w 80"/>
                  <a:gd name="T19" fmla="*/ 2 h 68"/>
                  <a:gd name="T20" fmla="*/ 48 w 80"/>
                  <a:gd name="T21" fmla="*/ 8 h 68"/>
                  <a:gd name="T22" fmla="*/ 58 w 80"/>
                  <a:gd name="T23" fmla="*/ 8 h 68"/>
                  <a:gd name="T24" fmla="*/ 62 w 80"/>
                  <a:gd name="T25" fmla="*/ 0 h 68"/>
                  <a:gd name="T26" fmla="*/ 66 w 80"/>
                  <a:gd name="T27" fmla="*/ 2 h 68"/>
                  <a:gd name="T28" fmla="*/ 68 w 80"/>
                  <a:gd name="T29" fmla="*/ 6 h 68"/>
                  <a:gd name="T30" fmla="*/ 80 w 80"/>
                  <a:gd name="T31" fmla="*/ 6 h 68"/>
                  <a:gd name="T32" fmla="*/ 80 w 80"/>
                  <a:gd name="T33" fmla="*/ 16 h 68"/>
                  <a:gd name="T34" fmla="*/ 76 w 80"/>
                  <a:gd name="T35" fmla="*/ 26 h 68"/>
                  <a:gd name="T36" fmla="*/ 70 w 80"/>
                  <a:gd name="T37" fmla="*/ 38 h 68"/>
                  <a:gd name="T38" fmla="*/ 64 w 80"/>
                  <a:gd name="T39" fmla="*/ 46 h 68"/>
                  <a:gd name="T40" fmla="*/ 54 w 80"/>
                  <a:gd name="T41" fmla="*/ 50 h 68"/>
                  <a:gd name="T42" fmla="*/ 54 w 80"/>
                  <a:gd name="T43" fmla="*/ 58 h 68"/>
                  <a:gd name="T44" fmla="*/ 44 w 80"/>
                  <a:gd name="T45" fmla="*/ 62 h 68"/>
                  <a:gd name="T46" fmla="*/ 40 w 80"/>
                  <a:gd name="T4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0" h="68">
                    <a:moveTo>
                      <a:pt x="40" y="66"/>
                    </a:moveTo>
                    <a:lnTo>
                      <a:pt x="34" y="66"/>
                    </a:lnTo>
                    <a:lnTo>
                      <a:pt x="32" y="68"/>
                    </a:lnTo>
                    <a:lnTo>
                      <a:pt x="18" y="64"/>
                    </a:lnTo>
                    <a:lnTo>
                      <a:pt x="12" y="54"/>
                    </a:lnTo>
                    <a:lnTo>
                      <a:pt x="8" y="44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8" y="4"/>
                    </a:lnTo>
                    <a:lnTo>
                      <a:pt x="48" y="2"/>
                    </a:lnTo>
                    <a:lnTo>
                      <a:pt x="48" y="8"/>
                    </a:lnTo>
                    <a:lnTo>
                      <a:pt x="58" y="8"/>
                    </a:lnTo>
                    <a:lnTo>
                      <a:pt x="62" y="0"/>
                    </a:lnTo>
                    <a:lnTo>
                      <a:pt x="66" y="2"/>
                    </a:lnTo>
                    <a:lnTo>
                      <a:pt x="68" y="6"/>
                    </a:lnTo>
                    <a:lnTo>
                      <a:pt x="80" y="6"/>
                    </a:lnTo>
                    <a:lnTo>
                      <a:pt x="80" y="16"/>
                    </a:lnTo>
                    <a:lnTo>
                      <a:pt x="76" y="26"/>
                    </a:lnTo>
                    <a:lnTo>
                      <a:pt x="70" y="38"/>
                    </a:lnTo>
                    <a:lnTo>
                      <a:pt x="64" y="46"/>
                    </a:lnTo>
                    <a:lnTo>
                      <a:pt x="54" y="50"/>
                    </a:lnTo>
                    <a:lnTo>
                      <a:pt x="54" y="58"/>
                    </a:lnTo>
                    <a:lnTo>
                      <a:pt x="44" y="62"/>
                    </a:lnTo>
                    <a:lnTo>
                      <a:pt x="40" y="6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0" name="Freeform 984"/>
              <p:cNvSpPr>
                <a:spLocks/>
              </p:cNvSpPr>
              <p:nvPr/>
            </p:nvSpPr>
            <p:spPr bwMode="auto">
              <a:xfrm>
                <a:off x="4325" y="2197"/>
                <a:ext cx="112" cy="234"/>
              </a:xfrm>
              <a:custGeom>
                <a:avLst/>
                <a:gdLst>
                  <a:gd name="T0" fmla="*/ 42 w 112"/>
                  <a:gd name="T1" fmla="*/ 204 h 234"/>
                  <a:gd name="T2" fmla="*/ 44 w 112"/>
                  <a:gd name="T3" fmla="*/ 206 h 234"/>
                  <a:gd name="T4" fmla="*/ 44 w 112"/>
                  <a:gd name="T5" fmla="*/ 208 h 234"/>
                  <a:gd name="T6" fmla="*/ 44 w 112"/>
                  <a:gd name="T7" fmla="*/ 214 h 234"/>
                  <a:gd name="T8" fmla="*/ 42 w 112"/>
                  <a:gd name="T9" fmla="*/ 214 h 234"/>
                  <a:gd name="T10" fmla="*/ 40 w 112"/>
                  <a:gd name="T11" fmla="*/ 234 h 234"/>
                  <a:gd name="T12" fmla="*/ 52 w 112"/>
                  <a:gd name="T13" fmla="*/ 226 h 234"/>
                  <a:gd name="T14" fmla="*/ 66 w 112"/>
                  <a:gd name="T15" fmla="*/ 218 h 234"/>
                  <a:gd name="T16" fmla="*/ 66 w 112"/>
                  <a:gd name="T17" fmla="*/ 210 h 234"/>
                  <a:gd name="T18" fmla="*/ 70 w 112"/>
                  <a:gd name="T19" fmla="*/ 204 h 234"/>
                  <a:gd name="T20" fmla="*/ 82 w 112"/>
                  <a:gd name="T21" fmla="*/ 206 h 234"/>
                  <a:gd name="T22" fmla="*/ 94 w 112"/>
                  <a:gd name="T23" fmla="*/ 202 h 234"/>
                  <a:gd name="T24" fmla="*/ 108 w 112"/>
                  <a:gd name="T25" fmla="*/ 190 h 234"/>
                  <a:gd name="T26" fmla="*/ 112 w 112"/>
                  <a:gd name="T27" fmla="*/ 172 h 234"/>
                  <a:gd name="T28" fmla="*/ 108 w 112"/>
                  <a:gd name="T29" fmla="*/ 152 h 234"/>
                  <a:gd name="T30" fmla="*/ 104 w 112"/>
                  <a:gd name="T31" fmla="*/ 138 h 234"/>
                  <a:gd name="T32" fmla="*/ 100 w 112"/>
                  <a:gd name="T33" fmla="*/ 122 h 234"/>
                  <a:gd name="T34" fmla="*/ 60 w 112"/>
                  <a:gd name="T35" fmla="*/ 78 h 234"/>
                  <a:gd name="T36" fmla="*/ 54 w 112"/>
                  <a:gd name="T37" fmla="*/ 70 h 234"/>
                  <a:gd name="T38" fmla="*/ 62 w 112"/>
                  <a:gd name="T39" fmla="*/ 50 h 234"/>
                  <a:gd name="T40" fmla="*/ 74 w 112"/>
                  <a:gd name="T41" fmla="*/ 34 h 234"/>
                  <a:gd name="T42" fmla="*/ 82 w 112"/>
                  <a:gd name="T43" fmla="*/ 32 h 234"/>
                  <a:gd name="T44" fmla="*/ 80 w 112"/>
                  <a:gd name="T45" fmla="*/ 24 h 234"/>
                  <a:gd name="T46" fmla="*/ 70 w 112"/>
                  <a:gd name="T47" fmla="*/ 20 h 234"/>
                  <a:gd name="T48" fmla="*/ 68 w 112"/>
                  <a:gd name="T49" fmla="*/ 6 h 234"/>
                  <a:gd name="T50" fmla="*/ 58 w 112"/>
                  <a:gd name="T51" fmla="*/ 4 h 234"/>
                  <a:gd name="T52" fmla="*/ 50 w 112"/>
                  <a:gd name="T53" fmla="*/ 0 h 234"/>
                  <a:gd name="T54" fmla="*/ 44 w 112"/>
                  <a:gd name="T55" fmla="*/ 0 h 234"/>
                  <a:gd name="T56" fmla="*/ 34 w 112"/>
                  <a:gd name="T57" fmla="*/ 6 h 234"/>
                  <a:gd name="T58" fmla="*/ 2 w 112"/>
                  <a:gd name="T59" fmla="*/ 8 h 234"/>
                  <a:gd name="T60" fmla="*/ 0 w 112"/>
                  <a:gd name="T61" fmla="*/ 14 h 234"/>
                  <a:gd name="T62" fmla="*/ 10 w 112"/>
                  <a:gd name="T63" fmla="*/ 24 h 234"/>
                  <a:gd name="T64" fmla="*/ 12 w 112"/>
                  <a:gd name="T65" fmla="*/ 38 h 234"/>
                  <a:gd name="T66" fmla="*/ 34 w 112"/>
                  <a:gd name="T67" fmla="*/ 36 h 234"/>
                  <a:gd name="T68" fmla="*/ 40 w 112"/>
                  <a:gd name="T69" fmla="*/ 46 h 234"/>
                  <a:gd name="T70" fmla="*/ 42 w 112"/>
                  <a:gd name="T71" fmla="*/ 56 h 234"/>
                  <a:gd name="T72" fmla="*/ 28 w 112"/>
                  <a:gd name="T73" fmla="*/ 56 h 234"/>
                  <a:gd name="T74" fmla="*/ 26 w 112"/>
                  <a:gd name="T75" fmla="*/ 66 h 234"/>
                  <a:gd name="T76" fmla="*/ 34 w 112"/>
                  <a:gd name="T77" fmla="*/ 70 h 234"/>
                  <a:gd name="T78" fmla="*/ 62 w 112"/>
                  <a:gd name="T79" fmla="*/ 96 h 234"/>
                  <a:gd name="T80" fmla="*/ 80 w 112"/>
                  <a:gd name="T81" fmla="*/ 116 h 234"/>
                  <a:gd name="T82" fmla="*/ 84 w 112"/>
                  <a:gd name="T83" fmla="*/ 130 h 234"/>
                  <a:gd name="T84" fmla="*/ 82 w 112"/>
                  <a:gd name="T85" fmla="*/ 144 h 234"/>
                  <a:gd name="T86" fmla="*/ 82 w 112"/>
                  <a:gd name="T87" fmla="*/ 152 h 234"/>
                  <a:gd name="T88" fmla="*/ 78 w 112"/>
                  <a:gd name="T89" fmla="*/ 164 h 234"/>
                  <a:gd name="T90" fmla="*/ 72 w 112"/>
                  <a:gd name="T91" fmla="*/ 176 h 234"/>
                  <a:gd name="T92" fmla="*/ 66 w 112"/>
                  <a:gd name="T93" fmla="*/ 184 h 234"/>
                  <a:gd name="T94" fmla="*/ 56 w 112"/>
                  <a:gd name="T95" fmla="*/ 188 h 234"/>
                  <a:gd name="T96" fmla="*/ 56 w 112"/>
                  <a:gd name="T97" fmla="*/ 196 h 234"/>
                  <a:gd name="T98" fmla="*/ 46 w 112"/>
                  <a:gd name="T99" fmla="*/ 200 h 234"/>
                  <a:gd name="T100" fmla="*/ 42 w 112"/>
                  <a:gd name="T101" fmla="*/ 20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2" h="234">
                    <a:moveTo>
                      <a:pt x="42" y="204"/>
                    </a:moveTo>
                    <a:lnTo>
                      <a:pt x="44" y="206"/>
                    </a:lnTo>
                    <a:lnTo>
                      <a:pt x="44" y="208"/>
                    </a:lnTo>
                    <a:lnTo>
                      <a:pt x="44" y="214"/>
                    </a:lnTo>
                    <a:lnTo>
                      <a:pt x="42" y="214"/>
                    </a:lnTo>
                    <a:lnTo>
                      <a:pt x="40" y="234"/>
                    </a:lnTo>
                    <a:lnTo>
                      <a:pt x="52" y="226"/>
                    </a:lnTo>
                    <a:lnTo>
                      <a:pt x="66" y="218"/>
                    </a:lnTo>
                    <a:lnTo>
                      <a:pt x="66" y="210"/>
                    </a:lnTo>
                    <a:lnTo>
                      <a:pt x="70" y="204"/>
                    </a:lnTo>
                    <a:lnTo>
                      <a:pt x="82" y="206"/>
                    </a:lnTo>
                    <a:lnTo>
                      <a:pt x="94" y="202"/>
                    </a:lnTo>
                    <a:lnTo>
                      <a:pt x="108" y="190"/>
                    </a:lnTo>
                    <a:lnTo>
                      <a:pt x="112" y="172"/>
                    </a:lnTo>
                    <a:lnTo>
                      <a:pt x="108" y="152"/>
                    </a:lnTo>
                    <a:lnTo>
                      <a:pt x="104" y="138"/>
                    </a:lnTo>
                    <a:lnTo>
                      <a:pt x="100" y="122"/>
                    </a:lnTo>
                    <a:lnTo>
                      <a:pt x="60" y="78"/>
                    </a:lnTo>
                    <a:lnTo>
                      <a:pt x="54" y="70"/>
                    </a:lnTo>
                    <a:lnTo>
                      <a:pt x="62" y="50"/>
                    </a:lnTo>
                    <a:lnTo>
                      <a:pt x="74" y="34"/>
                    </a:lnTo>
                    <a:lnTo>
                      <a:pt x="82" y="32"/>
                    </a:lnTo>
                    <a:lnTo>
                      <a:pt x="80" y="24"/>
                    </a:lnTo>
                    <a:lnTo>
                      <a:pt x="70" y="20"/>
                    </a:lnTo>
                    <a:lnTo>
                      <a:pt x="68" y="6"/>
                    </a:lnTo>
                    <a:lnTo>
                      <a:pt x="58" y="4"/>
                    </a:lnTo>
                    <a:lnTo>
                      <a:pt x="50" y="0"/>
                    </a:lnTo>
                    <a:lnTo>
                      <a:pt x="44" y="0"/>
                    </a:lnTo>
                    <a:lnTo>
                      <a:pt x="34" y="6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10" y="24"/>
                    </a:lnTo>
                    <a:lnTo>
                      <a:pt x="12" y="38"/>
                    </a:lnTo>
                    <a:lnTo>
                      <a:pt x="34" y="36"/>
                    </a:lnTo>
                    <a:lnTo>
                      <a:pt x="40" y="46"/>
                    </a:lnTo>
                    <a:lnTo>
                      <a:pt x="42" y="56"/>
                    </a:lnTo>
                    <a:lnTo>
                      <a:pt x="28" y="56"/>
                    </a:lnTo>
                    <a:lnTo>
                      <a:pt x="26" y="66"/>
                    </a:lnTo>
                    <a:lnTo>
                      <a:pt x="34" y="70"/>
                    </a:lnTo>
                    <a:lnTo>
                      <a:pt x="62" y="96"/>
                    </a:lnTo>
                    <a:lnTo>
                      <a:pt x="80" y="116"/>
                    </a:lnTo>
                    <a:lnTo>
                      <a:pt x="84" y="130"/>
                    </a:lnTo>
                    <a:lnTo>
                      <a:pt x="82" y="144"/>
                    </a:lnTo>
                    <a:lnTo>
                      <a:pt x="82" y="152"/>
                    </a:lnTo>
                    <a:lnTo>
                      <a:pt x="78" y="164"/>
                    </a:lnTo>
                    <a:lnTo>
                      <a:pt x="72" y="176"/>
                    </a:lnTo>
                    <a:lnTo>
                      <a:pt x="66" y="184"/>
                    </a:lnTo>
                    <a:lnTo>
                      <a:pt x="56" y="188"/>
                    </a:lnTo>
                    <a:lnTo>
                      <a:pt x="56" y="196"/>
                    </a:lnTo>
                    <a:lnTo>
                      <a:pt x="46" y="200"/>
                    </a:lnTo>
                    <a:lnTo>
                      <a:pt x="42" y="20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1" name="Freeform 985"/>
              <p:cNvSpPr>
                <a:spLocks/>
              </p:cNvSpPr>
              <p:nvPr/>
            </p:nvSpPr>
            <p:spPr bwMode="auto">
              <a:xfrm>
                <a:off x="3939" y="1971"/>
                <a:ext cx="38" cy="36"/>
              </a:xfrm>
              <a:custGeom>
                <a:avLst/>
                <a:gdLst>
                  <a:gd name="T0" fmla="*/ 14 w 38"/>
                  <a:gd name="T1" fmla="*/ 36 h 36"/>
                  <a:gd name="T2" fmla="*/ 12 w 38"/>
                  <a:gd name="T3" fmla="*/ 28 h 36"/>
                  <a:gd name="T4" fmla="*/ 2 w 38"/>
                  <a:gd name="T5" fmla="*/ 22 h 36"/>
                  <a:gd name="T6" fmla="*/ 0 w 38"/>
                  <a:gd name="T7" fmla="*/ 8 h 36"/>
                  <a:gd name="T8" fmla="*/ 6 w 38"/>
                  <a:gd name="T9" fmla="*/ 4 h 36"/>
                  <a:gd name="T10" fmla="*/ 20 w 38"/>
                  <a:gd name="T11" fmla="*/ 0 h 36"/>
                  <a:gd name="T12" fmla="*/ 28 w 38"/>
                  <a:gd name="T13" fmla="*/ 6 h 36"/>
                  <a:gd name="T14" fmla="*/ 38 w 38"/>
                  <a:gd name="T15" fmla="*/ 12 h 36"/>
                  <a:gd name="T16" fmla="*/ 38 w 38"/>
                  <a:gd name="T17" fmla="*/ 20 h 36"/>
                  <a:gd name="T18" fmla="*/ 32 w 38"/>
                  <a:gd name="T19" fmla="*/ 26 h 36"/>
                  <a:gd name="T20" fmla="*/ 24 w 38"/>
                  <a:gd name="T21" fmla="*/ 30 h 36"/>
                  <a:gd name="T22" fmla="*/ 14 w 38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36">
                    <a:moveTo>
                      <a:pt x="14" y="36"/>
                    </a:moveTo>
                    <a:lnTo>
                      <a:pt x="12" y="28"/>
                    </a:lnTo>
                    <a:lnTo>
                      <a:pt x="2" y="22"/>
                    </a:lnTo>
                    <a:lnTo>
                      <a:pt x="0" y="8"/>
                    </a:lnTo>
                    <a:lnTo>
                      <a:pt x="6" y="4"/>
                    </a:lnTo>
                    <a:lnTo>
                      <a:pt x="20" y="0"/>
                    </a:lnTo>
                    <a:lnTo>
                      <a:pt x="28" y="6"/>
                    </a:lnTo>
                    <a:lnTo>
                      <a:pt x="38" y="12"/>
                    </a:lnTo>
                    <a:lnTo>
                      <a:pt x="38" y="20"/>
                    </a:lnTo>
                    <a:lnTo>
                      <a:pt x="32" y="26"/>
                    </a:lnTo>
                    <a:lnTo>
                      <a:pt x="24" y="30"/>
                    </a:lnTo>
                    <a:lnTo>
                      <a:pt x="14" y="3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2" name="Freeform 986"/>
              <p:cNvSpPr>
                <a:spLocks/>
              </p:cNvSpPr>
              <p:nvPr/>
            </p:nvSpPr>
            <p:spPr bwMode="auto">
              <a:xfrm>
                <a:off x="3971" y="2069"/>
                <a:ext cx="130" cy="72"/>
              </a:xfrm>
              <a:custGeom>
                <a:avLst/>
                <a:gdLst>
                  <a:gd name="T0" fmla="*/ 16 w 130"/>
                  <a:gd name="T1" fmla="*/ 6 h 72"/>
                  <a:gd name="T2" fmla="*/ 30 w 130"/>
                  <a:gd name="T3" fmla="*/ 0 h 72"/>
                  <a:gd name="T4" fmla="*/ 44 w 130"/>
                  <a:gd name="T5" fmla="*/ 14 h 72"/>
                  <a:gd name="T6" fmla="*/ 60 w 130"/>
                  <a:gd name="T7" fmla="*/ 22 h 72"/>
                  <a:gd name="T8" fmla="*/ 72 w 130"/>
                  <a:gd name="T9" fmla="*/ 30 h 72"/>
                  <a:gd name="T10" fmla="*/ 88 w 130"/>
                  <a:gd name="T11" fmla="*/ 40 h 72"/>
                  <a:gd name="T12" fmla="*/ 104 w 130"/>
                  <a:gd name="T13" fmla="*/ 44 h 72"/>
                  <a:gd name="T14" fmla="*/ 128 w 130"/>
                  <a:gd name="T15" fmla="*/ 46 h 72"/>
                  <a:gd name="T16" fmla="*/ 128 w 130"/>
                  <a:gd name="T17" fmla="*/ 58 h 72"/>
                  <a:gd name="T18" fmla="*/ 130 w 130"/>
                  <a:gd name="T19" fmla="*/ 70 h 72"/>
                  <a:gd name="T20" fmla="*/ 102 w 130"/>
                  <a:gd name="T21" fmla="*/ 72 h 72"/>
                  <a:gd name="T22" fmla="*/ 88 w 130"/>
                  <a:gd name="T23" fmla="*/ 66 h 72"/>
                  <a:gd name="T24" fmla="*/ 72 w 130"/>
                  <a:gd name="T25" fmla="*/ 54 h 72"/>
                  <a:gd name="T26" fmla="*/ 48 w 130"/>
                  <a:gd name="T27" fmla="*/ 52 h 72"/>
                  <a:gd name="T28" fmla="*/ 34 w 130"/>
                  <a:gd name="T29" fmla="*/ 46 h 72"/>
                  <a:gd name="T30" fmla="*/ 20 w 130"/>
                  <a:gd name="T31" fmla="*/ 36 h 72"/>
                  <a:gd name="T32" fmla="*/ 0 w 130"/>
                  <a:gd name="T33" fmla="*/ 30 h 72"/>
                  <a:gd name="T34" fmla="*/ 4 w 130"/>
                  <a:gd name="T35" fmla="*/ 14 h 72"/>
                  <a:gd name="T36" fmla="*/ 16 w 130"/>
                  <a:gd name="T37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0" h="72">
                    <a:moveTo>
                      <a:pt x="16" y="6"/>
                    </a:moveTo>
                    <a:lnTo>
                      <a:pt x="30" y="0"/>
                    </a:lnTo>
                    <a:lnTo>
                      <a:pt x="44" y="14"/>
                    </a:lnTo>
                    <a:lnTo>
                      <a:pt x="60" y="22"/>
                    </a:lnTo>
                    <a:lnTo>
                      <a:pt x="72" y="30"/>
                    </a:lnTo>
                    <a:lnTo>
                      <a:pt x="88" y="40"/>
                    </a:lnTo>
                    <a:lnTo>
                      <a:pt x="104" y="44"/>
                    </a:lnTo>
                    <a:lnTo>
                      <a:pt x="128" y="46"/>
                    </a:lnTo>
                    <a:lnTo>
                      <a:pt x="128" y="58"/>
                    </a:lnTo>
                    <a:lnTo>
                      <a:pt x="130" y="70"/>
                    </a:lnTo>
                    <a:lnTo>
                      <a:pt x="102" y="72"/>
                    </a:lnTo>
                    <a:lnTo>
                      <a:pt x="88" y="66"/>
                    </a:lnTo>
                    <a:lnTo>
                      <a:pt x="72" y="54"/>
                    </a:lnTo>
                    <a:lnTo>
                      <a:pt x="48" y="52"/>
                    </a:lnTo>
                    <a:lnTo>
                      <a:pt x="34" y="46"/>
                    </a:lnTo>
                    <a:lnTo>
                      <a:pt x="20" y="36"/>
                    </a:lnTo>
                    <a:lnTo>
                      <a:pt x="0" y="30"/>
                    </a:lnTo>
                    <a:lnTo>
                      <a:pt x="4" y="14"/>
                    </a:lnTo>
                    <a:lnTo>
                      <a:pt x="16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3" name="Freeform 987"/>
              <p:cNvSpPr>
                <a:spLocks/>
              </p:cNvSpPr>
              <p:nvPr/>
            </p:nvSpPr>
            <p:spPr bwMode="auto">
              <a:xfrm>
                <a:off x="4115" y="2109"/>
                <a:ext cx="50" cy="26"/>
              </a:xfrm>
              <a:custGeom>
                <a:avLst/>
                <a:gdLst>
                  <a:gd name="T0" fmla="*/ 10 w 50"/>
                  <a:gd name="T1" fmla="*/ 0 h 26"/>
                  <a:gd name="T2" fmla="*/ 4 w 50"/>
                  <a:gd name="T3" fmla="*/ 6 h 26"/>
                  <a:gd name="T4" fmla="*/ 2 w 50"/>
                  <a:gd name="T5" fmla="*/ 6 h 26"/>
                  <a:gd name="T6" fmla="*/ 0 w 50"/>
                  <a:gd name="T7" fmla="*/ 14 h 26"/>
                  <a:gd name="T8" fmla="*/ 2 w 50"/>
                  <a:gd name="T9" fmla="*/ 20 h 26"/>
                  <a:gd name="T10" fmla="*/ 8 w 50"/>
                  <a:gd name="T11" fmla="*/ 24 h 26"/>
                  <a:gd name="T12" fmla="*/ 16 w 50"/>
                  <a:gd name="T13" fmla="*/ 26 h 26"/>
                  <a:gd name="T14" fmla="*/ 32 w 50"/>
                  <a:gd name="T15" fmla="*/ 24 h 26"/>
                  <a:gd name="T16" fmla="*/ 46 w 50"/>
                  <a:gd name="T17" fmla="*/ 22 h 26"/>
                  <a:gd name="T18" fmla="*/ 50 w 50"/>
                  <a:gd name="T19" fmla="*/ 16 h 26"/>
                  <a:gd name="T20" fmla="*/ 46 w 50"/>
                  <a:gd name="T21" fmla="*/ 6 h 26"/>
                  <a:gd name="T22" fmla="*/ 32 w 50"/>
                  <a:gd name="T23" fmla="*/ 4 h 26"/>
                  <a:gd name="T24" fmla="*/ 20 w 50"/>
                  <a:gd name="T25" fmla="*/ 0 h 26"/>
                  <a:gd name="T26" fmla="*/ 10 w 50"/>
                  <a:gd name="T2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26">
                    <a:moveTo>
                      <a:pt x="10" y="0"/>
                    </a:moveTo>
                    <a:lnTo>
                      <a:pt x="4" y="6"/>
                    </a:lnTo>
                    <a:lnTo>
                      <a:pt x="2" y="6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8" y="24"/>
                    </a:lnTo>
                    <a:lnTo>
                      <a:pt x="16" y="26"/>
                    </a:lnTo>
                    <a:lnTo>
                      <a:pt x="32" y="24"/>
                    </a:lnTo>
                    <a:lnTo>
                      <a:pt x="46" y="22"/>
                    </a:lnTo>
                    <a:lnTo>
                      <a:pt x="50" y="16"/>
                    </a:lnTo>
                    <a:lnTo>
                      <a:pt x="46" y="6"/>
                    </a:lnTo>
                    <a:lnTo>
                      <a:pt x="32" y="4"/>
                    </a:lnTo>
                    <a:lnTo>
                      <a:pt x="20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4" name="Freeform 988"/>
              <p:cNvSpPr>
                <a:spLocks/>
              </p:cNvSpPr>
              <p:nvPr/>
            </p:nvSpPr>
            <p:spPr bwMode="auto">
              <a:xfrm>
                <a:off x="4101" y="2139"/>
                <a:ext cx="70" cy="90"/>
              </a:xfrm>
              <a:custGeom>
                <a:avLst/>
                <a:gdLst>
                  <a:gd name="T0" fmla="*/ 14 w 70"/>
                  <a:gd name="T1" fmla="*/ 74 h 90"/>
                  <a:gd name="T2" fmla="*/ 10 w 70"/>
                  <a:gd name="T3" fmla="*/ 50 h 90"/>
                  <a:gd name="T4" fmla="*/ 8 w 70"/>
                  <a:gd name="T5" fmla="*/ 38 h 90"/>
                  <a:gd name="T6" fmla="*/ 2 w 70"/>
                  <a:gd name="T7" fmla="*/ 34 h 90"/>
                  <a:gd name="T8" fmla="*/ 0 w 70"/>
                  <a:gd name="T9" fmla="*/ 26 h 90"/>
                  <a:gd name="T10" fmla="*/ 12 w 70"/>
                  <a:gd name="T11" fmla="*/ 20 h 90"/>
                  <a:gd name="T12" fmla="*/ 4 w 70"/>
                  <a:gd name="T13" fmla="*/ 12 h 90"/>
                  <a:gd name="T14" fmla="*/ 4 w 70"/>
                  <a:gd name="T15" fmla="*/ 6 h 90"/>
                  <a:gd name="T16" fmla="*/ 10 w 70"/>
                  <a:gd name="T17" fmla="*/ 0 h 90"/>
                  <a:gd name="T18" fmla="*/ 14 w 70"/>
                  <a:gd name="T19" fmla="*/ 6 h 90"/>
                  <a:gd name="T20" fmla="*/ 24 w 70"/>
                  <a:gd name="T21" fmla="*/ 10 h 90"/>
                  <a:gd name="T22" fmla="*/ 30 w 70"/>
                  <a:gd name="T23" fmla="*/ 22 h 90"/>
                  <a:gd name="T24" fmla="*/ 64 w 70"/>
                  <a:gd name="T25" fmla="*/ 22 h 90"/>
                  <a:gd name="T26" fmla="*/ 64 w 70"/>
                  <a:gd name="T27" fmla="*/ 34 h 90"/>
                  <a:gd name="T28" fmla="*/ 56 w 70"/>
                  <a:gd name="T29" fmla="*/ 38 h 90"/>
                  <a:gd name="T30" fmla="*/ 52 w 70"/>
                  <a:gd name="T31" fmla="*/ 40 h 90"/>
                  <a:gd name="T32" fmla="*/ 48 w 70"/>
                  <a:gd name="T33" fmla="*/ 46 h 90"/>
                  <a:gd name="T34" fmla="*/ 48 w 70"/>
                  <a:gd name="T35" fmla="*/ 50 h 90"/>
                  <a:gd name="T36" fmla="*/ 48 w 70"/>
                  <a:gd name="T37" fmla="*/ 54 h 90"/>
                  <a:gd name="T38" fmla="*/ 56 w 70"/>
                  <a:gd name="T39" fmla="*/ 58 h 90"/>
                  <a:gd name="T40" fmla="*/ 60 w 70"/>
                  <a:gd name="T41" fmla="*/ 46 h 90"/>
                  <a:gd name="T42" fmla="*/ 70 w 70"/>
                  <a:gd name="T43" fmla="*/ 48 h 90"/>
                  <a:gd name="T44" fmla="*/ 68 w 70"/>
                  <a:gd name="T45" fmla="*/ 60 h 90"/>
                  <a:gd name="T46" fmla="*/ 68 w 70"/>
                  <a:gd name="T47" fmla="*/ 70 h 90"/>
                  <a:gd name="T48" fmla="*/ 70 w 70"/>
                  <a:gd name="T49" fmla="*/ 76 h 90"/>
                  <a:gd name="T50" fmla="*/ 70 w 70"/>
                  <a:gd name="T51" fmla="*/ 86 h 90"/>
                  <a:gd name="T52" fmla="*/ 64 w 70"/>
                  <a:gd name="T53" fmla="*/ 90 h 90"/>
                  <a:gd name="T54" fmla="*/ 60 w 70"/>
                  <a:gd name="T55" fmla="*/ 82 h 90"/>
                  <a:gd name="T56" fmla="*/ 58 w 70"/>
                  <a:gd name="T57" fmla="*/ 68 h 90"/>
                  <a:gd name="T58" fmla="*/ 54 w 70"/>
                  <a:gd name="T59" fmla="*/ 64 h 90"/>
                  <a:gd name="T60" fmla="*/ 48 w 70"/>
                  <a:gd name="T61" fmla="*/ 62 h 90"/>
                  <a:gd name="T62" fmla="*/ 40 w 70"/>
                  <a:gd name="T63" fmla="*/ 56 h 90"/>
                  <a:gd name="T64" fmla="*/ 36 w 70"/>
                  <a:gd name="T65" fmla="*/ 62 h 90"/>
                  <a:gd name="T66" fmla="*/ 36 w 70"/>
                  <a:gd name="T67" fmla="*/ 74 h 90"/>
                  <a:gd name="T68" fmla="*/ 26 w 70"/>
                  <a:gd name="T69" fmla="*/ 74 h 90"/>
                  <a:gd name="T70" fmla="*/ 14 w 70"/>
                  <a:gd name="T71" fmla="*/ 7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0" h="90">
                    <a:moveTo>
                      <a:pt x="14" y="74"/>
                    </a:moveTo>
                    <a:lnTo>
                      <a:pt x="10" y="50"/>
                    </a:lnTo>
                    <a:lnTo>
                      <a:pt x="8" y="38"/>
                    </a:lnTo>
                    <a:lnTo>
                      <a:pt x="2" y="34"/>
                    </a:lnTo>
                    <a:lnTo>
                      <a:pt x="0" y="26"/>
                    </a:lnTo>
                    <a:lnTo>
                      <a:pt x="12" y="20"/>
                    </a:lnTo>
                    <a:lnTo>
                      <a:pt x="4" y="12"/>
                    </a:lnTo>
                    <a:lnTo>
                      <a:pt x="4" y="6"/>
                    </a:lnTo>
                    <a:lnTo>
                      <a:pt x="10" y="0"/>
                    </a:lnTo>
                    <a:lnTo>
                      <a:pt x="14" y="6"/>
                    </a:lnTo>
                    <a:lnTo>
                      <a:pt x="24" y="10"/>
                    </a:lnTo>
                    <a:lnTo>
                      <a:pt x="30" y="22"/>
                    </a:lnTo>
                    <a:lnTo>
                      <a:pt x="64" y="22"/>
                    </a:lnTo>
                    <a:lnTo>
                      <a:pt x="64" y="34"/>
                    </a:lnTo>
                    <a:lnTo>
                      <a:pt x="56" y="38"/>
                    </a:lnTo>
                    <a:lnTo>
                      <a:pt x="52" y="40"/>
                    </a:lnTo>
                    <a:lnTo>
                      <a:pt x="48" y="46"/>
                    </a:lnTo>
                    <a:lnTo>
                      <a:pt x="48" y="50"/>
                    </a:lnTo>
                    <a:lnTo>
                      <a:pt x="48" y="54"/>
                    </a:lnTo>
                    <a:lnTo>
                      <a:pt x="56" y="58"/>
                    </a:lnTo>
                    <a:lnTo>
                      <a:pt x="60" y="46"/>
                    </a:lnTo>
                    <a:lnTo>
                      <a:pt x="70" y="48"/>
                    </a:lnTo>
                    <a:lnTo>
                      <a:pt x="68" y="60"/>
                    </a:lnTo>
                    <a:lnTo>
                      <a:pt x="68" y="70"/>
                    </a:lnTo>
                    <a:lnTo>
                      <a:pt x="70" y="76"/>
                    </a:lnTo>
                    <a:lnTo>
                      <a:pt x="70" y="86"/>
                    </a:lnTo>
                    <a:lnTo>
                      <a:pt x="64" y="90"/>
                    </a:lnTo>
                    <a:lnTo>
                      <a:pt x="60" y="82"/>
                    </a:lnTo>
                    <a:lnTo>
                      <a:pt x="58" y="68"/>
                    </a:lnTo>
                    <a:lnTo>
                      <a:pt x="54" y="64"/>
                    </a:lnTo>
                    <a:lnTo>
                      <a:pt x="48" y="62"/>
                    </a:lnTo>
                    <a:lnTo>
                      <a:pt x="40" y="56"/>
                    </a:lnTo>
                    <a:lnTo>
                      <a:pt x="36" y="62"/>
                    </a:lnTo>
                    <a:lnTo>
                      <a:pt x="36" y="74"/>
                    </a:lnTo>
                    <a:lnTo>
                      <a:pt x="26" y="74"/>
                    </a:lnTo>
                    <a:lnTo>
                      <a:pt x="14" y="7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5" name="Freeform 989"/>
              <p:cNvSpPr>
                <a:spLocks/>
              </p:cNvSpPr>
              <p:nvPr/>
            </p:nvSpPr>
            <p:spPr bwMode="auto">
              <a:xfrm>
                <a:off x="3969" y="2413"/>
                <a:ext cx="32" cy="58"/>
              </a:xfrm>
              <a:custGeom>
                <a:avLst/>
                <a:gdLst>
                  <a:gd name="T0" fmla="*/ 6 w 32"/>
                  <a:gd name="T1" fmla="*/ 0 h 58"/>
                  <a:gd name="T2" fmla="*/ 16 w 32"/>
                  <a:gd name="T3" fmla="*/ 12 h 58"/>
                  <a:gd name="T4" fmla="*/ 26 w 32"/>
                  <a:gd name="T5" fmla="*/ 26 h 58"/>
                  <a:gd name="T6" fmla="*/ 32 w 32"/>
                  <a:gd name="T7" fmla="*/ 40 h 58"/>
                  <a:gd name="T8" fmla="*/ 26 w 32"/>
                  <a:gd name="T9" fmla="*/ 56 h 58"/>
                  <a:gd name="T10" fmla="*/ 16 w 32"/>
                  <a:gd name="T11" fmla="*/ 58 h 58"/>
                  <a:gd name="T12" fmla="*/ 6 w 32"/>
                  <a:gd name="T13" fmla="*/ 56 h 58"/>
                  <a:gd name="T14" fmla="*/ 0 w 32"/>
                  <a:gd name="T15" fmla="*/ 44 h 58"/>
                  <a:gd name="T16" fmla="*/ 0 w 32"/>
                  <a:gd name="T17" fmla="*/ 26 h 58"/>
                  <a:gd name="T18" fmla="*/ 4 w 32"/>
                  <a:gd name="T19" fmla="*/ 12 h 58"/>
                  <a:gd name="T20" fmla="*/ 6 w 32"/>
                  <a:gd name="T2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58">
                    <a:moveTo>
                      <a:pt x="6" y="0"/>
                    </a:moveTo>
                    <a:lnTo>
                      <a:pt x="16" y="12"/>
                    </a:lnTo>
                    <a:lnTo>
                      <a:pt x="26" y="26"/>
                    </a:lnTo>
                    <a:lnTo>
                      <a:pt x="32" y="40"/>
                    </a:lnTo>
                    <a:lnTo>
                      <a:pt x="26" y="56"/>
                    </a:lnTo>
                    <a:lnTo>
                      <a:pt x="16" y="58"/>
                    </a:lnTo>
                    <a:lnTo>
                      <a:pt x="6" y="56"/>
                    </a:lnTo>
                    <a:lnTo>
                      <a:pt x="0" y="44"/>
                    </a:lnTo>
                    <a:lnTo>
                      <a:pt x="0" y="26"/>
                    </a:lnTo>
                    <a:lnTo>
                      <a:pt x="4" y="1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6" name="Freeform 990"/>
              <p:cNvSpPr>
                <a:spLocks/>
              </p:cNvSpPr>
              <p:nvPr/>
            </p:nvSpPr>
            <p:spPr bwMode="auto">
              <a:xfrm>
                <a:off x="3787" y="1977"/>
                <a:ext cx="460" cy="464"/>
              </a:xfrm>
              <a:custGeom>
                <a:avLst/>
                <a:gdLst>
                  <a:gd name="T0" fmla="*/ 14 w 460"/>
                  <a:gd name="T1" fmla="*/ 196 h 464"/>
                  <a:gd name="T2" fmla="*/ 40 w 460"/>
                  <a:gd name="T3" fmla="*/ 196 h 464"/>
                  <a:gd name="T4" fmla="*/ 24 w 460"/>
                  <a:gd name="T5" fmla="*/ 158 h 464"/>
                  <a:gd name="T6" fmla="*/ 26 w 460"/>
                  <a:gd name="T7" fmla="*/ 136 h 464"/>
                  <a:gd name="T8" fmla="*/ 54 w 460"/>
                  <a:gd name="T9" fmla="*/ 138 h 464"/>
                  <a:gd name="T10" fmla="*/ 106 w 460"/>
                  <a:gd name="T11" fmla="*/ 62 h 464"/>
                  <a:gd name="T12" fmla="*/ 118 w 460"/>
                  <a:gd name="T13" fmla="*/ 22 h 464"/>
                  <a:gd name="T14" fmla="*/ 152 w 460"/>
                  <a:gd name="T15" fmla="*/ 2 h 464"/>
                  <a:gd name="T16" fmla="*/ 166 w 460"/>
                  <a:gd name="T17" fmla="*/ 30 h 464"/>
                  <a:gd name="T18" fmla="*/ 176 w 460"/>
                  <a:gd name="T19" fmla="*/ 56 h 464"/>
                  <a:gd name="T20" fmla="*/ 162 w 460"/>
                  <a:gd name="T21" fmla="*/ 76 h 464"/>
                  <a:gd name="T22" fmla="*/ 188 w 460"/>
                  <a:gd name="T23" fmla="*/ 106 h 464"/>
                  <a:gd name="T24" fmla="*/ 232 w 460"/>
                  <a:gd name="T25" fmla="*/ 144 h 464"/>
                  <a:gd name="T26" fmla="*/ 286 w 460"/>
                  <a:gd name="T27" fmla="*/ 164 h 464"/>
                  <a:gd name="T28" fmla="*/ 328 w 460"/>
                  <a:gd name="T29" fmla="*/ 138 h 464"/>
                  <a:gd name="T30" fmla="*/ 336 w 460"/>
                  <a:gd name="T31" fmla="*/ 156 h 464"/>
                  <a:gd name="T32" fmla="*/ 378 w 460"/>
                  <a:gd name="T33" fmla="*/ 148 h 464"/>
                  <a:gd name="T34" fmla="*/ 394 w 460"/>
                  <a:gd name="T35" fmla="*/ 122 h 464"/>
                  <a:gd name="T36" fmla="*/ 434 w 460"/>
                  <a:gd name="T37" fmla="*/ 114 h 464"/>
                  <a:gd name="T38" fmla="*/ 460 w 460"/>
                  <a:gd name="T39" fmla="*/ 128 h 464"/>
                  <a:gd name="T40" fmla="*/ 440 w 460"/>
                  <a:gd name="T41" fmla="*/ 148 h 464"/>
                  <a:gd name="T42" fmla="*/ 414 w 460"/>
                  <a:gd name="T43" fmla="*/ 182 h 464"/>
                  <a:gd name="T44" fmla="*/ 390 w 460"/>
                  <a:gd name="T45" fmla="*/ 232 h 464"/>
                  <a:gd name="T46" fmla="*/ 382 w 460"/>
                  <a:gd name="T47" fmla="*/ 222 h 464"/>
                  <a:gd name="T48" fmla="*/ 370 w 460"/>
                  <a:gd name="T49" fmla="*/ 220 h 464"/>
                  <a:gd name="T50" fmla="*/ 366 w 460"/>
                  <a:gd name="T51" fmla="*/ 202 h 464"/>
                  <a:gd name="T52" fmla="*/ 378 w 460"/>
                  <a:gd name="T53" fmla="*/ 184 h 464"/>
                  <a:gd name="T54" fmla="*/ 328 w 460"/>
                  <a:gd name="T55" fmla="*/ 168 h 464"/>
                  <a:gd name="T56" fmla="*/ 318 w 460"/>
                  <a:gd name="T57" fmla="*/ 174 h 464"/>
                  <a:gd name="T58" fmla="*/ 316 w 460"/>
                  <a:gd name="T59" fmla="*/ 196 h 464"/>
                  <a:gd name="T60" fmla="*/ 328 w 460"/>
                  <a:gd name="T61" fmla="*/ 236 h 464"/>
                  <a:gd name="T62" fmla="*/ 290 w 460"/>
                  <a:gd name="T63" fmla="*/ 262 h 464"/>
                  <a:gd name="T64" fmla="*/ 258 w 460"/>
                  <a:gd name="T65" fmla="*/ 290 h 464"/>
                  <a:gd name="T66" fmla="*/ 218 w 460"/>
                  <a:gd name="T67" fmla="*/ 320 h 464"/>
                  <a:gd name="T68" fmla="*/ 202 w 460"/>
                  <a:gd name="T69" fmla="*/ 340 h 464"/>
                  <a:gd name="T70" fmla="*/ 188 w 460"/>
                  <a:gd name="T71" fmla="*/ 368 h 464"/>
                  <a:gd name="T72" fmla="*/ 180 w 460"/>
                  <a:gd name="T73" fmla="*/ 404 h 464"/>
                  <a:gd name="T74" fmla="*/ 170 w 460"/>
                  <a:gd name="T75" fmla="*/ 446 h 464"/>
                  <a:gd name="T76" fmla="*/ 148 w 460"/>
                  <a:gd name="T77" fmla="*/ 464 h 464"/>
                  <a:gd name="T78" fmla="*/ 126 w 460"/>
                  <a:gd name="T79" fmla="*/ 428 h 464"/>
                  <a:gd name="T80" fmla="*/ 80 w 460"/>
                  <a:gd name="T81" fmla="*/ 330 h 464"/>
                  <a:gd name="T82" fmla="*/ 74 w 460"/>
                  <a:gd name="T83" fmla="*/ 254 h 464"/>
                  <a:gd name="T84" fmla="*/ 60 w 460"/>
                  <a:gd name="T85" fmla="*/ 234 h 464"/>
                  <a:gd name="T86" fmla="*/ 38 w 460"/>
                  <a:gd name="T87" fmla="*/ 260 h 464"/>
                  <a:gd name="T88" fmla="*/ 10 w 460"/>
                  <a:gd name="T89" fmla="*/ 232 h 464"/>
                  <a:gd name="T90" fmla="*/ 24 w 460"/>
                  <a:gd name="T91" fmla="*/ 222 h 464"/>
                  <a:gd name="T92" fmla="*/ 0 w 460"/>
                  <a:gd name="T93" fmla="*/ 208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0" h="464">
                    <a:moveTo>
                      <a:pt x="0" y="208"/>
                    </a:moveTo>
                    <a:lnTo>
                      <a:pt x="6" y="196"/>
                    </a:lnTo>
                    <a:lnTo>
                      <a:pt x="14" y="196"/>
                    </a:lnTo>
                    <a:lnTo>
                      <a:pt x="22" y="202"/>
                    </a:lnTo>
                    <a:lnTo>
                      <a:pt x="26" y="196"/>
                    </a:lnTo>
                    <a:lnTo>
                      <a:pt x="40" y="196"/>
                    </a:lnTo>
                    <a:lnTo>
                      <a:pt x="40" y="186"/>
                    </a:lnTo>
                    <a:lnTo>
                      <a:pt x="28" y="172"/>
                    </a:lnTo>
                    <a:lnTo>
                      <a:pt x="24" y="158"/>
                    </a:lnTo>
                    <a:lnTo>
                      <a:pt x="16" y="158"/>
                    </a:lnTo>
                    <a:lnTo>
                      <a:pt x="16" y="148"/>
                    </a:lnTo>
                    <a:lnTo>
                      <a:pt x="26" y="136"/>
                    </a:lnTo>
                    <a:lnTo>
                      <a:pt x="34" y="136"/>
                    </a:lnTo>
                    <a:lnTo>
                      <a:pt x="42" y="140"/>
                    </a:lnTo>
                    <a:lnTo>
                      <a:pt x="54" y="138"/>
                    </a:lnTo>
                    <a:lnTo>
                      <a:pt x="98" y="82"/>
                    </a:lnTo>
                    <a:lnTo>
                      <a:pt x="100" y="68"/>
                    </a:lnTo>
                    <a:lnTo>
                      <a:pt x="106" y="62"/>
                    </a:lnTo>
                    <a:lnTo>
                      <a:pt x="90" y="48"/>
                    </a:lnTo>
                    <a:lnTo>
                      <a:pt x="88" y="18"/>
                    </a:lnTo>
                    <a:lnTo>
                      <a:pt x="118" y="22"/>
                    </a:lnTo>
                    <a:lnTo>
                      <a:pt x="134" y="18"/>
                    </a:lnTo>
                    <a:lnTo>
                      <a:pt x="140" y="0"/>
                    </a:lnTo>
                    <a:lnTo>
                      <a:pt x="152" y="2"/>
                    </a:lnTo>
                    <a:lnTo>
                      <a:pt x="154" y="16"/>
                    </a:lnTo>
                    <a:lnTo>
                      <a:pt x="164" y="22"/>
                    </a:lnTo>
                    <a:lnTo>
                      <a:pt x="166" y="30"/>
                    </a:lnTo>
                    <a:lnTo>
                      <a:pt x="166" y="40"/>
                    </a:lnTo>
                    <a:lnTo>
                      <a:pt x="178" y="48"/>
                    </a:lnTo>
                    <a:lnTo>
                      <a:pt x="176" y="56"/>
                    </a:lnTo>
                    <a:lnTo>
                      <a:pt x="166" y="58"/>
                    </a:lnTo>
                    <a:lnTo>
                      <a:pt x="162" y="68"/>
                    </a:lnTo>
                    <a:lnTo>
                      <a:pt x="162" y="76"/>
                    </a:lnTo>
                    <a:lnTo>
                      <a:pt x="188" y="88"/>
                    </a:lnTo>
                    <a:lnTo>
                      <a:pt x="200" y="98"/>
                    </a:lnTo>
                    <a:lnTo>
                      <a:pt x="188" y="106"/>
                    </a:lnTo>
                    <a:lnTo>
                      <a:pt x="184" y="122"/>
                    </a:lnTo>
                    <a:lnTo>
                      <a:pt x="204" y="128"/>
                    </a:lnTo>
                    <a:lnTo>
                      <a:pt x="232" y="144"/>
                    </a:lnTo>
                    <a:lnTo>
                      <a:pt x="256" y="146"/>
                    </a:lnTo>
                    <a:lnTo>
                      <a:pt x="272" y="158"/>
                    </a:lnTo>
                    <a:lnTo>
                      <a:pt x="286" y="164"/>
                    </a:lnTo>
                    <a:lnTo>
                      <a:pt x="314" y="162"/>
                    </a:lnTo>
                    <a:lnTo>
                      <a:pt x="312" y="138"/>
                    </a:lnTo>
                    <a:lnTo>
                      <a:pt x="328" y="138"/>
                    </a:lnTo>
                    <a:lnTo>
                      <a:pt x="328" y="146"/>
                    </a:lnTo>
                    <a:lnTo>
                      <a:pt x="330" y="152"/>
                    </a:lnTo>
                    <a:lnTo>
                      <a:pt x="336" y="156"/>
                    </a:lnTo>
                    <a:lnTo>
                      <a:pt x="344" y="158"/>
                    </a:lnTo>
                    <a:lnTo>
                      <a:pt x="374" y="154"/>
                    </a:lnTo>
                    <a:lnTo>
                      <a:pt x="378" y="148"/>
                    </a:lnTo>
                    <a:lnTo>
                      <a:pt x="374" y="138"/>
                    </a:lnTo>
                    <a:lnTo>
                      <a:pt x="384" y="136"/>
                    </a:lnTo>
                    <a:lnTo>
                      <a:pt x="394" y="122"/>
                    </a:lnTo>
                    <a:lnTo>
                      <a:pt x="406" y="122"/>
                    </a:lnTo>
                    <a:lnTo>
                      <a:pt x="412" y="114"/>
                    </a:lnTo>
                    <a:lnTo>
                      <a:pt x="434" y="114"/>
                    </a:lnTo>
                    <a:lnTo>
                      <a:pt x="444" y="112"/>
                    </a:lnTo>
                    <a:lnTo>
                      <a:pt x="444" y="126"/>
                    </a:lnTo>
                    <a:lnTo>
                      <a:pt x="460" y="128"/>
                    </a:lnTo>
                    <a:lnTo>
                      <a:pt x="454" y="138"/>
                    </a:lnTo>
                    <a:lnTo>
                      <a:pt x="454" y="148"/>
                    </a:lnTo>
                    <a:lnTo>
                      <a:pt x="440" y="148"/>
                    </a:lnTo>
                    <a:lnTo>
                      <a:pt x="424" y="162"/>
                    </a:lnTo>
                    <a:lnTo>
                      <a:pt x="422" y="174"/>
                    </a:lnTo>
                    <a:lnTo>
                      <a:pt x="414" y="182"/>
                    </a:lnTo>
                    <a:lnTo>
                      <a:pt x="410" y="202"/>
                    </a:lnTo>
                    <a:lnTo>
                      <a:pt x="396" y="204"/>
                    </a:lnTo>
                    <a:lnTo>
                      <a:pt x="390" y="232"/>
                    </a:lnTo>
                    <a:lnTo>
                      <a:pt x="384" y="238"/>
                    </a:lnTo>
                    <a:lnTo>
                      <a:pt x="382" y="232"/>
                    </a:lnTo>
                    <a:lnTo>
                      <a:pt x="382" y="222"/>
                    </a:lnTo>
                    <a:lnTo>
                      <a:pt x="384" y="210"/>
                    </a:lnTo>
                    <a:lnTo>
                      <a:pt x="374" y="208"/>
                    </a:lnTo>
                    <a:lnTo>
                      <a:pt x="370" y="220"/>
                    </a:lnTo>
                    <a:lnTo>
                      <a:pt x="362" y="216"/>
                    </a:lnTo>
                    <a:lnTo>
                      <a:pt x="362" y="208"/>
                    </a:lnTo>
                    <a:lnTo>
                      <a:pt x="366" y="202"/>
                    </a:lnTo>
                    <a:lnTo>
                      <a:pt x="370" y="200"/>
                    </a:lnTo>
                    <a:lnTo>
                      <a:pt x="378" y="196"/>
                    </a:lnTo>
                    <a:lnTo>
                      <a:pt x="378" y="184"/>
                    </a:lnTo>
                    <a:lnTo>
                      <a:pt x="344" y="184"/>
                    </a:lnTo>
                    <a:lnTo>
                      <a:pt x="338" y="172"/>
                    </a:lnTo>
                    <a:lnTo>
                      <a:pt x="328" y="168"/>
                    </a:lnTo>
                    <a:lnTo>
                      <a:pt x="324" y="162"/>
                    </a:lnTo>
                    <a:lnTo>
                      <a:pt x="318" y="168"/>
                    </a:lnTo>
                    <a:lnTo>
                      <a:pt x="318" y="174"/>
                    </a:lnTo>
                    <a:lnTo>
                      <a:pt x="326" y="182"/>
                    </a:lnTo>
                    <a:lnTo>
                      <a:pt x="314" y="188"/>
                    </a:lnTo>
                    <a:lnTo>
                      <a:pt x="316" y="196"/>
                    </a:lnTo>
                    <a:lnTo>
                      <a:pt x="322" y="200"/>
                    </a:lnTo>
                    <a:lnTo>
                      <a:pt x="324" y="214"/>
                    </a:lnTo>
                    <a:lnTo>
                      <a:pt x="328" y="236"/>
                    </a:lnTo>
                    <a:lnTo>
                      <a:pt x="318" y="242"/>
                    </a:lnTo>
                    <a:lnTo>
                      <a:pt x="296" y="246"/>
                    </a:lnTo>
                    <a:lnTo>
                      <a:pt x="290" y="262"/>
                    </a:lnTo>
                    <a:lnTo>
                      <a:pt x="276" y="274"/>
                    </a:lnTo>
                    <a:lnTo>
                      <a:pt x="262" y="278"/>
                    </a:lnTo>
                    <a:lnTo>
                      <a:pt x="258" y="290"/>
                    </a:lnTo>
                    <a:lnTo>
                      <a:pt x="234" y="312"/>
                    </a:lnTo>
                    <a:lnTo>
                      <a:pt x="222" y="314"/>
                    </a:lnTo>
                    <a:lnTo>
                      <a:pt x="218" y="320"/>
                    </a:lnTo>
                    <a:lnTo>
                      <a:pt x="216" y="328"/>
                    </a:lnTo>
                    <a:lnTo>
                      <a:pt x="204" y="332"/>
                    </a:lnTo>
                    <a:lnTo>
                      <a:pt x="202" y="340"/>
                    </a:lnTo>
                    <a:lnTo>
                      <a:pt x="190" y="342"/>
                    </a:lnTo>
                    <a:lnTo>
                      <a:pt x="182" y="350"/>
                    </a:lnTo>
                    <a:lnTo>
                      <a:pt x="188" y="368"/>
                    </a:lnTo>
                    <a:lnTo>
                      <a:pt x="186" y="376"/>
                    </a:lnTo>
                    <a:lnTo>
                      <a:pt x="188" y="388"/>
                    </a:lnTo>
                    <a:lnTo>
                      <a:pt x="180" y="404"/>
                    </a:lnTo>
                    <a:lnTo>
                      <a:pt x="180" y="424"/>
                    </a:lnTo>
                    <a:lnTo>
                      <a:pt x="166" y="436"/>
                    </a:lnTo>
                    <a:lnTo>
                      <a:pt x="170" y="446"/>
                    </a:lnTo>
                    <a:lnTo>
                      <a:pt x="160" y="446"/>
                    </a:lnTo>
                    <a:lnTo>
                      <a:pt x="156" y="452"/>
                    </a:lnTo>
                    <a:lnTo>
                      <a:pt x="148" y="464"/>
                    </a:lnTo>
                    <a:lnTo>
                      <a:pt x="136" y="460"/>
                    </a:lnTo>
                    <a:lnTo>
                      <a:pt x="124" y="440"/>
                    </a:lnTo>
                    <a:lnTo>
                      <a:pt x="126" y="428"/>
                    </a:lnTo>
                    <a:lnTo>
                      <a:pt x="104" y="390"/>
                    </a:lnTo>
                    <a:lnTo>
                      <a:pt x="102" y="374"/>
                    </a:lnTo>
                    <a:lnTo>
                      <a:pt x="80" y="330"/>
                    </a:lnTo>
                    <a:lnTo>
                      <a:pt x="74" y="278"/>
                    </a:lnTo>
                    <a:lnTo>
                      <a:pt x="68" y="262"/>
                    </a:lnTo>
                    <a:lnTo>
                      <a:pt x="74" y="254"/>
                    </a:lnTo>
                    <a:lnTo>
                      <a:pt x="72" y="246"/>
                    </a:lnTo>
                    <a:lnTo>
                      <a:pt x="68" y="234"/>
                    </a:lnTo>
                    <a:lnTo>
                      <a:pt x="60" y="234"/>
                    </a:lnTo>
                    <a:lnTo>
                      <a:pt x="58" y="246"/>
                    </a:lnTo>
                    <a:lnTo>
                      <a:pt x="46" y="258"/>
                    </a:lnTo>
                    <a:lnTo>
                      <a:pt x="38" y="260"/>
                    </a:lnTo>
                    <a:lnTo>
                      <a:pt x="24" y="252"/>
                    </a:lnTo>
                    <a:lnTo>
                      <a:pt x="20" y="244"/>
                    </a:lnTo>
                    <a:lnTo>
                      <a:pt x="10" y="232"/>
                    </a:lnTo>
                    <a:lnTo>
                      <a:pt x="26" y="232"/>
                    </a:lnTo>
                    <a:lnTo>
                      <a:pt x="32" y="224"/>
                    </a:lnTo>
                    <a:lnTo>
                      <a:pt x="24" y="222"/>
                    </a:lnTo>
                    <a:lnTo>
                      <a:pt x="10" y="222"/>
                    </a:lnTo>
                    <a:lnTo>
                      <a:pt x="4" y="216"/>
                    </a:lnTo>
                    <a:lnTo>
                      <a:pt x="0" y="20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7" name="Freeform 991"/>
              <p:cNvSpPr>
                <a:spLocks/>
              </p:cNvSpPr>
              <p:nvPr/>
            </p:nvSpPr>
            <p:spPr bwMode="auto">
              <a:xfrm>
                <a:off x="4165" y="2105"/>
                <a:ext cx="134" cy="296"/>
              </a:xfrm>
              <a:custGeom>
                <a:avLst/>
                <a:gdLst>
                  <a:gd name="T0" fmla="*/ 6 w 134"/>
                  <a:gd name="T1" fmla="*/ 120 h 296"/>
                  <a:gd name="T2" fmla="*/ 12 w 134"/>
                  <a:gd name="T3" fmla="*/ 104 h 296"/>
                  <a:gd name="T4" fmla="*/ 32 w 134"/>
                  <a:gd name="T5" fmla="*/ 74 h 296"/>
                  <a:gd name="T6" fmla="*/ 44 w 134"/>
                  <a:gd name="T7" fmla="*/ 46 h 296"/>
                  <a:gd name="T8" fmla="*/ 62 w 134"/>
                  <a:gd name="T9" fmla="*/ 20 h 296"/>
                  <a:gd name="T10" fmla="*/ 76 w 134"/>
                  <a:gd name="T11" fmla="*/ 10 h 296"/>
                  <a:gd name="T12" fmla="*/ 90 w 134"/>
                  <a:gd name="T13" fmla="*/ 2 h 296"/>
                  <a:gd name="T14" fmla="*/ 104 w 134"/>
                  <a:gd name="T15" fmla="*/ 18 h 296"/>
                  <a:gd name="T16" fmla="*/ 94 w 134"/>
                  <a:gd name="T17" fmla="*/ 52 h 296"/>
                  <a:gd name="T18" fmla="*/ 86 w 134"/>
                  <a:gd name="T19" fmla="*/ 68 h 296"/>
                  <a:gd name="T20" fmla="*/ 106 w 134"/>
                  <a:gd name="T21" fmla="*/ 88 h 296"/>
                  <a:gd name="T22" fmla="*/ 116 w 134"/>
                  <a:gd name="T23" fmla="*/ 108 h 296"/>
                  <a:gd name="T24" fmla="*/ 124 w 134"/>
                  <a:gd name="T25" fmla="*/ 116 h 296"/>
                  <a:gd name="T26" fmla="*/ 134 w 134"/>
                  <a:gd name="T27" fmla="*/ 126 h 296"/>
                  <a:gd name="T28" fmla="*/ 106 w 134"/>
                  <a:gd name="T29" fmla="*/ 144 h 296"/>
                  <a:gd name="T30" fmla="*/ 88 w 134"/>
                  <a:gd name="T31" fmla="*/ 158 h 296"/>
                  <a:gd name="T32" fmla="*/ 84 w 134"/>
                  <a:gd name="T33" fmla="*/ 168 h 296"/>
                  <a:gd name="T34" fmla="*/ 88 w 134"/>
                  <a:gd name="T35" fmla="*/ 184 h 296"/>
                  <a:gd name="T36" fmla="*/ 104 w 134"/>
                  <a:gd name="T37" fmla="*/ 208 h 296"/>
                  <a:gd name="T38" fmla="*/ 96 w 134"/>
                  <a:gd name="T39" fmla="*/ 228 h 296"/>
                  <a:gd name="T40" fmla="*/ 110 w 134"/>
                  <a:gd name="T41" fmla="*/ 248 h 296"/>
                  <a:gd name="T42" fmla="*/ 116 w 134"/>
                  <a:gd name="T43" fmla="*/ 274 h 296"/>
                  <a:gd name="T44" fmla="*/ 100 w 134"/>
                  <a:gd name="T45" fmla="*/ 296 h 296"/>
                  <a:gd name="T46" fmla="*/ 100 w 134"/>
                  <a:gd name="T47" fmla="*/ 280 h 296"/>
                  <a:gd name="T48" fmla="*/ 100 w 134"/>
                  <a:gd name="T49" fmla="*/ 256 h 296"/>
                  <a:gd name="T50" fmla="*/ 90 w 134"/>
                  <a:gd name="T51" fmla="*/ 230 h 296"/>
                  <a:gd name="T52" fmla="*/ 84 w 134"/>
                  <a:gd name="T53" fmla="*/ 200 h 296"/>
                  <a:gd name="T54" fmla="*/ 68 w 134"/>
                  <a:gd name="T55" fmla="*/ 200 h 296"/>
                  <a:gd name="T56" fmla="*/ 54 w 134"/>
                  <a:gd name="T57" fmla="*/ 212 h 296"/>
                  <a:gd name="T58" fmla="*/ 36 w 134"/>
                  <a:gd name="T59" fmla="*/ 204 h 296"/>
                  <a:gd name="T60" fmla="*/ 38 w 134"/>
                  <a:gd name="T61" fmla="*/ 176 h 296"/>
                  <a:gd name="T62" fmla="*/ 26 w 134"/>
                  <a:gd name="T63" fmla="*/ 158 h 296"/>
                  <a:gd name="T64" fmla="*/ 0 w 134"/>
                  <a:gd name="T65" fmla="*/ 12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96">
                    <a:moveTo>
                      <a:pt x="0" y="124"/>
                    </a:moveTo>
                    <a:lnTo>
                      <a:pt x="6" y="120"/>
                    </a:lnTo>
                    <a:lnTo>
                      <a:pt x="6" y="110"/>
                    </a:lnTo>
                    <a:lnTo>
                      <a:pt x="12" y="104"/>
                    </a:lnTo>
                    <a:lnTo>
                      <a:pt x="18" y="76"/>
                    </a:lnTo>
                    <a:lnTo>
                      <a:pt x="32" y="74"/>
                    </a:lnTo>
                    <a:lnTo>
                      <a:pt x="36" y="54"/>
                    </a:lnTo>
                    <a:lnTo>
                      <a:pt x="44" y="46"/>
                    </a:lnTo>
                    <a:lnTo>
                      <a:pt x="46" y="34"/>
                    </a:lnTo>
                    <a:lnTo>
                      <a:pt x="62" y="20"/>
                    </a:lnTo>
                    <a:lnTo>
                      <a:pt x="76" y="20"/>
                    </a:lnTo>
                    <a:lnTo>
                      <a:pt x="76" y="10"/>
                    </a:lnTo>
                    <a:lnTo>
                      <a:pt x="82" y="0"/>
                    </a:lnTo>
                    <a:lnTo>
                      <a:pt x="90" y="2"/>
                    </a:lnTo>
                    <a:lnTo>
                      <a:pt x="96" y="12"/>
                    </a:lnTo>
                    <a:lnTo>
                      <a:pt x="104" y="18"/>
                    </a:lnTo>
                    <a:lnTo>
                      <a:pt x="102" y="42"/>
                    </a:lnTo>
                    <a:lnTo>
                      <a:pt x="94" y="52"/>
                    </a:lnTo>
                    <a:lnTo>
                      <a:pt x="86" y="64"/>
                    </a:lnTo>
                    <a:lnTo>
                      <a:pt x="86" y="68"/>
                    </a:lnTo>
                    <a:lnTo>
                      <a:pt x="106" y="74"/>
                    </a:lnTo>
                    <a:lnTo>
                      <a:pt x="106" y="88"/>
                    </a:lnTo>
                    <a:lnTo>
                      <a:pt x="116" y="92"/>
                    </a:lnTo>
                    <a:lnTo>
                      <a:pt x="116" y="108"/>
                    </a:lnTo>
                    <a:lnTo>
                      <a:pt x="124" y="110"/>
                    </a:lnTo>
                    <a:lnTo>
                      <a:pt x="124" y="116"/>
                    </a:lnTo>
                    <a:lnTo>
                      <a:pt x="132" y="116"/>
                    </a:lnTo>
                    <a:lnTo>
                      <a:pt x="134" y="126"/>
                    </a:lnTo>
                    <a:lnTo>
                      <a:pt x="116" y="136"/>
                    </a:lnTo>
                    <a:lnTo>
                      <a:pt x="106" y="144"/>
                    </a:lnTo>
                    <a:lnTo>
                      <a:pt x="88" y="146"/>
                    </a:lnTo>
                    <a:lnTo>
                      <a:pt x="88" y="158"/>
                    </a:lnTo>
                    <a:lnTo>
                      <a:pt x="86" y="162"/>
                    </a:lnTo>
                    <a:lnTo>
                      <a:pt x="84" y="168"/>
                    </a:lnTo>
                    <a:lnTo>
                      <a:pt x="86" y="178"/>
                    </a:lnTo>
                    <a:lnTo>
                      <a:pt x="88" y="184"/>
                    </a:lnTo>
                    <a:lnTo>
                      <a:pt x="98" y="192"/>
                    </a:lnTo>
                    <a:lnTo>
                      <a:pt x="104" y="208"/>
                    </a:lnTo>
                    <a:lnTo>
                      <a:pt x="100" y="218"/>
                    </a:lnTo>
                    <a:lnTo>
                      <a:pt x="96" y="228"/>
                    </a:lnTo>
                    <a:lnTo>
                      <a:pt x="102" y="236"/>
                    </a:lnTo>
                    <a:lnTo>
                      <a:pt x="110" y="248"/>
                    </a:lnTo>
                    <a:lnTo>
                      <a:pt x="110" y="264"/>
                    </a:lnTo>
                    <a:lnTo>
                      <a:pt x="116" y="274"/>
                    </a:lnTo>
                    <a:lnTo>
                      <a:pt x="112" y="286"/>
                    </a:lnTo>
                    <a:lnTo>
                      <a:pt x="100" y="296"/>
                    </a:lnTo>
                    <a:lnTo>
                      <a:pt x="98" y="288"/>
                    </a:lnTo>
                    <a:lnTo>
                      <a:pt x="100" y="280"/>
                    </a:lnTo>
                    <a:lnTo>
                      <a:pt x="100" y="270"/>
                    </a:lnTo>
                    <a:lnTo>
                      <a:pt x="100" y="256"/>
                    </a:lnTo>
                    <a:lnTo>
                      <a:pt x="98" y="250"/>
                    </a:lnTo>
                    <a:lnTo>
                      <a:pt x="90" y="230"/>
                    </a:lnTo>
                    <a:lnTo>
                      <a:pt x="90" y="214"/>
                    </a:lnTo>
                    <a:lnTo>
                      <a:pt x="84" y="200"/>
                    </a:lnTo>
                    <a:lnTo>
                      <a:pt x="74" y="188"/>
                    </a:lnTo>
                    <a:lnTo>
                      <a:pt x="68" y="200"/>
                    </a:lnTo>
                    <a:lnTo>
                      <a:pt x="56" y="204"/>
                    </a:lnTo>
                    <a:lnTo>
                      <a:pt x="54" y="212"/>
                    </a:lnTo>
                    <a:lnTo>
                      <a:pt x="42" y="212"/>
                    </a:lnTo>
                    <a:lnTo>
                      <a:pt x="36" y="204"/>
                    </a:lnTo>
                    <a:lnTo>
                      <a:pt x="36" y="190"/>
                    </a:lnTo>
                    <a:lnTo>
                      <a:pt x="38" y="176"/>
                    </a:lnTo>
                    <a:lnTo>
                      <a:pt x="34" y="166"/>
                    </a:lnTo>
                    <a:lnTo>
                      <a:pt x="26" y="158"/>
                    </a:lnTo>
                    <a:lnTo>
                      <a:pt x="14" y="138"/>
                    </a:lnTo>
                    <a:lnTo>
                      <a:pt x="0" y="12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8" name="Freeform 992"/>
              <p:cNvSpPr>
                <a:spLocks/>
              </p:cNvSpPr>
              <p:nvPr/>
            </p:nvSpPr>
            <p:spPr bwMode="auto">
              <a:xfrm>
                <a:off x="4249" y="2239"/>
                <a:ext cx="130" cy="240"/>
              </a:xfrm>
              <a:custGeom>
                <a:avLst/>
                <a:gdLst>
                  <a:gd name="T0" fmla="*/ 20 w 130"/>
                  <a:gd name="T1" fmla="*/ 198 h 240"/>
                  <a:gd name="T2" fmla="*/ 14 w 130"/>
                  <a:gd name="T3" fmla="*/ 174 h 240"/>
                  <a:gd name="T4" fmla="*/ 28 w 130"/>
                  <a:gd name="T5" fmla="*/ 152 h 240"/>
                  <a:gd name="T6" fmla="*/ 26 w 130"/>
                  <a:gd name="T7" fmla="*/ 130 h 240"/>
                  <a:gd name="T8" fmla="*/ 18 w 130"/>
                  <a:gd name="T9" fmla="*/ 102 h 240"/>
                  <a:gd name="T10" fmla="*/ 20 w 130"/>
                  <a:gd name="T11" fmla="*/ 74 h 240"/>
                  <a:gd name="T12" fmla="*/ 4 w 130"/>
                  <a:gd name="T13" fmla="*/ 50 h 240"/>
                  <a:gd name="T14" fmla="*/ 4 w 130"/>
                  <a:gd name="T15" fmla="*/ 24 h 240"/>
                  <a:gd name="T16" fmla="*/ 22 w 130"/>
                  <a:gd name="T17" fmla="*/ 10 h 240"/>
                  <a:gd name="T18" fmla="*/ 48 w 130"/>
                  <a:gd name="T19" fmla="*/ 6 h 240"/>
                  <a:gd name="T20" fmla="*/ 56 w 130"/>
                  <a:gd name="T21" fmla="*/ 16 h 240"/>
                  <a:gd name="T22" fmla="*/ 56 w 130"/>
                  <a:gd name="T23" fmla="*/ 34 h 240"/>
                  <a:gd name="T24" fmla="*/ 68 w 130"/>
                  <a:gd name="T25" fmla="*/ 42 h 240"/>
                  <a:gd name="T26" fmla="*/ 88 w 130"/>
                  <a:gd name="T27" fmla="*/ 40 h 240"/>
                  <a:gd name="T28" fmla="*/ 116 w 130"/>
                  <a:gd name="T29" fmla="*/ 50 h 240"/>
                  <a:gd name="T30" fmla="*/ 130 w 130"/>
                  <a:gd name="T31" fmla="*/ 76 h 240"/>
                  <a:gd name="T32" fmla="*/ 126 w 130"/>
                  <a:gd name="T33" fmla="*/ 98 h 240"/>
                  <a:gd name="T34" fmla="*/ 78 w 130"/>
                  <a:gd name="T35" fmla="*/ 112 h 240"/>
                  <a:gd name="T36" fmla="*/ 82 w 130"/>
                  <a:gd name="T37" fmla="*/ 130 h 240"/>
                  <a:gd name="T38" fmla="*/ 84 w 130"/>
                  <a:gd name="T39" fmla="*/ 144 h 240"/>
                  <a:gd name="T40" fmla="*/ 56 w 130"/>
                  <a:gd name="T41" fmla="*/ 126 h 240"/>
                  <a:gd name="T42" fmla="*/ 44 w 130"/>
                  <a:gd name="T43" fmla="*/ 116 h 240"/>
                  <a:gd name="T44" fmla="*/ 40 w 130"/>
                  <a:gd name="T45" fmla="*/ 132 h 240"/>
                  <a:gd name="T46" fmla="*/ 32 w 130"/>
                  <a:gd name="T47" fmla="*/ 154 h 240"/>
                  <a:gd name="T48" fmla="*/ 24 w 130"/>
                  <a:gd name="T49" fmla="*/ 178 h 240"/>
                  <a:gd name="T50" fmla="*/ 40 w 130"/>
                  <a:gd name="T51" fmla="*/ 186 h 240"/>
                  <a:gd name="T52" fmla="*/ 46 w 130"/>
                  <a:gd name="T53" fmla="*/ 210 h 240"/>
                  <a:gd name="T54" fmla="*/ 64 w 130"/>
                  <a:gd name="T55" fmla="*/ 222 h 240"/>
                  <a:gd name="T56" fmla="*/ 68 w 130"/>
                  <a:gd name="T57" fmla="*/ 234 h 240"/>
                  <a:gd name="T58" fmla="*/ 56 w 130"/>
                  <a:gd name="T59" fmla="*/ 238 h 240"/>
                  <a:gd name="T60" fmla="*/ 52 w 130"/>
                  <a:gd name="T61" fmla="*/ 226 h 240"/>
                  <a:gd name="T62" fmla="*/ 34 w 130"/>
                  <a:gd name="T63" fmla="*/ 21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0" h="240">
                    <a:moveTo>
                      <a:pt x="34" y="214"/>
                    </a:moveTo>
                    <a:lnTo>
                      <a:pt x="20" y="198"/>
                    </a:lnTo>
                    <a:lnTo>
                      <a:pt x="12" y="194"/>
                    </a:lnTo>
                    <a:lnTo>
                      <a:pt x="14" y="174"/>
                    </a:lnTo>
                    <a:lnTo>
                      <a:pt x="16" y="162"/>
                    </a:lnTo>
                    <a:lnTo>
                      <a:pt x="28" y="152"/>
                    </a:lnTo>
                    <a:lnTo>
                      <a:pt x="32" y="140"/>
                    </a:lnTo>
                    <a:lnTo>
                      <a:pt x="26" y="130"/>
                    </a:lnTo>
                    <a:lnTo>
                      <a:pt x="26" y="114"/>
                    </a:lnTo>
                    <a:lnTo>
                      <a:pt x="18" y="102"/>
                    </a:lnTo>
                    <a:lnTo>
                      <a:pt x="12" y="94"/>
                    </a:lnTo>
                    <a:lnTo>
                      <a:pt x="20" y="74"/>
                    </a:lnTo>
                    <a:lnTo>
                      <a:pt x="14" y="58"/>
                    </a:lnTo>
                    <a:lnTo>
                      <a:pt x="4" y="50"/>
                    </a:lnTo>
                    <a:lnTo>
                      <a:pt x="0" y="30"/>
                    </a:lnTo>
                    <a:lnTo>
                      <a:pt x="4" y="24"/>
                    </a:lnTo>
                    <a:lnTo>
                      <a:pt x="4" y="12"/>
                    </a:lnTo>
                    <a:lnTo>
                      <a:pt x="22" y="10"/>
                    </a:lnTo>
                    <a:lnTo>
                      <a:pt x="36" y="0"/>
                    </a:lnTo>
                    <a:lnTo>
                      <a:pt x="48" y="6"/>
                    </a:lnTo>
                    <a:lnTo>
                      <a:pt x="48" y="14"/>
                    </a:lnTo>
                    <a:lnTo>
                      <a:pt x="56" y="16"/>
                    </a:lnTo>
                    <a:lnTo>
                      <a:pt x="60" y="30"/>
                    </a:lnTo>
                    <a:lnTo>
                      <a:pt x="56" y="34"/>
                    </a:lnTo>
                    <a:lnTo>
                      <a:pt x="56" y="48"/>
                    </a:lnTo>
                    <a:lnTo>
                      <a:pt x="68" y="42"/>
                    </a:lnTo>
                    <a:lnTo>
                      <a:pt x="76" y="36"/>
                    </a:lnTo>
                    <a:lnTo>
                      <a:pt x="88" y="40"/>
                    </a:lnTo>
                    <a:lnTo>
                      <a:pt x="100" y="32"/>
                    </a:lnTo>
                    <a:lnTo>
                      <a:pt x="116" y="50"/>
                    </a:lnTo>
                    <a:lnTo>
                      <a:pt x="120" y="66"/>
                    </a:lnTo>
                    <a:lnTo>
                      <a:pt x="130" y="76"/>
                    </a:lnTo>
                    <a:lnTo>
                      <a:pt x="130" y="86"/>
                    </a:lnTo>
                    <a:lnTo>
                      <a:pt x="126" y="98"/>
                    </a:lnTo>
                    <a:lnTo>
                      <a:pt x="86" y="100"/>
                    </a:lnTo>
                    <a:lnTo>
                      <a:pt x="78" y="112"/>
                    </a:lnTo>
                    <a:lnTo>
                      <a:pt x="78" y="120"/>
                    </a:lnTo>
                    <a:lnTo>
                      <a:pt x="82" y="130"/>
                    </a:lnTo>
                    <a:lnTo>
                      <a:pt x="86" y="140"/>
                    </a:lnTo>
                    <a:lnTo>
                      <a:pt x="84" y="144"/>
                    </a:lnTo>
                    <a:lnTo>
                      <a:pt x="72" y="128"/>
                    </a:lnTo>
                    <a:lnTo>
                      <a:pt x="56" y="126"/>
                    </a:lnTo>
                    <a:lnTo>
                      <a:pt x="56" y="116"/>
                    </a:lnTo>
                    <a:lnTo>
                      <a:pt x="44" y="116"/>
                    </a:lnTo>
                    <a:lnTo>
                      <a:pt x="40" y="120"/>
                    </a:lnTo>
                    <a:lnTo>
                      <a:pt x="40" y="132"/>
                    </a:lnTo>
                    <a:lnTo>
                      <a:pt x="38" y="140"/>
                    </a:lnTo>
                    <a:lnTo>
                      <a:pt x="32" y="154"/>
                    </a:lnTo>
                    <a:lnTo>
                      <a:pt x="28" y="162"/>
                    </a:lnTo>
                    <a:lnTo>
                      <a:pt x="24" y="178"/>
                    </a:lnTo>
                    <a:lnTo>
                      <a:pt x="30" y="182"/>
                    </a:lnTo>
                    <a:lnTo>
                      <a:pt x="40" y="186"/>
                    </a:lnTo>
                    <a:lnTo>
                      <a:pt x="42" y="192"/>
                    </a:lnTo>
                    <a:lnTo>
                      <a:pt x="46" y="210"/>
                    </a:lnTo>
                    <a:lnTo>
                      <a:pt x="52" y="218"/>
                    </a:lnTo>
                    <a:lnTo>
                      <a:pt x="64" y="222"/>
                    </a:lnTo>
                    <a:lnTo>
                      <a:pt x="72" y="230"/>
                    </a:lnTo>
                    <a:lnTo>
                      <a:pt x="68" y="234"/>
                    </a:lnTo>
                    <a:lnTo>
                      <a:pt x="66" y="240"/>
                    </a:lnTo>
                    <a:lnTo>
                      <a:pt x="56" y="238"/>
                    </a:lnTo>
                    <a:lnTo>
                      <a:pt x="58" y="230"/>
                    </a:lnTo>
                    <a:lnTo>
                      <a:pt x="52" y="226"/>
                    </a:lnTo>
                    <a:lnTo>
                      <a:pt x="42" y="224"/>
                    </a:lnTo>
                    <a:lnTo>
                      <a:pt x="34" y="21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09" name="Freeform 993"/>
              <p:cNvSpPr>
                <a:spLocks/>
              </p:cNvSpPr>
              <p:nvPr/>
            </p:nvSpPr>
            <p:spPr bwMode="auto">
              <a:xfrm>
                <a:off x="4291" y="2463"/>
                <a:ext cx="64" cy="82"/>
              </a:xfrm>
              <a:custGeom>
                <a:avLst/>
                <a:gdLst>
                  <a:gd name="T0" fmla="*/ 0 w 64"/>
                  <a:gd name="T1" fmla="*/ 0 h 82"/>
                  <a:gd name="T2" fmla="*/ 10 w 64"/>
                  <a:gd name="T3" fmla="*/ 2 h 82"/>
                  <a:gd name="T4" fmla="*/ 16 w 64"/>
                  <a:gd name="T5" fmla="*/ 6 h 82"/>
                  <a:gd name="T6" fmla="*/ 14 w 64"/>
                  <a:gd name="T7" fmla="*/ 14 h 82"/>
                  <a:gd name="T8" fmla="*/ 24 w 64"/>
                  <a:gd name="T9" fmla="*/ 16 h 82"/>
                  <a:gd name="T10" fmla="*/ 26 w 64"/>
                  <a:gd name="T11" fmla="*/ 10 h 82"/>
                  <a:gd name="T12" fmla="*/ 30 w 64"/>
                  <a:gd name="T13" fmla="*/ 6 h 82"/>
                  <a:gd name="T14" fmla="*/ 40 w 64"/>
                  <a:gd name="T15" fmla="*/ 14 h 82"/>
                  <a:gd name="T16" fmla="*/ 52 w 64"/>
                  <a:gd name="T17" fmla="*/ 30 h 82"/>
                  <a:gd name="T18" fmla="*/ 52 w 64"/>
                  <a:gd name="T19" fmla="*/ 40 h 82"/>
                  <a:gd name="T20" fmla="*/ 54 w 64"/>
                  <a:gd name="T21" fmla="*/ 62 h 82"/>
                  <a:gd name="T22" fmla="*/ 60 w 64"/>
                  <a:gd name="T23" fmla="*/ 70 h 82"/>
                  <a:gd name="T24" fmla="*/ 64 w 64"/>
                  <a:gd name="T25" fmla="*/ 78 h 82"/>
                  <a:gd name="T26" fmla="*/ 64 w 64"/>
                  <a:gd name="T27" fmla="*/ 82 h 82"/>
                  <a:gd name="T28" fmla="*/ 54 w 64"/>
                  <a:gd name="T29" fmla="*/ 82 h 82"/>
                  <a:gd name="T30" fmla="*/ 36 w 64"/>
                  <a:gd name="T31" fmla="*/ 72 h 82"/>
                  <a:gd name="T32" fmla="*/ 16 w 64"/>
                  <a:gd name="T33" fmla="*/ 60 h 82"/>
                  <a:gd name="T34" fmla="*/ 18 w 64"/>
                  <a:gd name="T35" fmla="*/ 52 h 82"/>
                  <a:gd name="T36" fmla="*/ 10 w 64"/>
                  <a:gd name="T37" fmla="*/ 42 h 82"/>
                  <a:gd name="T38" fmla="*/ 4 w 64"/>
                  <a:gd name="T39" fmla="*/ 26 h 82"/>
                  <a:gd name="T40" fmla="*/ 4 w 64"/>
                  <a:gd name="T41" fmla="*/ 10 h 82"/>
                  <a:gd name="T42" fmla="*/ 0 w 64"/>
                  <a:gd name="T4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4" h="82">
                    <a:moveTo>
                      <a:pt x="0" y="0"/>
                    </a:moveTo>
                    <a:lnTo>
                      <a:pt x="10" y="2"/>
                    </a:lnTo>
                    <a:lnTo>
                      <a:pt x="16" y="6"/>
                    </a:lnTo>
                    <a:lnTo>
                      <a:pt x="14" y="14"/>
                    </a:lnTo>
                    <a:lnTo>
                      <a:pt x="24" y="16"/>
                    </a:lnTo>
                    <a:lnTo>
                      <a:pt x="26" y="10"/>
                    </a:lnTo>
                    <a:lnTo>
                      <a:pt x="30" y="6"/>
                    </a:lnTo>
                    <a:lnTo>
                      <a:pt x="40" y="14"/>
                    </a:lnTo>
                    <a:lnTo>
                      <a:pt x="52" y="30"/>
                    </a:lnTo>
                    <a:lnTo>
                      <a:pt x="52" y="40"/>
                    </a:lnTo>
                    <a:lnTo>
                      <a:pt x="54" y="62"/>
                    </a:lnTo>
                    <a:lnTo>
                      <a:pt x="60" y="70"/>
                    </a:lnTo>
                    <a:lnTo>
                      <a:pt x="64" y="78"/>
                    </a:lnTo>
                    <a:lnTo>
                      <a:pt x="64" y="82"/>
                    </a:lnTo>
                    <a:lnTo>
                      <a:pt x="54" y="82"/>
                    </a:lnTo>
                    <a:lnTo>
                      <a:pt x="36" y="72"/>
                    </a:lnTo>
                    <a:lnTo>
                      <a:pt x="16" y="60"/>
                    </a:lnTo>
                    <a:lnTo>
                      <a:pt x="18" y="52"/>
                    </a:lnTo>
                    <a:lnTo>
                      <a:pt x="10" y="42"/>
                    </a:lnTo>
                    <a:lnTo>
                      <a:pt x="4" y="26"/>
                    </a:lnTo>
                    <a:lnTo>
                      <a:pt x="4" y="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0" name="Freeform 994"/>
              <p:cNvSpPr>
                <a:spLocks/>
              </p:cNvSpPr>
              <p:nvPr/>
            </p:nvSpPr>
            <p:spPr bwMode="auto">
              <a:xfrm>
                <a:off x="4443" y="2459"/>
                <a:ext cx="154" cy="94"/>
              </a:xfrm>
              <a:custGeom>
                <a:avLst/>
                <a:gdLst>
                  <a:gd name="T0" fmla="*/ 0 w 154"/>
                  <a:gd name="T1" fmla="*/ 84 h 94"/>
                  <a:gd name="T2" fmla="*/ 10 w 154"/>
                  <a:gd name="T3" fmla="*/ 94 h 94"/>
                  <a:gd name="T4" fmla="*/ 22 w 154"/>
                  <a:gd name="T5" fmla="*/ 94 h 94"/>
                  <a:gd name="T6" fmla="*/ 30 w 154"/>
                  <a:gd name="T7" fmla="*/ 92 h 94"/>
                  <a:gd name="T8" fmla="*/ 44 w 154"/>
                  <a:gd name="T9" fmla="*/ 86 h 94"/>
                  <a:gd name="T10" fmla="*/ 52 w 154"/>
                  <a:gd name="T11" fmla="*/ 84 h 94"/>
                  <a:gd name="T12" fmla="*/ 60 w 154"/>
                  <a:gd name="T13" fmla="*/ 92 h 94"/>
                  <a:gd name="T14" fmla="*/ 72 w 154"/>
                  <a:gd name="T15" fmla="*/ 86 h 94"/>
                  <a:gd name="T16" fmla="*/ 84 w 154"/>
                  <a:gd name="T17" fmla="*/ 74 h 94"/>
                  <a:gd name="T18" fmla="*/ 94 w 154"/>
                  <a:gd name="T19" fmla="*/ 56 h 94"/>
                  <a:gd name="T20" fmla="*/ 96 w 154"/>
                  <a:gd name="T21" fmla="*/ 44 h 94"/>
                  <a:gd name="T22" fmla="*/ 102 w 154"/>
                  <a:gd name="T23" fmla="*/ 40 h 94"/>
                  <a:gd name="T24" fmla="*/ 118 w 154"/>
                  <a:gd name="T25" fmla="*/ 38 h 94"/>
                  <a:gd name="T26" fmla="*/ 126 w 154"/>
                  <a:gd name="T27" fmla="*/ 44 h 94"/>
                  <a:gd name="T28" fmla="*/ 138 w 154"/>
                  <a:gd name="T29" fmla="*/ 44 h 94"/>
                  <a:gd name="T30" fmla="*/ 142 w 154"/>
                  <a:gd name="T31" fmla="*/ 40 h 94"/>
                  <a:gd name="T32" fmla="*/ 134 w 154"/>
                  <a:gd name="T33" fmla="*/ 34 h 94"/>
                  <a:gd name="T34" fmla="*/ 140 w 154"/>
                  <a:gd name="T35" fmla="*/ 30 h 94"/>
                  <a:gd name="T36" fmla="*/ 148 w 154"/>
                  <a:gd name="T37" fmla="*/ 30 h 94"/>
                  <a:gd name="T38" fmla="*/ 154 w 154"/>
                  <a:gd name="T39" fmla="*/ 28 h 94"/>
                  <a:gd name="T40" fmla="*/ 140 w 154"/>
                  <a:gd name="T41" fmla="*/ 20 h 94"/>
                  <a:gd name="T42" fmla="*/ 132 w 154"/>
                  <a:gd name="T43" fmla="*/ 16 h 94"/>
                  <a:gd name="T44" fmla="*/ 124 w 154"/>
                  <a:gd name="T45" fmla="*/ 8 h 94"/>
                  <a:gd name="T46" fmla="*/ 120 w 154"/>
                  <a:gd name="T47" fmla="*/ 2 h 94"/>
                  <a:gd name="T48" fmla="*/ 110 w 154"/>
                  <a:gd name="T49" fmla="*/ 0 h 94"/>
                  <a:gd name="T50" fmla="*/ 102 w 154"/>
                  <a:gd name="T51" fmla="*/ 10 h 94"/>
                  <a:gd name="T52" fmla="*/ 96 w 154"/>
                  <a:gd name="T53" fmla="*/ 18 h 94"/>
                  <a:gd name="T54" fmla="*/ 92 w 154"/>
                  <a:gd name="T55" fmla="*/ 22 h 94"/>
                  <a:gd name="T56" fmla="*/ 88 w 154"/>
                  <a:gd name="T57" fmla="*/ 28 h 94"/>
                  <a:gd name="T58" fmla="*/ 98 w 154"/>
                  <a:gd name="T59" fmla="*/ 36 h 94"/>
                  <a:gd name="T60" fmla="*/ 94 w 154"/>
                  <a:gd name="T61" fmla="*/ 40 h 94"/>
                  <a:gd name="T62" fmla="*/ 88 w 154"/>
                  <a:gd name="T63" fmla="*/ 36 h 94"/>
                  <a:gd name="T64" fmla="*/ 84 w 154"/>
                  <a:gd name="T65" fmla="*/ 38 h 94"/>
                  <a:gd name="T66" fmla="*/ 82 w 154"/>
                  <a:gd name="T67" fmla="*/ 46 h 94"/>
                  <a:gd name="T68" fmla="*/ 76 w 154"/>
                  <a:gd name="T69" fmla="*/ 46 h 94"/>
                  <a:gd name="T70" fmla="*/ 68 w 154"/>
                  <a:gd name="T71" fmla="*/ 40 h 94"/>
                  <a:gd name="T72" fmla="*/ 60 w 154"/>
                  <a:gd name="T73" fmla="*/ 54 h 94"/>
                  <a:gd name="T74" fmla="*/ 52 w 154"/>
                  <a:gd name="T75" fmla="*/ 64 h 94"/>
                  <a:gd name="T76" fmla="*/ 40 w 154"/>
                  <a:gd name="T77" fmla="*/ 62 h 94"/>
                  <a:gd name="T78" fmla="*/ 28 w 154"/>
                  <a:gd name="T79" fmla="*/ 66 h 94"/>
                  <a:gd name="T80" fmla="*/ 22 w 154"/>
                  <a:gd name="T81" fmla="*/ 78 h 94"/>
                  <a:gd name="T82" fmla="*/ 26 w 154"/>
                  <a:gd name="T83" fmla="*/ 84 h 94"/>
                  <a:gd name="T84" fmla="*/ 28 w 154"/>
                  <a:gd name="T85" fmla="*/ 88 h 94"/>
                  <a:gd name="T86" fmla="*/ 20 w 154"/>
                  <a:gd name="T87" fmla="*/ 92 h 94"/>
                  <a:gd name="T88" fmla="*/ 14 w 154"/>
                  <a:gd name="T89" fmla="*/ 84 h 94"/>
                  <a:gd name="T90" fmla="*/ 10 w 154"/>
                  <a:gd name="T91" fmla="*/ 80 h 94"/>
                  <a:gd name="T92" fmla="*/ 0 w 154"/>
                  <a:gd name="T93" fmla="*/ 8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4" h="94">
                    <a:moveTo>
                      <a:pt x="0" y="84"/>
                    </a:moveTo>
                    <a:lnTo>
                      <a:pt x="10" y="94"/>
                    </a:lnTo>
                    <a:lnTo>
                      <a:pt x="22" y="94"/>
                    </a:lnTo>
                    <a:lnTo>
                      <a:pt x="30" y="92"/>
                    </a:lnTo>
                    <a:lnTo>
                      <a:pt x="44" y="86"/>
                    </a:lnTo>
                    <a:lnTo>
                      <a:pt x="52" y="84"/>
                    </a:lnTo>
                    <a:lnTo>
                      <a:pt x="60" y="92"/>
                    </a:lnTo>
                    <a:lnTo>
                      <a:pt x="72" y="86"/>
                    </a:lnTo>
                    <a:lnTo>
                      <a:pt x="84" y="74"/>
                    </a:lnTo>
                    <a:lnTo>
                      <a:pt x="94" y="56"/>
                    </a:lnTo>
                    <a:lnTo>
                      <a:pt x="96" y="44"/>
                    </a:lnTo>
                    <a:lnTo>
                      <a:pt x="102" y="40"/>
                    </a:lnTo>
                    <a:lnTo>
                      <a:pt x="118" y="38"/>
                    </a:lnTo>
                    <a:lnTo>
                      <a:pt x="126" y="44"/>
                    </a:lnTo>
                    <a:lnTo>
                      <a:pt x="138" y="44"/>
                    </a:lnTo>
                    <a:lnTo>
                      <a:pt x="142" y="40"/>
                    </a:lnTo>
                    <a:lnTo>
                      <a:pt x="134" y="34"/>
                    </a:lnTo>
                    <a:lnTo>
                      <a:pt x="140" y="30"/>
                    </a:lnTo>
                    <a:lnTo>
                      <a:pt x="148" y="30"/>
                    </a:lnTo>
                    <a:lnTo>
                      <a:pt x="154" y="28"/>
                    </a:lnTo>
                    <a:lnTo>
                      <a:pt x="140" y="20"/>
                    </a:lnTo>
                    <a:lnTo>
                      <a:pt x="132" y="16"/>
                    </a:lnTo>
                    <a:lnTo>
                      <a:pt x="124" y="8"/>
                    </a:lnTo>
                    <a:lnTo>
                      <a:pt x="120" y="2"/>
                    </a:lnTo>
                    <a:lnTo>
                      <a:pt x="110" y="0"/>
                    </a:lnTo>
                    <a:lnTo>
                      <a:pt x="102" y="10"/>
                    </a:lnTo>
                    <a:lnTo>
                      <a:pt x="96" y="18"/>
                    </a:lnTo>
                    <a:lnTo>
                      <a:pt x="92" y="22"/>
                    </a:lnTo>
                    <a:lnTo>
                      <a:pt x="88" y="28"/>
                    </a:lnTo>
                    <a:lnTo>
                      <a:pt x="98" y="36"/>
                    </a:lnTo>
                    <a:lnTo>
                      <a:pt x="94" y="40"/>
                    </a:lnTo>
                    <a:lnTo>
                      <a:pt x="88" y="36"/>
                    </a:lnTo>
                    <a:lnTo>
                      <a:pt x="84" y="38"/>
                    </a:lnTo>
                    <a:lnTo>
                      <a:pt x="82" y="46"/>
                    </a:lnTo>
                    <a:lnTo>
                      <a:pt x="76" y="46"/>
                    </a:lnTo>
                    <a:lnTo>
                      <a:pt x="68" y="40"/>
                    </a:lnTo>
                    <a:lnTo>
                      <a:pt x="60" y="54"/>
                    </a:lnTo>
                    <a:lnTo>
                      <a:pt x="52" y="64"/>
                    </a:lnTo>
                    <a:lnTo>
                      <a:pt x="40" y="62"/>
                    </a:lnTo>
                    <a:lnTo>
                      <a:pt x="28" y="66"/>
                    </a:lnTo>
                    <a:lnTo>
                      <a:pt x="22" y="78"/>
                    </a:lnTo>
                    <a:lnTo>
                      <a:pt x="26" y="84"/>
                    </a:lnTo>
                    <a:lnTo>
                      <a:pt x="28" y="88"/>
                    </a:lnTo>
                    <a:lnTo>
                      <a:pt x="20" y="92"/>
                    </a:lnTo>
                    <a:lnTo>
                      <a:pt x="14" y="84"/>
                    </a:lnTo>
                    <a:lnTo>
                      <a:pt x="10" y="80"/>
                    </a:lnTo>
                    <a:lnTo>
                      <a:pt x="0" y="8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1" name="Freeform 995"/>
              <p:cNvSpPr>
                <a:spLocks/>
              </p:cNvSpPr>
              <p:nvPr/>
            </p:nvSpPr>
            <p:spPr bwMode="auto">
              <a:xfrm>
                <a:off x="4373" y="2593"/>
                <a:ext cx="26" cy="28"/>
              </a:xfrm>
              <a:custGeom>
                <a:avLst/>
                <a:gdLst>
                  <a:gd name="T0" fmla="*/ 0 w 26"/>
                  <a:gd name="T1" fmla="*/ 0 h 28"/>
                  <a:gd name="T2" fmla="*/ 12 w 26"/>
                  <a:gd name="T3" fmla="*/ 0 h 28"/>
                  <a:gd name="T4" fmla="*/ 14 w 26"/>
                  <a:gd name="T5" fmla="*/ 10 h 28"/>
                  <a:gd name="T6" fmla="*/ 18 w 26"/>
                  <a:gd name="T7" fmla="*/ 16 h 28"/>
                  <a:gd name="T8" fmla="*/ 24 w 26"/>
                  <a:gd name="T9" fmla="*/ 18 h 28"/>
                  <a:gd name="T10" fmla="*/ 26 w 26"/>
                  <a:gd name="T11" fmla="*/ 26 h 28"/>
                  <a:gd name="T12" fmla="*/ 20 w 26"/>
                  <a:gd name="T13" fmla="*/ 28 h 28"/>
                  <a:gd name="T14" fmla="*/ 14 w 26"/>
                  <a:gd name="T15" fmla="*/ 24 h 28"/>
                  <a:gd name="T16" fmla="*/ 12 w 26"/>
                  <a:gd name="T17" fmla="*/ 16 h 28"/>
                  <a:gd name="T18" fmla="*/ 6 w 26"/>
                  <a:gd name="T19" fmla="*/ 10 h 28"/>
                  <a:gd name="T20" fmla="*/ 0 w 26"/>
                  <a:gd name="T21" fmla="*/ 8 h 28"/>
                  <a:gd name="T22" fmla="*/ 0 w 26"/>
                  <a:gd name="T2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28">
                    <a:moveTo>
                      <a:pt x="0" y="0"/>
                    </a:moveTo>
                    <a:lnTo>
                      <a:pt x="12" y="0"/>
                    </a:lnTo>
                    <a:lnTo>
                      <a:pt x="14" y="10"/>
                    </a:lnTo>
                    <a:lnTo>
                      <a:pt x="18" y="16"/>
                    </a:lnTo>
                    <a:lnTo>
                      <a:pt x="24" y="18"/>
                    </a:lnTo>
                    <a:lnTo>
                      <a:pt x="26" y="26"/>
                    </a:lnTo>
                    <a:lnTo>
                      <a:pt x="20" y="28"/>
                    </a:lnTo>
                    <a:lnTo>
                      <a:pt x="14" y="24"/>
                    </a:lnTo>
                    <a:lnTo>
                      <a:pt x="12" y="16"/>
                    </a:lnTo>
                    <a:lnTo>
                      <a:pt x="6" y="10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612" name="Group 996"/>
              <p:cNvGrpSpPr>
                <a:grpSpLocks/>
              </p:cNvGrpSpPr>
              <p:nvPr/>
            </p:nvGrpSpPr>
            <p:grpSpPr bwMode="auto">
              <a:xfrm>
                <a:off x="4211" y="2483"/>
                <a:ext cx="728" cy="252"/>
                <a:chOff x="4211" y="2483"/>
                <a:chExt cx="728" cy="252"/>
              </a:xfrm>
              <a:grpFill/>
            </p:grpSpPr>
            <p:sp>
              <p:nvSpPr>
                <p:cNvPr id="644" name="Freeform 997"/>
                <p:cNvSpPr>
                  <a:spLocks/>
                </p:cNvSpPr>
                <p:nvPr/>
              </p:nvSpPr>
              <p:spPr bwMode="auto">
                <a:xfrm>
                  <a:off x="4429" y="2497"/>
                  <a:ext cx="160" cy="134"/>
                </a:xfrm>
                <a:custGeom>
                  <a:avLst/>
                  <a:gdLst>
                    <a:gd name="T0" fmla="*/ 14 w 160"/>
                    <a:gd name="T1" fmla="*/ 46 h 134"/>
                    <a:gd name="T2" fmla="*/ 24 w 160"/>
                    <a:gd name="T3" fmla="*/ 56 h 134"/>
                    <a:gd name="T4" fmla="*/ 36 w 160"/>
                    <a:gd name="T5" fmla="*/ 56 h 134"/>
                    <a:gd name="T6" fmla="*/ 44 w 160"/>
                    <a:gd name="T7" fmla="*/ 54 h 134"/>
                    <a:gd name="T8" fmla="*/ 66 w 160"/>
                    <a:gd name="T9" fmla="*/ 46 h 134"/>
                    <a:gd name="T10" fmla="*/ 74 w 160"/>
                    <a:gd name="T11" fmla="*/ 54 h 134"/>
                    <a:gd name="T12" fmla="*/ 86 w 160"/>
                    <a:gd name="T13" fmla="*/ 48 h 134"/>
                    <a:gd name="T14" fmla="*/ 98 w 160"/>
                    <a:gd name="T15" fmla="*/ 36 h 134"/>
                    <a:gd name="T16" fmla="*/ 108 w 160"/>
                    <a:gd name="T17" fmla="*/ 18 h 134"/>
                    <a:gd name="T18" fmla="*/ 110 w 160"/>
                    <a:gd name="T19" fmla="*/ 6 h 134"/>
                    <a:gd name="T20" fmla="*/ 116 w 160"/>
                    <a:gd name="T21" fmla="*/ 2 h 134"/>
                    <a:gd name="T22" fmla="*/ 132 w 160"/>
                    <a:gd name="T23" fmla="*/ 0 h 134"/>
                    <a:gd name="T24" fmla="*/ 140 w 160"/>
                    <a:gd name="T25" fmla="*/ 6 h 134"/>
                    <a:gd name="T26" fmla="*/ 138 w 160"/>
                    <a:gd name="T27" fmla="*/ 14 h 134"/>
                    <a:gd name="T28" fmla="*/ 132 w 160"/>
                    <a:gd name="T29" fmla="*/ 16 h 134"/>
                    <a:gd name="T30" fmla="*/ 140 w 160"/>
                    <a:gd name="T31" fmla="*/ 26 h 134"/>
                    <a:gd name="T32" fmla="*/ 146 w 160"/>
                    <a:gd name="T33" fmla="*/ 42 h 134"/>
                    <a:gd name="T34" fmla="*/ 150 w 160"/>
                    <a:gd name="T35" fmla="*/ 48 h 134"/>
                    <a:gd name="T36" fmla="*/ 160 w 160"/>
                    <a:gd name="T37" fmla="*/ 56 h 134"/>
                    <a:gd name="T38" fmla="*/ 156 w 160"/>
                    <a:gd name="T39" fmla="*/ 60 h 134"/>
                    <a:gd name="T40" fmla="*/ 144 w 160"/>
                    <a:gd name="T41" fmla="*/ 58 h 134"/>
                    <a:gd name="T42" fmla="*/ 138 w 160"/>
                    <a:gd name="T43" fmla="*/ 64 h 134"/>
                    <a:gd name="T44" fmla="*/ 136 w 160"/>
                    <a:gd name="T45" fmla="*/ 84 h 134"/>
                    <a:gd name="T46" fmla="*/ 120 w 160"/>
                    <a:gd name="T47" fmla="*/ 96 h 134"/>
                    <a:gd name="T48" fmla="*/ 122 w 160"/>
                    <a:gd name="T49" fmla="*/ 112 h 134"/>
                    <a:gd name="T50" fmla="*/ 120 w 160"/>
                    <a:gd name="T51" fmla="*/ 118 h 134"/>
                    <a:gd name="T52" fmla="*/ 118 w 160"/>
                    <a:gd name="T53" fmla="*/ 134 h 134"/>
                    <a:gd name="T54" fmla="*/ 94 w 160"/>
                    <a:gd name="T55" fmla="*/ 132 h 134"/>
                    <a:gd name="T56" fmla="*/ 92 w 160"/>
                    <a:gd name="T57" fmla="*/ 124 h 134"/>
                    <a:gd name="T58" fmla="*/ 64 w 160"/>
                    <a:gd name="T59" fmla="*/ 120 h 134"/>
                    <a:gd name="T60" fmla="*/ 60 w 160"/>
                    <a:gd name="T61" fmla="*/ 126 h 134"/>
                    <a:gd name="T62" fmla="*/ 46 w 160"/>
                    <a:gd name="T63" fmla="*/ 124 h 134"/>
                    <a:gd name="T64" fmla="*/ 44 w 160"/>
                    <a:gd name="T65" fmla="*/ 116 h 134"/>
                    <a:gd name="T66" fmla="*/ 24 w 160"/>
                    <a:gd name="T67" fmla="*/ 116 h 134"/>
                    <a:gd name="T68" fmla="*/ 20 w 160"/>
                    <a:gd name="T69" fmla="*/ 96 h 134"/>
                    <a:gd name="T70" fmla="*/ 12 w 160"/>
                    <a:gd name="T71" fmla="*/ 86 h 134"/>
                    <a:gd name="T72" fmla="*/ 2 w 160"/>
                    <a:gd name="T73" fmla="*/ 66 h 134"/>
                    <a:gd name="T74" fmla="*/ 0 w 160"/>
                    <a:gd name="T75" fmla="*/ 54 h 134"/>
                    <a:gd name="T76" fmla="*/ 6 w 160"/>
                    <a:gd name="T77" fmla="*/ 46 h 134"/>
                    <a:gd name="T78" fmla="*/ 14 w 160"/>
                    <a:gd name="T79" fmla="*/ 46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60" h="134">
                      <a:moveTo>
                        <a:pt x="14" y="46"/>
                      </a:moveTo>
                      <a:lnTo>
                        <a:pt x="24" y="56"/>
                      </a:lnTo>
                      <a:lnTo>
                        <a:pt x="36" y="56"/>
                      </a:lnTo>
                      <a:lnTo>
                        <a:pt x="44" y="54"/>
                      </a:lnTo>
                      <a:lnTo>
                        <a:pt x="66" y="46"/>
                      </a:lnTo>
                      <a:lnTo>
                        <a:pt x="74" y="54"/>
                      </a:lnTo>
                      <a:lnTo>
                        <a:pt x="86" y="48"/>
                      </a:lnTo>
                      <a:lnTo>
                        <a:pt x="98" y="36"/>
                      </a:lnTo>
                      <a:lnTo>
                        <a:pt x="108" y="18"/>
                      </a:lnTo>
                      <a:lnTo>
                        <a:pt x="110" y="6"/>
                      </a:lnTo>
                      <a:lnTo>
                        <a:pt x="116" y="2"/>
                      </a:lnTo>
                      <a:lnTo>
                        <a:pt x="132" y="0"/>
                      </a:lnTo>
                      <a:lnTo>
                        <a:pt x="140" y="6"/>
                      </a:lnTo>
                      <a:lnTo>
                        <a:pt x="138" y="14"/>
                      </a:lnTo>
                      <a:lnTo>
                        <a:pt x="132" y="16"/>
                      </a:lnTo>
                      <a:lnTo>
                        <a:pt x="140" y="26"/>
                      </a:lnTo>
                      <a:lnTo>
                        <a:pt x="146" y="42"/>
                      </a:lnTo>
                      <a:lnTo>
                        <a:pt x="150" y="48"/>
                      </a:lnTo>
                      <a:lnTo>
                        <a:pt x="160" y="56"/>
                      </a:lnTo>
                      <a:lnTo>
                        <a:pt x="156" y="60"/>
                      </a:lnTo>
                      <a:lnTo>
                        <a:pt x="144" y="58"/>
                      </a:lnTo>
                      <a:lnTo>
                        <a:pt x="138" y="64"/>
                      </a:lnTo>
                      <a:lnTo>
                        <a:pt x="136" y="84"/>
                      </a:lnTo>
                      <a:lnTo>
                        <a:pt x="120" y="96"/>
                      </a:lnTo>
                      <a:lnTo>
                        <a:pt x="122" y="112"/>
                      </a:lnTo>
                      <a:lnTo>
                        <a:pt x="120" y="118"/>
                      </a:lnTo>
                      <a:lnTo>
                        <a:pt x="118" y="134"/>
                      </a:lnTo>
                      <a:lnTo>
                        <a:pt x="94" y="132"/>
                      </a:lnTo>
                      <a:lnTo>
                        <a:pt x="92" y="124"/>
                      </a:lnTo>
                      <a:lnTo>
                        <a:pt x="64" y="120"/>
                      </a:lnTo>
                      <a:lnTo>
                        <a:pt x="60" y="126"/>
                      </a:lnTo>
                      <a:lnTo>
                        <a:pt x="46" y="124"/>
                      </a:lnTo>
                      <a:lnTo>
                        <a:pt x="44" y="116"/>
                      </a:lnTo>
                      <a:lnTo>
                        <a:pt x="24" y="116"/>
                      </a:lnTo>
                      <a:lnTo>
                        <a:pt x="20" y="96"/>
                      </a:lnTo>
                      <a:lnTo>
                        <a:pt x="12" y="86"/>
                      </a:lnTo>
                      <a:lnTo>
                        <a:pt x="2" y="66"/>
                      </a:lnTo>
                      <a:lnTo>
                        <a:pt x="0" y="54"/>
                      </a:lnTo>
                      <a:lnTo>
                        <a:pt x="6" y="46"/>
                      </a:lnTo>
                      <a:lnTo>
                        <a:pt x="14" y="4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5" name="Freeform 998"/>
                <p:cNvSpPr>
                  <a:spLocks/>
                </p:cNvSpPr>
                <p:nvPr/>
              </p:nvSpPr>
              <p:spPr bwMode="auto">
                <a:xfrm>
                  <a:off x="4211" y="2483"/>
                  <a:ext cx="172" cy="176"/>
                </a:xfrm>
                <a:custGeom>
                  <a:avLst/>
                  <a:gdLst>
                    <a:gd name="T0" fmla="*/ 0 w 172"/>
                    <a:gd name="T1" fmla="*/ 0 h 176"/>
                    <a:gd name="T2" fmla="*/ 20 w 172"/>
                    <a:gd name="T3" fmla="*/ 2 h 176"/>
                    <a:gd name="T4" fmla="*/ 38 w 172"/>
                    <a:gd name="T5" fmla="*/ 4 h 176"/>
                    <a:gd name="T6" fmla="*/ 48 w 172"/>
                    <a:gd name="T7" fmla="*/ 18 h 176"/>
                    <a:gd name="T8" fmla="*/ 60 w 172"/>
                    <a:gd name="T9" fmla="*/ 28 h 176"/>
                    <a:gd name="T10" fmla="*/ 72 w 172"/>
                    <a:gd name="T11" fmla="*/ 36 h 176"/>
                    <a:gd name="T12" fmla="*/ 84 w 172"/>
                    <a:gd name="T13" fmla="*/ 50 h 176"/>
                    <a:gd name="T14" fmla="*/ 96 w 172"/>
                    <a:gd name="T15" fmla="*/ 54 h 176"/>
                    <a:gd name="T16" fmla="*/ 108 w 172"/>
                    <a:gd name="T17" fmla="*/ 64 h 176"/>
                    <a:gd name="T18" fmla="*/ 122 w 172"/>
                    <a:gd name="T19" fmla="*/ 78 h 176"/>
                    <a:gd name="T20" fmla="*/ 134 w 172"/>
                    <a:gd name="T21" fmla="*/ 84 h 176"/>
                    <a:gd name="T22" fmla="*/ 134 w 172"/>
                    <a:gd name="T23" fmla="*/ 96 h 176"/>
                    <a:gd name="T24" fmla="*/ 136 w 172"/>
                    <a:gd name="T25" fmla="*/ 102 h 176"/>
                    <a:gd name="T26" fmla="*/ 144 w 172"/>
                    <a:gd name="T27" fmla="*/ 104 h 176"/>
                    <a:gd name="T28" fmla="*/ 152 w 172"/>
                    <a:gd name="T29" fmla="*/ 116 h 176"/>
                    <a:gd name="T30" fmla="*/ 152 w 172"/>
                    <a:gd name="T31" fmla="*/ 124 h 176"/>
                    <a:gd name="T32" fmla="*/ 150 w 172"/>
                    <a:gd name="T33" fmla="*/ 130 h 176"/>
                    <a:gd name="T34" fmla="*/ 160 w 172"/>
                    <a:gd name="T35" fmla="*/ 124 h 176"/>
                    <a:gd name="T36" fmla="*/ 172 w 172"/>
                    <a:gd name="T37" fmla="*/ 130 h 176"/>
                    <a:gd name="T38" fmla="*/ 172 w 172"/>
                    <a:gd name="T39" fmla="*/ 156 h 176"/>
                    <a:gd name="T40" fmla="*/ 170 w 172"/>
                    <a:gd name="T41" fmla="*/ 176 h 176"/>
                    <a:gd name="T42" fmla="*/ 160 w 172"/>
                    <a:gd name="T43" fmla="*/ 174 h 176"/>
                    <a:gd name="T44" fmla="*/ 152 w 172"/>
                    <a:gd name="T45" fmla="*/ 176 h 176"/>
                    <a:gd name="T46" fmla="*/ 142 w 172"/>
                    <a:gd name="T47" fmla="*/ 174 h 176"/>
                    <a:gd name="T48" fmla="*/ 96 w 172"/>
                    <a:gd name="T49" fmla="*/ 128 h 176"/>
                    <a:gd name="T50" fmla="*/ 90 w 172"/>
                    <a:gd name="T51" fmla="*/ 120 h 176"/>
                    <a:gd name="T52" fmla="*/ 86 w 172"/>
                    <a:gd name="T53" fmla="*/ 106 h 176"/>
                    <a:gd name="T54" fmla="*/ 64 w 172"/>
                    <a:gd name="T55" fmla="*/ 80 h 176"/>
                    <a:gd name="T56" fmla="*/ 60 w 172"/>
                    <a:gd name="T57" fmla="*/ 70 h 176"/>
                    <a:gd name="T58" fmla="*/ 60 w 172"/>
                    <a:gd name="T59" fmla="*/ 62 h 176"/>
                    <a:gd name="T60" fmla="*/ 46 w 172"/>
                    <a:gd name="T61" fmla="*/ 50 h 176"/>
                    <a:gd name="T62" fmla="*/ 38 w 172"/>
                    <a:gd name="T63" fmla="*/ 50 h 176"/>
                    <a:gd name="T64" fmla="*/ 38 w 172"/>
                    <a:gd name="T65" fmla="*/ 42 h 176"/>
                    <a:gd name="T66" fmla="*/ 20 w 172"/>
                    <a:gd name="T67" fmla="*/ 22 h 176"/>
                    <a:gd name="T68" fmla="*/ 4 w 172"/>
                    <a:gd name="T69" fmla="*/ 10 h 176"/>
                    <a:gd name="T70" fmla="*/ 0 w 172"/>
                    <a:gd name="T71" fmla="*/ 0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72" h="176">
                      <a:moveTo>
                        <a:pt x="0" y="0"/>
                      </a:moveTo>
                      <a:lnTo>
                        <a:pt x="20" y="2"/>
                      </a:lnTo>
                      <a:lnTo>
                        <a:pt x="38" y="4"/>
                      </a:lnTo>
                      <a:lnTo>
                        <a:pt x="48" y="18"/>
                      </a:lnTo>
                      <a:lnTo>
                        <a:pt x="60" y="28"/>
                      </a:lnTo>
                      <a:lnTo>
                        <a:pt x="72" y="36"/>
                      </a:lnTo>
                      <a:lnTo>
                        <a:pt x="84" y="50"/>
                      </a:lnTo>
                      <a:lnTo>
                        <a:pt x="96" y="54"/>
                      </a:lnTo>
                      <a:lnTo>
                        <a:pt x="108" y="64"/>
                      </a:lnTo>
                      <a:lnTo>
                        <a:pt x="122" y="78"/>
                      </a:lnTo>
                      <a:lnTo>
                        <a:pt x="134" y="84"/>
                      </a:lnTo>
                      <a:lnTo>
                        <a:pt x="134" y="96"/>
                      </a:lnTo>
                      <a:lnTo>
                        <a:pt x="136" y="102"/>
                      </a:lnTo>
                      <a:lnTo>
                        <a:pt x="144" y="104"/>
                      </a:lnTo>
                      <a:lnTo>
                        <a:pt x="152" y="116"/>
                      </a:lnTo>
                      <a:lnTo>
                        <a:pt x="152" y="124"/>
                      </a:lnTo>
                      <a:lnTo>
                        <a:pt x="150" y="130"/>
                      </a:lnTo>
                      <a:lnTo>
                        <a:pt x="160" y="124"/>
                      </a:lnTo>
                      <a:lnTo>
                        <a:pt x="172" y="130"/>
                      </a:lnTo>
                      <a:lnTo>
                        <a:pt x="172" y="156"/>
                      </a:lnTo>
                      <a:lnTo>
                        <a:pt x="170" y="176"/>
                      </a:lnTo>
                      <a:lnTo>
                        <a:pt x="160" y="174"/>
                      </a:lnTo>
                      <a:lnTo>
                        <a:pt x="152" y="176"/>
                      </a:lnTo>
                      <a:lnTo>
                        <a:pt x="142" y="174"/>
                      </a:lnTo>
                      <a:lnTo>
                        <a:pt x="96" y="128"/>
                      </a:lnTo>
                      <a:lnTo>
                        <a:pt x="90" y="120"/>
                      </a:lnTo>
                      <a:lnTo>
                        <a:pt x="86" y="106"/>
                      </a:lnTo>
                      <a:lnTo>
                        <a:pt x="64" y="80"/>
                      </a:lnTo>
                      <a:lnTo>
                        <a:pt x="60" y="70"/>
                      </a:lnTo>
                      <a:lnTo>
                        <a:pt x="60" y="62"/>
                      </a:lnTo>
                      <a:lnTo>
                        <a:pt x="46" y="50"/>
                      </a:lnTo>
                      <a:lnTo>
                        <a:pt x="38" y="50"/>
                      </a:lnTo>
                      <a:lnTo>
                        <a:pt x="38" y="42"/>
                      </a:lnTo>
                      <a:lnTo>
                        <a:pt x="20" y="22"/>
                      </a:lnTo>
                      <a:lnTo>
                        <a:pt x="4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6" name="Freeform 999"/>
                <p:cNvSpPr>
                  <a:spLocks/>
                </p:cNvSpPr>
                <p:nvPr/>
              </p:nvSpPr>
              <p:spPr bwMode="auto">
                <a:xfrm>
                  <a:off x="4407" y="2609"/>
                  <a:ext cx="16" cy="14"/>
                </a:xfrm>
                <a:custGeom>
                  <a:avLst/>
                  <a:gdLst>
                    <a:gd name="T0" fmla="*/ 0 w 16"/>
                    <a:gd name="T1" fmla="*/ 6 h 14"/>
                    <a:gd name="T2" fmla="*/ 6 w 16"/>
                    <a:gd name="T3" fmla="*/ 0 h 14"/>
                    <a:gd name="T4" fmla="*/ 16 w 16"/>
                    <a:gd name="T5" fmla="*/ 4 h 14"/>
                    <a:gd name="T6" fmla="*/ 14 w 16"/>
                    <a:gd name="T7" fmla="*/ 12 h 14"/>
                    <a:gd name="T8" fmla="*/ 6 w 16"/>
                    <a:gd name="T9" fmla="*/ 14 h 14"/>
                    <a:gd name="T10" fmla="*/ 0 w 16"/>
                    <a:gd name="T11" fmla="*/ 6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14">
                      <a:moveTo>
                        <a:pt x="0" y="6"/>
                      </a:moveTo>
                      <a:lnTo>
                        <a:pt x="6" y="0"/>
                      </a:lnTo>
                      <a:lnTo>
                        <a:pt x="16" y="4"/>
                      </a:lnTo>
                      <a:lnTo>
                        <a:pt x="14" y="12"/>
                      </a:lnTo>
                      <a:lnTo>
                        <a:pt x="6" y="1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7" name="Freeform 1000"/>
                <p:cNvSpPr>
                  <a:spLocks/>
                </p:cNvSpPr>
                <p:nvPr/>
              </p:nvSpPr>
              <p:spPr bwMode="auto">
                <a:xfrm>
                  <a:off x="4377" y="2665"/>
                  <a:ext cx="158" cy="44"/>
                </a:xfrm>
                <a:custGeom>
                  <a:avLst/>
                  <a:gdLst>
                    <a:gd name="T0" fmla="*/ 8 w 158"/>
                    <a:gd name="T1" fmla="*/ 2 h 44"/>
                    <a:gd name="T2" fmla="*/ 28 w 158"/>
                    <a:gd name="T3" fmla="*/ 0 h 44"/>
                    <a:gd name="T4" fmla="*/ 46 w 158"/>
                    <a:gd name="T5" fmla="*/ 10 h 44"/>
                    <a:gd name="T6" fmla="*/ 56 w 158"/>
                    <a:gd name="T7" fmla="*/ 14 h 44"/>
                    <a:gd name="T8" fmla="*/ 74 w 158"/>
                    <a:gd name="T9" fmla="*/ 14 h 44"/>
                    <a:gd name="T10" fmla="*/ 84 w 158"/>
                    <a:gd name="T11" fmla="*/ 10 h 44"/>
                    <a:gd name="T12" fmla="*/ 100 w 158"/>
                    <a:gd name="T13" fmla="*/ 10 h 44"/>
                    <a:gd name="T14" fmla="*/ 112 w 158"/>
                    <a:gd name="T15" fmla="*/ 18 h 44"/>
                    <a:gd name="T16" fmla="*/ 114 w 158"/>
                    <a:gd name="T17" fmla="*/ 24 h 44"/>
                    <a:gd name="T18" fmla="*/ 134 w 158"/>
                    <a:gd name="T19" fmla="*/ 26 h 44"/>
                    <a:gd name="T20" fmla="*/ 142 w 158"/>
                    <a:gd name="T21" fmla="*/ 26 h 44"/>
                    <a:gd name="T22" fmla="*/ 144 w 158"/>
                    <a:gd name="T23" fmla="*/ 32 h 44"/>
                    <a:gd name="T24" fmla="*/ 154 w 158"/>
                    <a:gd name="T25" fmla="*/ 36 h 44"/>
                    <a:gd name="T26" fmla="*/ 158 w 158"/>
                    <a:gd name="T27" fmla="*/ 42 h 44"/>
                    <a:gd name="T28" fmla="*/ 144 w 158"/>
                    <a:gd name="T29" fmla="*/ 44 h 44"/>
                    <a:gd name="T30" fmla="*/ 126 w 158"/>
                    <a:gd name="T31" fmla="*/ 40 h 44"/>
                    <a:gd name="T32" fmla="*/ 116 w 158"/>
                    <a:gd name="T33" fmla="*/ 38 h 44"/>
                    <a:gd name="T34" fmla="*/ 108 w 158"/>
                    <a:gd name="T35" fmla="*/ 38 h 44"/>
                    <a:gd name="T36" fmla="*/ 78 w 158"/>
                    <a:gd name="T37" fmla="*/ 36 h 44"/>
                    <a:gd name="T38" fmla="*/ 68 w 158"/>
                    <a:gd name="T39" fmla="*/ 28 h 44"/>
                    <a:gd name="T40" fmla="*/ 36 w 158"/>
                    <a:gd name="T41" fmla="*/ 28 h 44"/>
                    <a:gd name="T42" fmla="*/ 26 w 158"/>
                    <a:gd name="T43" fmla="*/ 24 h 44"/>
                    <a:gd name="T44" fmla="*/ 14 w 158"/>
                    <a:gd name="T45" fmla="*/ 20 h 44"/>
                    <a:gd name="T46" fmla="*/ 10 w 158"/>
                    <a:gd name="T47" fmla="*/ 16 h 44"/>
                    <a:gd name="T48" fmla="*/ 0 w 158"/>
                    <a:gd name="T49" fmla="*/ 10 h 44"/>
                    <a:gd name="T50" fmla="*/ 8 w 158"/>
                    <a:gd name="T51" fmla="*/ 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58" h="44">
                      <a:moveTo>
                        <a:pt x="8" y="2"/>
                      </a:moveTo>
                      <a:lnTo>
                        <a:pt x="28" y="0"/>
                      </a:lnTo>
                      <a:lnTo>
                        <a:pt x="46" y="10"/>
                      </a:lnTo>
                      <a:lnTo>
                        <a:pt x="56" y="14"/>
                      </a:lnTo>
                      <a:lnTo>
                        <a:pt x="74" y="14"/>
                      </a:lnTo>
                      <a:lnTo>
                        <a:pt x="84" y="10"/>
                      </a:lnTo>
                      <a:lnTo>
                        <a:pt x="100" y="10"/>
                      </a:lnTo>
                      <a:lnTo>
                        <a:pt x="112" y="18"/>
                      </a:lnTo>
                      <a:lnTo>
                        <a:pt x="114" y="24"/>
                      </a:lnTo>
                      <a:lnTo>
                        <a:pt x="134" y="26"/>
                      </a:lnTo>
                      <a:lnTo>
                        <a:pt x="142" y="26"/>
                      </a:lnTo>
                      <a:lnTo>
                        <a:pt x="144" y="32"/>
                      </a:lnTo>
                      <a:lnTo>
                        <a:pt x="154" y="36"/>
                      </a:lnTo>
                      <a:lnTo>
                        <a:pt x="158" y="42"/>
                      </a:lnTo>
                      <a:lnTo>
                        <a:pt x="144" y="44"/>
                      </a:lnTo>
                      <a:lnTo>
                        <a:pt x="126" y="40"/>
                      </a:lnTo>
                      <a:lnTo>
                        <a:pt x="116" y="38"/>
                      </a:lnTo>
                      <a:lnTo>
                        <a:pt x="108" y="38"/>
                      </a:lnTo>
                      <a:lnTo>
                        <a:pt x="78" y="36"/>
                      </a:lnTo>
                      <a:lnTo>
                        <a:pt x="68" y="28"/>
                      </a:lnTo>
                      <a:lnTo>
                        <a:pt x="36" y="28"/>
                      </a:lnTo>
                      <a:lnTo>
                        <a:pt x="26" y="24"/>
                      </a:lnTo>
                      <a:lnTo>
                        <a:pt x="14" y="20"/>
                      </a:lnTo>
                      <a:lnTo>
                        <a:pt x="10" y="16"/>
                      </a:lnTo>
                      <a:lnTo>
                        <a:pt x="0" y="10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8" name="Freeform 1001"/>
                <p:cNvSpPr>
                  <a:spLocks/>
                </p:cNvSpPr>
                <p:nvPr/>
              </p:nvSpPr>
              <p:spPr bwMode="auto">
                <a:xfrm>
                  <a:off x="4665" y="2699"/>
                  <a:ext cx="56" cy="36"/>
                </a:xfrm>
                <a:custGeom>
                  <a:avLst/>
                  <a:gdLst>
                    <a:gd name="T0" fmla="*/ 0 w 56"/>
                    <a:gd name="T1" fmla="*/ 36 h 36"/>
                    <a:gd name="T2" fmla="*/ 18 w 56"/>
                    <a:gd name="T3" fmla="*/ 28 h 36"/>
                    <a:gd name="T4" fmla="*/ 30 w 56"/>
                    <a:gd name="T5" fmla="*/ 18 h 36"/>
                    <a:gd name="T6" fmla="*/ 54 w 56"/>
                    <a:gd name="T7" fmla="*/ 8 h 36"/>
                    <a:gd name="T8" fmla="*/ 56 w 56"/>
                    <a:gd name="T9" fmla="*/ 2 h 36"/>
                    <a:gd name="T10" fmla="*/ 38 w 56"/>
                    <a:gd name="T11" fmla="*/ 0 h 36"/>
                    <a:gd name="T12" fmla="*/ 24 w 56"/>
                    <a:gd name="T13" fmla="*/ 8 h 36"/>
                    <a:gd name="T14" fmla="*/ 14 w 56"/>
                    <a:gd name="T15" fmla="*/ 16 h 36"/>
                    <a:gd name="T16" fmla="*/ 8 w 56"/>
                    <a:gd name="T17" fmla="*/ 18 h 36"/>
                    <a:gd name="T18" fmla="*/ 2 w 56"/>
                    <a:gd name="T19" fmla="*/ 22 h 36"/>
                    <a:gd name="T20" fmla="*/ 0 w 56"/>
                    <a:gd name="T21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" h="36">
                      <a:moveTo>
                        <a:pt x="0" y="36"/>
                      </a:moveTo>
                      <a:lnTo>
                        <a:pt x="18" y="28"/>
                      </a:lnTo>
                      <a:lnTo>
                        <a:pt x="30" y="18"/>
                      </a:lnTo>
                      <a:lnTo>
                        <a:pt x="54" y="8"/>
                      </a:lnTo>
                      <a:lnTo>
                        <a:pt x="56" y="2"/>
                      </a:lnTo>
                      <a:lnTo>
                        <a:pt x="38" y="0"/>
                      </a:lnTo>
                      <a:lnTo>
                        <a:pt x="24" y="8"/>
                      </a:lnTo>
                      <a:lnTo>
                        <a:pt x="14" y="16"/>
                      </a:lnTo>
                      <a:lnTo>
                        <a:pt x="8" y="18"/>
                      </a:lnTo>
                      <a:lnTo>
                        <a:pt x="2" y="22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9" name="Freeform 1002"/>
                <p:cNvSpPr>
                  <a:spLocks/>
                </p:cNvSpPr>
                <p:nvPr/>
              </p:nvSpPr>
              <p:spPr bwMode="auto">
                <a:xfrm>
                  <a:off x="4591" y="2717"/>
                  <a:ext cx="30" cy="16"/>
                </a:xfrm>
                <a:custGeom>
                  <a:avLst/>
                  <a:gdLst>
                    <a:gd name="T0" fmla="*/ 2 w 30"/>
                    <a:gd name="T1" fmla="*/ 0 h 16"/>
                    <a:gd name="T2" fmla="*/ 14 w 30"/>
                    <a:gd name="T3" fmla="*/ 0 h 16"/>
                    <a:gd name="T4" fmla="*/ 24 w 30"/>
                    <a:gd name="T5" fmla="*/ 6 h 16"/>
                    <a:gd name="T6" fmla="*/ 30 w 30"/>
                    <a:gd name="T7" fmla="*/ 12 h 16"/>
                    <a:gd name="T8" fmla="*/ 26 w 30"/>
                    <a:gd name="T9" fmla="*/ 16 h 16"/>
                    <a:gd name="T10" fmla="*/ 14 w 30"/>
                    <a:gd name="T11" fmla="*/ 14 h 16"/>
                    <a:gd name="T12" fmla="*/ 4 w 30"/>
                    <a:gd name="T13" fmla="*/ 8 h 16"/>
                    <a:gd name="T14" fmla="*/ 0 w 30"/>
                    <a:gd name="T15" fmla="*/ 4 h 16"/>
                    <a:gd name="T16" fmla="*/ 2 w 30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16">
                      <a:moveTo>
                        <a:pt x="2" y="0"/>
                      </a:moveTo>
                      <a:lnTo>
                        <a:pt x="14" y="0"/>
                      </a:lnTo>
                      <a:lnTo>
                        <a:pt x="24" y="6"/>
                      </a:lnTo>
                      <a:lnTo>
                        <a:pt x="30" y="12"/>
                      </a:lnTo>
                      <a:lnTo>
                        <a:pt x="26" y="16"/>
                      </a:lnTo>
                      <a:lnTo>
                        <a:pt x="14" y="14"/>
                      </a:lnTo>
                      <a:lnTo>
                        <a:pt x="4" y="8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0" name="Freeform 1003"/>
                <p:cNvSpPr>
                  <a:spLocks/>
                </p:cNvSpPr>
                <p:nvPr/>
              </p:nvSpPr>
              <p:spPr bwMode="auto">
                <a:xfrm>
                  <a:off x="4605" y="2699"/>
                  <a:ext cx="38" cy="10"/>
                </a:xfrm>
                <a:custGeom>
                  <a:avLst/>
                  <a:gdLst>
                    <a:gd name="T0" fmla="*/ 0 w 38"/>
                    <a:gd name="T1" fmla="*/ 10 h 10"/>
                    <a:gd name="T2" fmla="*/ 18 w 38"/>
                    <a:gd name="T3" fmla="*/ 10 h 10"/>
                    <a:gd name="T4" fmla="*/ 38 w 38"/>
                    <a:gd name="T5" fmla="*/ 10 h 10"/>
                    <a:gd name="T6" fmla="*/ 38 w 38"/>
                    <a:gd name="T7" fmla="*/ 4 h 10"/>
                    <a:gd name="T8" fmla="*/ 24 w 38"/>
                    <a:gd name="T9" fmla="*/ 4 h 10"/>
                    <a:gd name="T10" fmla="*/ 18 w 38"/>
                    <a:gd name="T11" fmla="*/ 2 h 10"/>
                    <a:gd name="T12" fmla="*/ 8 w 38"/>
                    <a:gd name="T13" fmla="*/ 0 h 10"/>
                    <a:gd name="T14" fmla="*/ 4 w 38"/>
                    <a:gd name="T15" fmla="*/ 2 h 10"/>
                    <a:gd name="T16" fmla="*/ 0 w 38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10">
                      <a:moveTo>
                        <a:pt x="0" y="10"/>
                      </a:moveTo>
                      <a:lnTo>
                        <a:pt x="18" y="10"/>
                      </a:lnTo>
                      <a:lnTo>
                        <a:pt x="38" y="10"/>
                      </a:lnTo>
                      <a:lnTo>
                        <a:pt x="38" y="4"/>
                      </a:lnTo>
                      <a:lnTo>
                        <a:pt x="24" y="4"/>
                      </a:lnTo>
                      <a:lnTo>
                        <a:pt x="18" y="2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1" name="Freeform 1004"/>
                <p:cNvSpPr>
                  <a:spLocks/>
                </p:cNvSpPr>
                <p:nvPr/>
              </p:nvSpPr>
              <p:spPr bwMode="auto">
                <a:xfrm>
                  <a:off x="4575" y="2699"/>
                  <a:ext cx="20" cy="10"/>
                </a:xfrm>
                <a:custGeom>
                  <a:avLst/>
                  <a:gdLst>
                    <a:gd name="T0" fmla="*/ 0 w 20"/>
                    <a:gd name="T1" fmla="*/ 2 h 10"/>
                    <a:gd name="T2" fmla="*/ 0 w 20"/>
                    <a:gd name="T3" fmla="*/ 10 h 10"/>
                    <a:gd name="T4" fmla="*/ 20 w 20"/>
                    <a:gd name="T5" fmla="*/ 10 h 10"/>
                    <a:gd name="T6" fmla="*/ 18 w 20"/>
                    <a:gd name="T7" fmla="*/ 2 h 10"/>
                    <a:gd name="T8" fmla="*/ 8 w 20"/>
                    <a:gd name="T9" fmla="*/ 0 h 10"/>
                    <a:gd name="T10" fmla="*/ 0 w 20"/>
                    <a:gd name="T11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" h="10">
                      <a:moveTo>
                        <a:pt x="0" y="2"/>
                      </a:moveTo>
                      <a:lnTo>
                        <a:pt x="0" y="10"/>
                      </a:lnTo>
                      <a:lnTo>
                        <a:pt x="20" y="10"/>
                      </a:lnTo>
                      <a:lnTo>
                        <a:pt x="18" y="2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2" name="Freeform 1005"/>
                <p:cNvSpPr>
                  <a:spLocks/>
                </p:cNvSpPr>
                <p:nvPr/>
              </p:nvSpPr>
              <p:spPr bwMode="auto">
                <a:xfrm>
                  <a:off x="4543" y="2699"/>
                  <a:ext cx="26" cy="18"/>
                </a:xfrm>
                <a:custGeom>
                  <a:avLst/>
                  <a:gdLst>
                    <a:gd name="T0" fmla="*/ 2 w 26"/>
                    <a:gd name="T1" fmla="*/ 0 h 18"/>
                    <a:gd name="T2" fmla="*/ 14 w 26"/>
                    <a:gd name="T3" fmla="*/ 2 h 18"/>
                    <a:gd name="T4" fmla="*/ 26 w 26"/>
                    <a:gd name="T5" fmla="*/ 4 h 18"/>
                    <a:gd name="T6" fmla="*/ 26 w 26"/>
                    <a:gd name="T7" fmla="*/ 10 h 18"/>
                    <a:gd name="T8" fmla="*/ 24 w 26"/>
                    <a:gd name="T9" fmla="*/ 18 h 18"/>
                    <a:gd name="T10" fmla="*/ 12 w 26"/>
                    <a:gd name="T11" fmla="*/ 14 h 18"/>
                    <a:gd name="T12" fmla="*/ 0 w 26"/>
                    <a:gd name="T13" fmla="*/ 10 h 18"/>
                    <a:gd name="T14" fmla="*/ 2 w 26"/>
                    <a:gd name="T1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6" h="18">
                      <a:moveTo>
                        <a:pt x="2" y="0"/>
                      </a:moveTo>
                      <a:lnTo>
                        <a:pt x="14" y="2"/>
                      </a:lnTo>
                      <a:lnTo>
                        <a:pt x="26" y="4"/>
                      </a:lnTo>
                      <a:lnTo>
                        <a:pt x="26" y="10"/>
                      </a:lnTo>
                      <a:lnTo>
                        <a:pt x="24" y="18"/>
                      </a:lnTo>
                      <a:lnTo>
                        <a:pt x="12" y="14"/>
                      </a:lnTo>
                      <a:lnTo>
                        <a:pt x="0" y="1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3" name="Freeform 1006"/>
                <p:cNvSpPr>
                  <a:spLocks/>
                </p:cNvSpPr>
                <p:nvPr/>
              </p:nvSpPr>
              <p:spPr bwMode="auto">
                <a:xfrm>
                  <a:off x="4589" y="2541"/>
                  <a:ext cx="98" cy="118"/>
                </a:xfrm>
                <a:custGeom>
                  <a:avLst/>
                  <a:gdLst>
                    <a:gd name="T0" fmla="*/ 12 w 98"/>
                    <a:gd name="T1" fmla="*/ 36 h 118"/>
                    <a:gd name="T2" fmla="*/ 12 w 98"/>
                    <a:gd name="T3" fmla="*/ 26 h 118"/>
                    <a:gd name="T4" fmla="*/ 20 w 98"/>
                    <a:gd name="T5" fmla="*/ 14 h 118"/>
                    <a:gd name="T6" fmla="*/ 32 w 98"/>
                    <a:gd name="T7" fmla="*/ 8 h 118"/>
                    <a:gd name="T8" fmla="*/ 48 w 98"/>
                    <a:gd name="T9" fmla="*/ 10 h 118"/>
                    <a:gd name="T10" fmla="*/ 58 w 98"/>
                    <a:gd name="T11" fmla="*/ 14 h 118"/>
                    <a:gd name="T12" fmla="*/ 74 w 98"/>
                    <a:gd name="T13" fmla="*/ 14 h 118"/>
                    <a:gd name="T14" fmla="*/ 84 w 98"/>
                    <a:gd name="T15" fmla="*/ 12 h 118"/>
                    <a:gd name="T16" fmla="*/ 90 w 98"/>
                    <a:gd name="T17" fmla="*/ 8 h 118"/>
                    <a:gd name="T18" fmla="*/ 98 w 98"/>
                    <a:gd name="T19" fmla="*/ 0 h 118"/>
                    <a:gd name="T20" fmla="*/ 98 w 98"/>
                    <a:gd name="T21" fmla="*/ 8 h 118"/>
                    <a:gd name="T22" fmla="*/ 88 w 98"/>
                    <a:gd name="T23" fmla="*/ 20 h 118"/>
                    <a:gd name="T24" fmla="*/ 80 w 98"/>
                    <a:gd name="T25" fmla="*/ 26 h 118"/>
                    <a:gd name="T26" fmla="*/ 56 w 98"/>
                    <a:gd name="T27" fmla="*/ 22 h 118"/>
                    <a:gd name="T28" fmla="*/ 42 w 98"/>
                    <a:gd name="T29" fmla="*/ 20 h 118"/>
                    <a:gd name="T30" fmla="*/ 30 w 98"/>
                    <a:gd name="T31" fmla="*/ 20 h 118"/>
                    <a:gd name="T32" fmla="*/ 24 w 98"/>
                    <a:gd name="T33" fmla="*/ 20 h 118"/>
                    <a:gd name="T34" fmla="*/ 18 w 98"/>
                    <a:gd name="T35" fmla="*/ 26 h 118"/>
                    <a:gd name="T36" fmla="*/ 18 w 98"/>
                    <a:gd name="T37" fmla="*/ 36 h 118"/>
                    <a:gd name="T38" fmla="*/ 22 w 98"/>
                    <a:gd name="T39" fmla="*/ 42 h 118"/>
                    <a:gd name="T40" fmla="*/ 26 w 98"/>
                    <a:gd name="T41" fmla="*/ 46 h 118"/>
                    <a:gd name="T42" fmla="*/ 28 w 98"/>
                    <a:gd name="T43" fmla="*/ 50 h 118"/>
                    <a:gd name="T44" fmla="*/ 32 w 98"/>
                    <a:gd name="T45" fmla="*/ 52 h 118"/>
                    <a:gd name="T46" fmla="*/ 38 w 98"/>
                    <a:gd name="T47" fmla="*/ 44 h 118"/>
                    <a:gd name="T48" fmla="*/ 42 w 98"/>
                    <a:gd name="T49" fmla="*/ 42 h 118"/>
                    <a:gd name="T50" fmla="*/ 52 w 98"/>
                    <a:gd name="T51" fmla="*/ 44 h 118"/>
                    <a:gd name="T52" fmla="*/ 60 w 98"/>
                    <a:gd name="T53" fmla="*/ 40 h 118"/>
                    <a:gd name="T54" fmla="*/ 70 w 98"/>
                    <a:gd name="T55" fmla="*/ 40 h 118"/>
                    <a:gd name="T56" fmla="*/ 68 w 98"/>
                    <a:gd name="T57" fmla="*/ 46 h 118"/>
                    <a:gd name="T58" fmla="*/ 56 w 98"/>
                    <a:gd name="T59" fmla="*/ 48 h 118"/>
                    <a:gd name="T60" fmla="*/ 50 w 98"/>
                    <a:gd name="T61" fmla="*/ 54 h 118"/>
                    <a:gd name="T62" fmla="*/ 44 w 98"/>
                    <a:gd name="T63" fmla="*/ 60 h 118"/>
                    <a:gd name="T64" fmla="*/ 44 w 98"/>
                    <a:gd name="T65" fmla="*/ 62 h 118"/>
                    <a:gd name="T66" fmla="*/ 48 w 98"/>
                    <a:gd name="T67" fmla="*/ 68 h 118"/>
                    <a:gd name="T68" fmla="*/ 54 w 98"/>
                    <a:gd name="T69" fmla="*/ 80 h 118"/>
                    <a:gd name="T70" fmla="*/ 54 w 98"/>
                    <a:gd name="T71" fmla="*/ 84 h 118"/>
                    <a:gd name="T72" fmla="*/ 56 w 98"/>
                    <a:gd name="T73" fmla="*/ 92 h 118"/>
                    <a:gd name="T74" fmla="*/ 62 w 98"/>
                    <a:gd name="T75" fmla="*/ 96 h 118"/>
                    <a:gd name="T76" fmla="*/ 54 w 98"/>
                    <a:gd name="T77" fmla="*/ 100 h 118"/>
                    <a:gd name="T78" fmla="*/ 46 w 98"/>
                    <a:gd name="T79" fmla="*/ 98 h 118"/>
                    <a:gd name="T80" fmla="*/ 44 w 98"/>
                    <a:gd name="T81" fmla="*/ 104 h 118"/>
                    <a:gd name="T82" fmla="*/ 38 w 98"/>
                    <a:gd name="T83" fmla="*/ 94 h 118"/>
                    <a:gd name="T84" fmla="*/ 34 w 98"/>
                    <a:gd name="T85" fmla="*/ 84 h 118"/>
                    <a:gd name="T86" fmla="*/ 32 w 98"/>
                    <a:gd name="T87" fmla="*/ 70 h 118"/>
                    <a:gd name="T88" fmla="*/ 24 w 98"/>
                    <a:gd name="T89" fmla="*/ 70 h 118"/>
                    <a:gd name="T90" fmla="*/ 22 w 98"/>
                    <a:gd name="T91" fmla="*/ 76 h 118"/>
                    <a:gd name="T92" fmla="*/ 24 w 98"/>
                    <a:gd name="T93" fmla="*/ 92 h 118"/>
                    <a:gd name="T94" fmla="*/ 24 w 98"/>
                    <a:gd name="T95" fmla="*/ 98 h 118"/>
                    <a:gd name="T96" fmla="*/ 24 w 98"/>
                    <a:gd name="T97" fmla="*/ 112 h 118"/>
                    <a:gd name="T98" fmla="*/ 22 w 98"/>
                    <a:gd name="T99" fmla="*/ 118 h 118"/>
                    <a:gd name="T100" fmla="*/ 10 w 98"/>
                    <a:gd name="T101" fmla="*/ 116 h 118"/>
                    <a:gd name="T102" fmla="*/ 10 w 98"/>
                    <a:gd name="T103" fmla="*/ 102 h 118"/>
                    <a:gd name="T104" fmla="*/ 12 w 98"/>
                    <a:gd name="T105" fmla="*/ 90 h 118"/>
                    <a:gd name="T106" fmla="*/ 10 w 98"/>
                    <a:gd name="T107" fmla="*/ 84 h 118"/>
                    <a:gd name="T108" fmla="*/ 0 w 98"/>
                    <a:gd name="T109" fmla="*/ 80 h 118"/>
                    <a:gd name="T110" fmla="*/ 0 w 98"/>
                    <a:gd name="T111" fmla="*/ 68 h 118"/>
                    <a:gd name="T112" fmla="*/ 4 w 98"/>
                    <a:gd name="T113" fmla="*/ 58 h 118"/>
                    <a:gd name="T114" fmla="*/ 8 w 98"/>
                    <a:gd name="T115" fmla="*/ 42 h 118"/>
                    <a:gd name="T116" fmla="*/ 12 w 98"/>
                    <a:gd name="T117" fmla="*/ 3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98" h="118">
                      <a:moveTo>
                        <a:pt x="12" y="36"/>
                      </a:moveTo>
                      <a:lnTo>
                        <a:pt x="12" y="26"/>
                      </a:lnTo>
                      <a:lnTo>
                        <a:pt x="20" y="14"/>
                      </a:lnTo>
                      <a:lnTo>
                        <a:pt x="32" y="8"/>
                      </a:lnTo>
                      <a:lnTo>
                        <a:pt x="48" y="10"/>
                      </a:lnTo>
                      <a:lnTo>
                        <a:pt x="58" y="14"/>
                      </a:lnTo>
                      <a:lnTo>
                        <a:pt x="74" y="14"/>
                      </a:lnTo>
                      <a:lnTo>
                        <a:pt x="84" y="12"/>
                      </a:lnTo>
                      <a:lnTo>
                        <a:pt x="90" y="8"/>
                      </a:lnTo>
                      <a:lnTo>
                        <a:pt x="98" y="0"/>
                      </a:lnTo>
                      <a:lnTo>
                        <a:pt x="98" y="8"/>
                      </a:lnTo>
                      <a:lnTo>
                        <a:pt x="88" y="20"/>
                      </a:lnTo>
                      <a:lnTo>
                        <a:pt x="80" y="26"/>
                      </a:lnTo>
                      <a:lnTo>
                        <a:pt x="56" y="22"/>
                      </a:lnTo>
                      <a:lnTo>
                        <a:pt x="42" y="20"/>
                      </a:lnTo>
                      <a:lnTo>
                        <a:pt x="30" y="20"/>
                      </a:lnTo>
                      <a:lnTo>
                        <a:pt x="24" y="20"/>
                      </a:lnTo>
                      <a:lnTo>
                        <a:pt x="18" y="26"/>
                      </a:lnTo>
                      <a:lnTo>
                        <a:pt x="18" y="36"/>
                      </a:lnTo>
                      <a:lnTo>
                        <a:pt x="22" y="42"/>
                      </a:lnTo>
                      <a:lnTo>
                        <a:pt x="26" y="46"/>
                      </a:lnTo>
                      <a:lnTo>
                        <a:pt x="28" y="50"/>
                      </a:lnTo>
                      <a:lnTo>
                        <a:pt x="32" y="52"/>
                      </a:lnTo>
                      <a:lnTo>
                        <a:pt x="38" y="44"/>
                      </a:lnTo>
                      <a:lnTo>
                        <a:pt x="42" y="42"/>
                      </a:lnTo>
                      <a:lnTo>
                        <a:pt x="52" y="44"/>
                      </a:lnTo>
                      <a:lnTo>
                        <a:pt x="60" y="40"/>
                      </a:lnTo>
                      <a:lnTo>
                        <a:pt x="70" y="40"/>
                      </a:lnTo>
                      <a:lnTo>
                        <a:pt x="68" y="46"/>
                      </a:lnTo>
                      <a:lnTo>
                        <a:pt x="56" y="48"/>
                      </a:lnTo>
                      <a:lnTo>
                        <a:pt x="50" y="54"/>
                      </a:lnTo>
                      <a:lnTo>
                        <a:pt x="44" y="60"/>
                      </a:lnTo>
                      <a:lnTo>
                        <a:pt x="44" y="62"/>
                      </a:lnTo>
                      <a:lnTo>
                        <a:pt x="48" y="68"/>
                      </a:lnTo>
                      <a:lnTo>
                        <a:pt x="54" y="80"/>
                      </a:lnTo>
                      <a:lnTo>
                        <a:pt x="54" y="84"/>
                      </a:lnTo>
                      <a:lnTo>
                        <a:pt x="56" y="92"/>
                      </a:lnTo>
                      <a:lnTo>
                        <a:pt x="62" y="96"/>
                      </a:lnTo>
                      <a:lnTo>
                        <a:pt x="54" y="100"/>
                      </a:lnTo>
                      <a:lnTo>
                        <a:pt x="46" y="98"/>
                      </a:lnTo>
                      <a:lnTo>
                        <a:pt x="44" y="104"/>
                      </a:lnTo>
                      <a:lnTo>
                        <a:pt x="38" y="94"/>
                      </a:lnTo>
                      <a:lnTo>
                        <a:pt x="34" y="84"/>
                      </a:lnTo>
                      <a:lnTo>
                        <a:pt x="32" y="70"/>
                      </a:lnTo>
                      <a:lnTo>
                        <a:pt x="24" y="70"/>
                      </a:lnTo>
                      <a:lnTo>
                        <a:pt x="22" y="76"/>
                      </a:lnTo>
                      <a:lnTo>
                        <a:pt x="24" y="92"/>
                      </a:lnTo>
                      <a:lnTo>
                        <a:pt x="24" y="98"/>
                      </a:lnTo>
                      <a:lnTo>
                        <a:pt x="24" y="112"/>
                      </a:lnTo>
                      <a:lnTo>
                        <a:pt x="22" y="118"/>
                      </a:lnTo>
                      <a:lnTo>
                        <a:pt x="10" y="116"/>
                      </a:lnTo>
                      <a:lnTo>
                        <a:pt x="10" y="102"/>
                      </a:lnTo>
                      <a:lnTo>
                        <a:pt x="12" y="90"/>
                      </a:lnTo>
                      <a:lnTo>
                        <a:pt x="10" y="84"/>
                      </a:lnTo>
                      <a:lnTo>
                        <a:pt x="0" y="80"/>
                      </a:lnTo>
                      <a:lnTo>
                        <a:pt x="0" y="68"/>
                      </a:lnTo>
                      <a:lnTo>
                        <a:pt x="4" y="58"/>
                      </a:lnTo>
                      <a:lnTo>
                        <a:pt x="8" y="42"/>
                      </a:lnTo>
                      <a:lnTo>
                        <a:pt x="12" y="3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4" name="Freeform 1007"/>
                <p:cNvSpPr>
                  <a:spLocks/>
                </p:cNvSpPr>
                <p:nvPr/>
              </p:nvSpPr>
              <p:spPr bwMode="auto">
                <a:xfrm>
                  <a:off x="4777" y="2577"/>
                  <a:ext cx="162" cy="136"/>
                </a:xfrm>
                <a:custGeom>
                  <a:avLst/>
                  <a:gdLst>
                    <a:gd name="T0" fmla="*/ 2 w 162"/>
                    <a:gd name="T1" fmla="*/ 8 h 136"/>
                    <a:gd name="T2" fmla="*/ 20 w 162"/>
                    <a:gd name="T3" fmla="*/ 2 h 136"/>
                    <a:gd name="T4" fmla="*/ 30 w 162"/>
                    <a:gd name="T5" fmla="*/ 0 h 136"/>
                    <a:gd name="T6" fmla="*/ 48 w 162"/>
                    <a:gd name="T7" fmla="*/ 2 h 136"/>
                    <a:gd name="T8" fmla="*/ 56 w 162"/>
                    <a:gd name="T9" fmla="*/ 10 h 136"/>
                    <a:gd name="T10" fmla="*/ 54 w 162"/>
                    <a:gd name="T11" fmla="*/ 22 h 136"/>
                    <a:gd name="T12" fmla="*/ 54 w 162"/>
                    <a:gd name="T13" fmla="*/ 30 h 136"/>
                    <a:gd name="T14" fmla="*/ 60 w 162"/>
                    <a:gd name="T15" fmla="*/ 34 h 136"/>
                    <a:gd name="T16" fmla="*/ 62 w 162"/>
                    <a:gd name="T17" fmla="*/ 42 h 136"/>
                    <a:gd name="T18" fmla="*/ 70 w 162"/>
                    <a:gd name="T19" fmla="*/ 44 h 136"/>
                    <a:gd name="T20" fmla="*/ 80 w 162"/>
                    <a:gd name="T21" fmla="*/ 42 h 136"/>
                    <a:gd name="T22" fmla="*/ 86 w 162"/>
                    <a:gd name="T23" fmla="*/ 32 h 136"/>
                    <a:gd name="T24" fmla="*/ 94 w 162"/>
                    <a:gd name="T25" fmla="*/ 26 h 136"/>
                    <a:gd name="T26" fmla="*/ 104 w 162"/>
                    <a:gd name="T27" fmla="*/ 22 h 136"/>
                    <a:gd name="T28" fmla="*/ 110 w 162"/>
                    <a:gd name="T29" fmla="*/ 16 h 136"/>
                    <a:gd name="T30" fmla="*/ 128 w 162"/>
                    <a:gd name="T31" fmla="*/ 22 h 136"/>
                    <a:gd name="T32" fmla="*/ 142 w 162"/>
                    <a:gd name="T33" fmla="*/ 26 h 136"/>
                    <a:gd name="T34" fmla="*/ 158 w 162"/>
                    <a:gd name="T35" fmla="*/ 32 h 136"/>
                    <a:gd name="T36" fmla="*/ 162 w 162"/>
                    <a:gd name="T37" fmla="*/ 34 h 136"/>
                    <a:gd name="T38" fmla="*/ 162 w 162"/>
                    <a:gd name="T39" fmla="*/ 136 h 136"/>
                    <a:gd name="T40" fmla="*/ 148 w 162"/>
                    <a:gd name="T41" fmla="*/ 124 h 136"/>
                    <a:gd name="T42" fmla="*/ 138 w 162"/>
                    <a:gd name="T43" fmla="*/ 120 h 136"/>
                    <a:gd name="T44" fmla="*/ 130 w 162"/>
                    <a:gd name="T45" fmla="*/ 120 h 136"/>
                    <a:gd name="T46" fmla="*/ 124 w 162"/>
                    <a:gd name="T47" fmla="*/ 124 h 136"/>
                    <a:gd name="T48" fmla="*/ 110 w 162"/>
                    <a:gd name="T49" fmla="*/ 126 h 136"/>
                    <a:gd name="T50" fmla="*/ 108 w 162"/>
                    <a:gd name="T51" fmla="*/ 118 h 136"/>
                    <a:gd name="T52" fmla="*/ 110 w 162"/>
                    <a:gd name="T53" fmla="*/ 114 h 136"/>
                    <a:gd name="T54" fmla="*/ 116 w 162"/>
                    <a:gd name="T55" fmla="*/ 112 h 136"/>
                    <a:gd name="T56" fmla="*/ 124 w 162"/>
                    <a:gd name="T57" fmla="*/ 110 h 136"/>
                    <a:gd name="T58" fmla="*/ 126 w 162"/>
                    <a:gd name="T59" fmla="*/ 98 h 136"/>
                    <a:gd name="T60" fmla="*/ 122 w 162"/>
                    <a:gd name="T61" fmla="*/ 90 h 136"/>
                    <a:gd name="T62" fmla="*/ 112 w 162"/>
                    <a:gd name="T63" fmla="*/ 80 h 136"/>
                    <a:gd name="T64" fmla="*/ 90 w 162"/>
                    <a:gd name="T65" fmla="*/ 68 h 136"/>
                    <a:gd name="T66" fmla="*/ 66 w 162"/>
                    <a:gd name="T67" fmla="*/ 62 h 136"/>
                    <a:gd name="T68" fmla="*/ 60 w 162"/>
                    <a:gd name="T69" fmla="*/ 56 h 136"/>
                    <a:gd name="T70" fmla="*/ 54 w 162"/>
                    <a:gd name="T71" fmla="*/ 54 h 136"/>
                    <a:gd name="T72" fmla="*/ 48 w 162"/>
                    <a:gd name="T73" fmla="*/ 40 h 136"/>
                    <a:gd name="T74" fmla="*/ 42 w 162"/>
                    <a:gd name="T75" fmla="*/ 42 h 136"/>
                    <a:gd name="T76" fmla="*/ 42 w 162"/>
                    <a:gd name="T77" fmla="*/ 48 h 136"/>
                    <a:gd name="T78" fmla="*/ 42 w 162"/>
                    <a:gd name="T79" fmla="*/ 58 h 136"/>
                    <a:gd name="T80" fmla="*/ 32 w 162"/>
                    <a:gd name="T81" fmla="*/ 56 h 136"/>
                    <a:gd name="T82" fmla="*/ 32 w 162"/>
                    <a:gd name="T83" fmla="*/ 46 h 136"/>
                    <a:gd name="T84" fmla="*/ 30 w 162"/>
                    <a:gd name="T85" fmla="*/ 40 h 136"/>
                    <a:gd name="T86" fmla="*/ 20 w 162"/>
                    <a:gd name="T87" fmla="*/ 38 h 136"/>
                    <a:gd name="T88" fmla="*/ 30 w 162"/>
                    <a:gd name="T89" fmla="*/ 32 h 136"/>
                    <a:gd name="T90" fmla="*/ 42 w 162"/>
                    <a:gd name="T91" fmla="*/ 34 h 136"/>
                    <a:gd name="T92" fmla="*/ 50 w 162"/>
                    <a:gd name="T93" fmla="*/ 32 h 136"/>
                    <a:gd name="T94" fmla="*/ 46 w 162"/>
                    <a:gd name="T95" fmla="*/ 24 h 136"/>
                    <a:gd name="T96" fmla="*/ 30 w 162"/>
                    <a:gd name="T97" fmla="*/ 24 h 136"/>
                    <a:gd name="T98" fmla="*/ 20 w 162"/>
                    <a:gd name="T99" fmla="*/ 26 h 136"/>
                    <a:gd name="T100" fmla="*/ 16 w 162"/>
                    <a:gd name="T101" fmla="*/ 16 h 136"/>
                    <a:gd name="T102" fmla="*/ 6 w 162"/>
                    <a:gd name="T103" fmla="*/ 16 h 136"/>
                    <a:gd name="T104" fmla="*/ 0 w 162"/>
                    <a:gd name="T105" fmla="*/ 14 h 136"/>
                    <a:gd name="T106" fmla="*/ 2 w 162"/>
                    <a:gd name="T107" fmla="*/ 8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2" h="136">
                      <a:moveTo>
                        <a:pt x="2" y="8"/>
                      </a:moveTo>
                      <a:lnTo>
                        <a:pt x="20" y="2"/>
                      </a:lnTo>
                      <a:lnTo>
                        <a:pt x="30" y="0"/>
                      </a:lnTo>
                      <a:lnTo>
                        <a:pt x="48" y="2"/>
                      </a:lnTo>
                      <a:lnTo>
                        <a:pt x="56" y="10"/>
                      </a:lnTo>
                      <a:lnTo>
                        <a:pt x="54" y="22"/>
                      </a:lnTo>
                      <a:lnTo>
                        <a:pt x="54" y="30"/>
                      </a:lnTo>
                      <a:lnTo>
                        <a:pt x="60" y="34"/>
                      </a:lnTo>
                      <a:lnTo>
                        <a:pt x="62" y="42"/>
                      </a:lnTo>
                      <a:lnTo>
                        <a:pt x="70" y="44"/>
                      </a:lnTo>
                      <a:lnTo>
                        <a:pt x="80" y="42"/>
                      </a:lnTo>
                      <a:lnTo>
                        <a:pt x="86" y="32"/>
                      </a:lnTo>
                      <a:lnTo>
                        <a:pt x="94" y="26"/>
                      </a:lnTo>
                      <a:lnTo>
                        <a:pt x="104" y="22"/>
                      </a:lnTo>
                      <a:lnTo>
                        <a:pt x="110" y="16"/>
                      </a:lnTo>
                      <a:lnTo>
                        <a:pt x="128" y="22"/>
                      </a:lnTo>
                      <a:lnTo>
                        <a:pt x="142" y="26"/>
                      </a:lnTo>
                      <a:lnTo>
                        <a:pt x="158" y="32"/>
                      </a:lnTo>
                      <a:lnTo>
                        <a:pt x="162" y="34"/>
                      </a:lnTo>
                      <a:lnTo>
                        <a:pt x="162" y="136"/>
                      </a:lnTo>
                      <a:lnTo>
                        <a:pt x="148" y="124"/>
                      </a:lnTo>
                      <a:lnTo>
                        <a:pt x="138" y="120"/>
                      </a:lnTo>
                      <a:lnTo>
                        <a:pt x="130" y="120"/>
                      </a:lnTo>
                      <a:lnTo>
                        <a:pt x="124" y="124"/>
                      </a:lnTo>
                      <a:lnTo>
                        <a:pt x="110" y="126"/>
                      </a:lnTo>
                      <a:lnTo>
                        <a:pt x="108" y="118"/>
                      </a:lnTo>
                      <a:lnTo>
                        <a:pt x="110" y="114"/>
                      </a:lnTo>
                      <a:lnTo>
                        <a:pt x="116" y="112"/>
                      </a:lnTo>
                      <a:lnTo>
                        <a:pt x="124" y="110"/>
                      </a:lnTo>
                      <a:lnTo>
                        <a:pt x="126" y="98"/>
                      </a:lnTo>
                      <a:lnTo>
                        <a:pt x="122" y="90"/>
                      </a:lnTo>
                      <a:lnTo>
                        <a:pt x="112" y="80"/>
                      </a:lnTo>
                      <a:lnTo>
                        <a:pt x="90" y="68"/>
                      </a:lnTo>
                      <a:lnTo>
                        <a:pt x="66" y="62"/>
                      </a:lnTo>
                      <a:lnTo>
                        <a:pt x="60" y="56"/>
                      </a:lnTo>
                      <a:lnTo>
                        <a:pt x="54" y="54"/>
                      </a:lnTo>
                      <a:lnTo>
                        <a:pt x="48" y="40"/>
                      </a:lnTo>
                      <a:lnTo>
                        <a:pt x="42" y="42"/>
                      </a:lnTo>
                      <a:lnTo>
                        <a:pt x="42" y="48"/>
                      </a:lnTo>
                      <a:lnTo>
                        <a:pt x="42" y="58"/>
                      </a:lnTo>
                      <a:lnTo>
                        <a:pt x="32" y="56"/>
                      </a:lnTo>
                      <a:lnTo>
                        <a:pt x="32" y="46"/>
                      </a:lnTo>
                      <a:lnTo>
                        <a:pt x="30" y="40"/>
                      </a:lnTo>
                      <a:lnTo>
                        <a:pt x="20" y="38"/>
                      </a:lnTo>
                      <a:lnTo>
                        <a:pt x="30" y="32"/>
                      </a:lnTo>
                      <a:lnTo>
                        <a:pt x="42" y="34"/>
                      </a:lnTo>
                      <a:lnTo>
                        <a:pt x="50" y="32"/>
                      </a:lnTo>
                      <a:lnTo>
                        <a:pt x="46" y="24"/>
                      </a:lnTo>
                      <a:lnTo>
                        <a:pt x="30" y="24"/>
                      </a:lnTo>
                      <a:lnTo>
                        <a:pt x="20" y="26"/>
                      </a:lnTo>
                      <a:lnTo>
                        <a:pt x="16" y="16"/>
                      </a:lnTo>
                      <a:lnTo>
                        <a:pt x="6" y="16"/>
                      </a:lnTo>
                      <a:lnTo>
                        <a:pt x="0" y="14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5" name="Freeform 1008"/>
                <p:cNvSpPr>
                  <a:spLocks/>
                </p:cNvSpPr>
                <p:nvPr/>
              </p:nvSpPr>
              <p:spPr bwMode="auto">
                <a:xfrm>
                  <a:off x="4731" y="2613"/>
                  <a:ext cx="48" cy="16"/>
                </a:xfrm>
                <a:custGeom>
                  <a:avLst/>
                  <a:gdLst>
                    <a:gd name="T0" fmla="*/ 4 w 48"/>
                    <a:gd name="T1" fmla="*/ 2 h 16"/>
                    <a:gd name="T2" fmla="*/ 20 w 48"/>
                    <a:gd name="T3" fmla="*/ 0 h 16"/>
                    <a:gd name="T4" fmla="*/ 38 w 48"/>
                    <a:gd name="T5" fmla="*/ 2 h 16"/>
                    <a:gd name="T6" fmla="*/ 48 w 48"/>
                    <a:gd name="T7" fmla="*/ 10 h 16"/>
                    <a:gd name="T8" fmla="*/ 46 w 48"/>
                    <a:gd name="T9" fmla="*/ 16 h 16"/>
                    <a:gd name="T10" fmla="*/ 34 w 48"/>
                    <a:gd name="T11" fmla="*/ 12 h 16"/>
                    <a:gd name="T12" fmla="*/ 24 w 48"/>
                    <a:gd name="T13" fmla="*/ 10 h 16"/>
                    <a:gd name="T14" fmla="*/ 12 w 48"/>
                    <a:gd name="T15" fmla="*/ 10 h 16"/>
                    <a:gd name="T16" fmla="*/ 8 w 48"/>
                    <a:gd name="T17" fmla="*/ 14 h 16"/>
                    <a:gd name="T18" fmla="*/ 2 w 48"/>
                    <a:gd name="T19" fmla="*/ 14 h 16"/>
                    <a:gd name="T20" fmla="*/ 0 w 48"/>
                    <a:gd name="T21" fmla="*/ 6 h 16"/>
                    <a:gd name="T22" fmla="*/ 4 w 48"/>
                    <a:gd name="T23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8" h="16">
                      <a:moveTo>
                        <a:pt x="4" y="2"/>
                      </a:moveTo>
                      <a:lnTo>
                        <a:pt x="20" y="0"/>
                      </a:lnTo>
                      <a:lnTo>
                        <a:pt x="38" y="2"/>
                      </a:lnTo>
                      <a:lnTo>
                        <a:pt x="48" y="10"/>
                      </a:lnTo>
                      <a:lnTo>
                        <a:pt x="46" y="16"/>
                      </a:lnTo>
                      <a:lnTo>
                        <a:pt x="34" y="12"/>
                      </a:lnTo>
                      <a:lnTo>
                        <a:pt x="24" y="10"/>
                      </a:lnTo>
                      <a:lnTo>
                        <a:pt x="12" y="10"/>
                      </a:lnTo>
                      <a:lnTo>
                        <a:pt x="8" y="14"/>
                      </a:lnTo>
                      <a:lnTo>
                        <a:pt x="2" y="14"/>
                      </a:lnTo>
                      <a:lnTo>
                        <a:pt x="0" y="6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6" name="Freeform 1009"/>
                <p:cNvSpPr>
                  <a:spLocks/>
                </p:cNvSpPr>
                <p:nvPr/>
              </p:nvSpPr>
              <p:spPr bwMode="auto">
                <a:xfrm>
                  <a:off x="4705" y="2619"/>
                  <a:ext cx="18" cy="10"/>
                </a:xfrm>
                <a:custGeom>
                  <a:avLst/>
                  <a:gdLst>
                    <a:gd name="T0" fmla="*/ 2 w 18"/>
                    <a:gd name="T1" fmla="*/ 0 h 10"/>
                    <a:gd name="T2" fmla="*/ 12 w 18"/>
                    <a:gd name="T3" fmla="*/ 0 h 10"/>
                    <a:gd name="T4" fmla="*/ 18 w 18"/>
                    <a:gd name="T5" fmla="*/ 4 h 10"/>
                    <a:gd name="T6" fmla="*/ 14 w 18"/>
                    <a:gd name="T7" fmla="*/ 10 h 10"/>
                    <a:gd name="T8" fmla="*/ 4 w 18"/>
                    <a:gd name="T9" fmla="*/ 10 h 10"/>
                    <a:gd name="T10" fmla="*/ 0 w 18"/>
                    <a:gd name="T11" fmla="*/ 6 h 10"/>
                    <a:gd name="T12" fmla="*/ 2 w 18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10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8" y="4"/>
                      </a:lnTo>
                      <a:lnTo>
                        <a:pt x="14" y="10"/>
                      </a:ln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57" name="Freeform 1010"/>
                <p:cNvSpPr>
                  <a:spLocks/>
                </p:cNvSpPr>
                <p:nvPr/>
              </p:nvSpPr>
              <p:spPr bwMode="auto">
                <a:xfrm>
                  <a:off x="4725" y="2537"/>
                  <a:ext cx="22" cy="50"/>
                </a:xfrm>
                <a:custGeom>
                  <a:avLst/>
                  <a:gdLst>
                    <a:gd name="T0" fmla="*/ 0 w 22"/>
                    <a:gd name="T1" fmla="*/ 0 h 50"/>
                    <a:gd name="T2" fmla="*/ 6 w 22"/>
                    <a:gd name="T3" fmla="*/ 2 h 50"/>
                    <a:gd name="T4" fmla="*/ 8 w 22"/>
                    <a:gd name="T5" fmla="*/ 10 h 50"/>
                    <a:gd name="T6" fmla="*/ 8 w 22"/>
                    <a:gd name="T7" fmla="*/ 14 h 50"/>
                    <a:gd name="T8" fmla="*/ 14 w 22"/>
                    <a:gd name="T9" fmla="*/ 6 h 50"/>
                    <a:gd name="T10" fmla="*/ 20 w 22"/>
                    <a:gd name="T11" fmla="*/ 4 h 50"/>
                    <a:gd name="T12" fmla="*/ 22 w 22"/>
                    <a:gd name="T13" fmla="*/ 14 h 50"/>
                    <a:gd name="T14" fmla="*/ 16 w 22"/>
                    <a:gd name="T15" fmla="*/ 16 h 50"/>
                    <a:gd name="T16" fmla="*/ 14 w 22"/>
                    <a:gd name="T17" fmla="*/ 20 h 50"/>
                    <a:gd name="T18" fmla="*/ 18 w 22"/>
                    <a:gd name="T19" fmla="*/ 22 h 50"/>
                    <a:gd name="T20" fmla="*/ 20 w 22"/>
                    <a:gd name="T21" fmla="*/ 26 h 50"/>
                    <a:gd name="T22" fmla="*/ 8 w 22"/>
                    <a:gd name="T23" fmla="*/ 26 h 50"/>
                    <a:gd name="T24" fmla="*/ 8 w 22"/>
                    <a:gd name="T25" fmla="*/ 30 h 50"/>
                    <a:gd name="T26" fmla="*/ 10 w 22"/>
                    <a:gd name="T27" fmla="*/ 38 h 50"/>
                    <a:gd name="T28" fmla="*/ 16 w 22"/>
                    <a:gd name="T29" fmla="*/ 44 h 50"/>
                    <a:gd name="T30" fmla="*/ 18 w 22"/>
                    <a:gd name="T31" fmla="*/ 46 h 50"/>
                    <a:gd name="T32" fmla="*/ 18 w 22"/>
                    <a:gd name="T33" fmla="*/ 48 h 50"/>
                    <a:gd name="T34" fmla="*/ 16 w 22"/>
                    <a:gd name="T35" fmla="*/ 50 h 50"/>
                    <a:gd name="T36" fmla="*/ 12 w 22"/>
                    <a:gd name="T37" fmla="*/ 50 h 50"/>
                    <a:gd name="T38" fmla="*/ 8 w 22"/>
                    <a:gd name="T39" fmla="*/ 48 h 50"/>
                    <a:gd name="T40" fmla="*/ 6 w 22"/>
                    <a:gd name="T41" fmla="*/ 46 h 50"/>
                    <a:gd name="T42" fmla="*/ 2 w 22"/>
                    <a:gd name="T43" fmla="*/ 32 h 50"/>
                    <a:gd name="T44" fmla="*/ 0 w 22"/>
                    <a:gd name="T45" fmla="*/ 22 h 50"/>
                    <a:gd name="T46" fmla="*/ 2 w 22"/>
                    <a:gd name="T47" fmla="*/ 12 h 50"/>
                    <a:gd name="T48" fmla="*/ 0 w 22"/>
                    <a:gd name="T49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2" h="50">
                      <a:moveTo>
                        <a:pt x="0" y="0"/>
                      </a:moveTo>
                      <a:lnTo>
                        <a:pt x="6" y="2"/>
                      </a:lnTo>
                      <a:lnTo>
                        <a:pt x="8" y="10"/>
                      </a:lnTo>
                      <a:lnTo>
                        <a:pt x="8" y="14"/>
                      </a:lnTo>
                      <a:lnTo>
                        <a:pt x="14" y="6"/>
                      </a:lnTo>
                      <a:lnTo>
                        <a:pt x="20" y="4"/>
                      </a:lnTo>
                      <a:lnTo>
                        <a:pt x="22" y="14"/>
                      </a:lnTo>
                      <a:lnTo>
                        <a:pt x="16" y="16"/>
                      </a:lnTo>
                      <a:lnTo>
                        <a:pt x="14" y="20"/>
                      </a:lnTo>
                      <a:lnTo>
                        <a:pt x="18" y="22"/>
                      </a:lnTo>
                      <a:lnTo>
                        <a:pt x="20" y="26"/>
                      </a:lnTo>
                      <a:lnTo>
                        <a:pt x="8" y="26"/>
                      </a:lnTo>
                      <a:lnTo>
                        <a:pt x="8" y="30"/>
                      </a:lnTo>
                      <a:lnTo>
                        <a:pt x="10" y="38"/>
                      </a:lnTo>
                      <a:lnTo>
                        <a:pt x="16" y="44"/>
                      </a:lnTo>
                      <a:lnTo>
                        <a:pt x="18" y="46"/>
                      </a:lnTo>
                      <a:lnTo>
                        <a:pt x="18" y="48"/>
                      </a:lnTo>
                      <a:lnTo>
                        <a:pt x="16" y="50"/>
                      </a:lnTo>
                      <a:lnTo>
                        <a:pt x="12" y="50"/>
                      </a:lnTo>
                      <a:lnTo>
                        <a:pt x="8" y="48"/>
                      </a:lnTo>
                      <a:lnTo>
                        <a:pt x="6" y="46"/>
                      </a:lnTo>
                      <a:lnTo>
                        <a:pt x="2" y="32"/>
                      </a:lnTo>
                      <a:lnTo>
                        <a:pt x="0" y="22"/>
                      </a:lnTo>
                      <a:lnTo>
                        <a:pt x="2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613" name="Freeform 1011"/>
              <p:cNvSpPr>
                <a:spLocks/>
              </p:cNvSpPr>
              <p:nvPr/>
            </p:nvSpPr>
            <p:spPr bwMode="auto">
              <a:xfrm>
                <a:off x="4939" y="2611"/>
                <a:ext cx="154" cy="130"/>
              </a:xfrm>
              <a:custGeom>
                <a:avLst/>
                <a:gdLst>
                  <a:gd name="T0" fmla="*/ 0 w 154"/>
                  <a:gd name="T1" fmla="*/ 0 h 130"/>
                  <a:gd name="T2" fmla="*/ 14 w 154"/>
                  <a:gd name="T3" fmla="*/ 4 h 130"/>
                  <a:gd name="T4" fmla="*/ 32 w 154"/>
                  <a:gd name="T5" fmla="*/ 10 h 130"/>
                  <a:gd name="T6" fmla="*/ 50 w 154"/>
                  <a:gd name="T7" fmla="*/ 18 h 130"/>
                  <a:gd name="T8" fmla="*/ 66 w 154"/>
                  <a:gd name="T9" fmla="*/ 28 h 130"/>
                  <a:gd name="T10" fmla="*/ 74 w 154"/>
                  <a:gd name="T11" fmla="*/ 38 h 130"/>
                  <a:gd name="T12" fmla="*/ 84 w 154"/>
                  <a:gd name="T13" fmla="*/ 44 h 130"/>
                  <a:gd name="T14" fmla="*/ 100 w 154"/>
                  <a:gd name="T15" fmla="*/ 52 h 130"/>
                  <a:gd name="T16" fmla="*/ 108 w 154"/>
                  <a:gd name="T17" fmla="*/ 58 h 130"/>
                  <a:gd name="T18" fmla="*/ 108 w 154"/>
                  <a:gd name="T19" fmla="*/ 62 h 130"/>
                  <a:gd name="T20" fmla="*/ 110 w 154"/>
                  <a:gd name="T21" fmla="*/ 64 h 130"/>
                  <a:gd name="T22" fmla="*/ 108 w 154"/>
                  <a:gd name="T23" fmla="*/ 66 h 130"/>
                  <a:gd name="T24" fmla="*/ 94 w 154"/>
                  <a:gd name="T25" fmla="*/ 66 h 130"/>
                  <a:gd name="T26" fmla="*/ 100 w 154"/>
                  <a:gd name="T27" fmla="*/ 72 h 130"/>
                  <a:gd name="T28" fmla="*/ 110 w 154"/>
                  <a:gd name="T29" fmla="*/ 86 h 130"/>
                  <a:gd name="T30" fmla="*/ 124 w 154"/>
                  <a:gd name="T31" fmla="*/ 102 h 130"/>
                  <a:gd name="T32" fmla="*/ 130 w 154"/>
                  <a:gd name="T33" fmla="*/ 106 h 130"/>
                  <a:gd name="T34" fmla="*/ 138 w 154"/>
                  <a:gd name="T35" fmla="*/ 114 h 130"/>
                  <a:gd name="T36" fmla="*/ 154 w 154"/>
                  <a:gd name="T37" fmla="*/ 124 h 130"/>
                  <a:gd name="T38" fmla="*/ 152 w 154"/>
                  <a:gd name="T39" fmla="*/ 130 h 130"/>
                  <a:gd name="T40" fmla="*/ 136 w 154"/>
                  <a:gd name="T41" fmla="*/ 122 h 130"/>
                  <a:gd name="T42" fmla="*/ 124 w 154"/>
                  <a:gd name="T43" fmla="*/ 120 h 130"/>
                  <a:gd name="T44" fmla="*/ 104 w 154"/>
                  <a:gd name="T45" fmla="*/ 118 h 130"/>
                  <a:gd name="T46" fmla="*/ 94 w 154"/>
                  <a:gd name="T47" fmla="*/ 106 h 130"/>
                  <a:gd name="T48" fmla="*/ 84 w 154"/>
                  <a:gd name="T49" fmla="*/ 92 h 130"/>
                  <a:gd name="T50" fmla="*/ 72 w 154"/>
                  <a:gd name="T51" fmla="*/ 84 h 130"/>
                  <a:gd name="T52" fmla="*/ 60 w 154"/>
                  <a:gd name="T53" fmla="*/ 76 h 130"/>
                  <a:gd name="T54" fmla="*/ 46 w 154"/>
                  <a:gd name="T55" fmla="*/ 70 h 130"/>
                  <a:gd name="T56" fmla="*/ 46 w 154"/>
                  <a:gd name="T57" fmla="*/ 80 h 130"/>
                  <a:gd name="T58" fmla="*/ 42 w 154"/>
                  <a:gd name="T59" fmla="*/ 86 h 130"/>
                  <a:gd name="T60" fmla="*/ 28 w 154"/>
                  <a:gd name="T61" fmla="*/ 88 h 130"/>
                  <a:gd name="T62" fmla="*/ 30 w 154"/>
                  <a:gd name="T63" fmla="*/ 96 h 130"/>
                  <a:gd name="T64" fmla="*/ 38 w 154"/>
                  <a:gd name="T65" fmla="*/ 100 h 130"/>
                  <a:gd name="T66" fmla="*/ 32 w 154"/>
                  <a:gd name="T67" fmla="*/ 106 h 130"/>
                  <a:gd name="T68" fmla="*/ 18 w 154"/>
                  <a:gd name="T69" fmla="*/ 102 h 130"/>
                  <a:gd name="T70" fmla="*/ 8 w 154"/>
                  <a:gd name="T71" fmla="*/ 102 h 130"/>
                  <a:gd name="T72" fmla="*/ 0 w 154"/>
                  <a:gd name="T73" fmla="*/ 102 h 130"/>
                  <a:gd name="T74" fmla="*/ 0 w 154"/>
                  <a:gd name="T7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4" h="130">
                    <a:moveTo>
                      <a:pt x="0" y="0"/>
                    </a:moveTo>
                    <a:lnTo>
                      <a:pt x="14" y="4"/>
                    </a:lnTo>
                    <a:lnTo>
                      <a:pt x="32" y="10"/>
                    </a:lnTo>
                    <a:lnTo>
                      <a:pt x="50" y="18"/>
                    </a:lnTo>
                    <a:lnTo>
                      <a:pt x="66" y="28"/>
                    </a:lnTo>
                    <a:lnTo>
                      <a:pt x="74" y="38"/>
                    </a:lnTo>
                    <a:lnTo>
                      <a:pt x="84" y="44"/>
                    </a:lnTo>
                    <a:lnTo>
                      <a:pt x="100" y="52"/>
                    </a:lnTo>
                    <a:lnTo>
                      <a:pt x="108" y="58"/>
                    </a:lnTo>
                    <a:lnTo>
                      <a:pt x="108" y="62"/>
                    </a:lnTo>
                    <a:lnTo>
                      <a:pt x="110" y="64"/>
                    </a:lnTo>
                    <a:lnTo>
                      <a:pt x="108" y="66"/>
                    </a:lnTo>
                    <a:lnTo>
                      <a:pt x="94" y="66"/>
                    </a:lnTo>
                    <a:lnTo>
                      <a:pt x="100" y="72"/>
                    </a:lnTo>
                    <a:lnTo>
                      <a:pt x="110" y="86"/>
                    </a:lnTo>
                    <a:lnTo>
                      <a:pt x="124" y="102"/>
                    </a:lnTo>
                    <a:lnTo>
                      <a:pt x="130" y="106"/>
                    </a:lnTo>
                    <a:lnTo>
                      <a:pt x="138" y="114"/>
                    </a:lnTo>
                    <a:lnTo>
                      <a:pt x="154" y="124"/>
                    </a:lnTo>
                    <a:lnTo>
                      <a:pt x="152" y="130"/>
                    </a:lnTo>
                    <a:lnTo>
                      <a:pt x="136" y="122"/>
                    </a:lnTo>
                    <a:lnTo>
                      <a:pt x="124" y="120"/>
                    </a:lnTo>
                    <a:lnTo>
                      <a:pt x="104" y="118"/>
                    </a:lnTo>
                    <a:lnTo>
                      <a:pt x="94" y="106"/>
                    </a:lnTo>
                    <a:lnTo>
                      <a:pt x="84" y="92"/>
                    </a:lnTo>
                    <a:lnTo>
                      <a:pt x="72" y="84"/>
                    </a:lnTo>
                    <a:lnTo>
                      <a:pt x="60" y="76"/>
                    </a:lnTo>
                    <a:lnTo>
                      <a:pt x="46" y="70"/>
                    </a:lnTo>
                    <a:lnTo>
                      <a:pt x="46" y="80"/>
                    </a:lnTo>
                    <a:lnTo>
                      <a:pt x="42" y="86"/>
                    </a:lnTo>
                    <a:lnTo>
                      <a:pt x="28" y="88"/>
                    </a:lnTo>
                    <a:lnTo>
                      <a:pt x="30" y="96"/>
                    </a:lnTo>
                    <a:lnTo>
                      <a:pt x="38" y="100"/>
                    </a:lnTo>
                    <a:lnTo>
                      <a:pt x="32" y="106"/>
                    </a:lnTo>
                    <a:lnTo>
                      <a:pt x="18" y="10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4" name="Freeform 1012"/>
              <p:cNvSpPr>
                <a:spLocks/>
              </p:cNvSpPr>
              <p:nvPr/>
            </p:nvSpPr>
            <p:spPr bwMode="auto">
              <a:xfrm>
                <a:off x="5063" y="2635"/>
                <a:ext cx="58" cy="36"/>
              </a:xfrm>
              <a:custGeom>
                <a:avLst/>
                <a:gdLst>
                  <a:gd name="T0" fmla="*/ 0 w 58"/>
                  <a:gd name="T1" fmla="*/ 22 h 36"/>
                  <a:gd name="T2" fmla="*/ 14 w 58"/>
                  <a:gd name="T3" fmla="*/ 22 h 36"/>
                  <a:gd name="T4" fmla="*/ 34 w 58"/>
                  <a:gd name="T5" fmla="*/ 22 h 36"/>
                  <a:gd name="T6" fmla="*/ 40 w 58"/>
                  <a:gd name="T7" fmla="*/ 16 h 36"/>
                  <a:gd name="T8" fmla="*/ 50 w 58"/>
                  <a:gd name="T9" fmla="*/ 6 h 36"/>
                  <a:gd name="T10" fmla="*/ 56 w 58"/>
                  <a:gd name="T11" fmla="*/ 0 h 36"/>
                  <a:gd name="T12" fmla="*/ 58 w 58"/>
                  <a:gd name="T13" fmla="*/ 10 h 36"/>
                  <a:gd name="T14" fmla="*/ 54 w 58"/>
                  <a:gd name="T15" fmla="*/ 18 h 36"/>
                  <a:gd name="T16" fmla="*/ 46 w 58"/>
                  <a:gd name="T17" fmla="*/ 22 h 36"/>
                  <a:gd name="T18" fmla="*/ 38 w 58"/>
                  <a:gd name="T19" fmla="*/ 28 h 36"/>
                  <a:gd name="T20" fmla="*/ 32 w 58"/>
                  <a:gd name="T21" fmla="*/ 34 h 36"/>
                  <a:gd name="T22" fmla="*/ 20 w 58"/>
                  <a:gd name="T23" fmla="*/ 36 h 36"/>
                  <a:gd name="T24" fmla="*/ 6 w 58"/>
                  <a:gd name="T25" fmla="*/ 32 h 36"/>
                  <a:gd name="T26" fmla="*/ 0 w 58"/>
                  <a:gd name="T27" fmla="*/ 28 h 36"/>
                  <a:gd name="T28" fmla="*/ 0 w 58"/>
                  <a:gd name="T29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36">
                    <a:moveTo>
                      <a:pt x="0" y="22"/>
                    </a:moveTo>
                    <a:lnTo>
                      <a:pt x="14" y="22"/>
                    </a:lnTo>
                    <a:lnTo>
                      <a:pt x="34" y="22"/>
                    </a:lnTo>
                    <a:lnTo>
                      <a:pt x="40" y="16"/>
                    </a:lnTo>
                    <a:lnTo>
                      <a:pt x="50" y="6"/>
                    </a:lnTo>
                    <a:lnTo>
                      <a:pt x="56" y="0"/>
                    </a:lnTo>
                    <a:lnTo>
                      <a:pt x="58" y="10"/>
                    </a:lnTo>
                    <a:lnTo>
                      <a:pt x="54" y="18"/>
                    </a:lnTo>
                    <a:lnTo>
                      <a:pt x="46" y="22"/>
                    </a:lnTo>
                    <a:lnTo>
                      <a:pt x="38" y="28"/>
                    </a:lnTo>
                    <a:lnTo>
                      <a:pt x="32" y="34"/>
                    </a:lnTo>
                    <a:lnTo>
                      <a:pt x="20" y="36"/>
                    </a:lnTo>
                    <a:lnTo>
                      <a:pt x="6" y="32"/>
                    </a:lnTo>
                    <a:lnTo>
                      <a:pt x="0" y="28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5" name="Freeform 1013"/>
              <p:cNvSpPr>
                <a:spLocks/>
              </p:cNvSpPr>
              <p:nvPr/>
            </p:nvSpPr>
            <p:spPr bwMode="auto">
              <a:xfrm>
                <a:off x="5155" y="2653"/>
                <a:ext cx="22" cy="28"/>
              </a:xfrm>
              <a:custGeom>
                <a:avLst/>
                <a:gdLst>
                  <a:gd name="T0" fmla="*/ 0 w 22"/>
                  <a:gd name="T1" fmla="*/ 0 h 28"/>
                  <a:gd name="T2" fmla="*/ 10 w 22"/>
                  <a:gd name="T3" fmla="*/ 6 h 28"/>
                  <a:gd name="T4" fmla="*/ 20 w 22"/>
                  <a:gd name="T5" fmla="*/ 16 h 28"/>
                  <a:gd name="T6" fmla="*/ 22 w 22"/>
                  <a:gd name="T7" fmla="*/ 28 h 28"/>
                  <a:gd name="T8" fmla="*/ 12 w 22"/>
                  <a:gd name="T9" fmla="*/ 22 h 28"/>
                  <a:gd name="T10" fmla="*/ 8 w 22"/>
                  <a:gd name="T11" fmla="*/ 14 h 28"/>
                  <a:gd name="T12" fmla="*/ 2 w 22"/>
                  <a:gd name="T13" fmla="*/ 8 h 28"/>
                  <a:gd name="T14" fmla="*/ 0 w 22"/>
                  <a:gd name="T1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8">
                    <a:moveTo>
                      <a:pt x="0" y="0"/>
                    </a:moveTo>
                    <a:lnTo>
                      <a:pt x="10" y="6"/>
                    </a:lnTo>
                    <a:lnTo>
                      <a:pt x="20" y="16"/>
                    </a:lnTo>
                    <a:lnTo>
                      <a:pt x="22" y="28"/>
                    </a:lnTo>
                    <a:lnTo>
                      <a:pt x="12" y="22"/>
                    </a:lnTo>
                    <a:lnTo>
                      <a:pt x="8" y="14"/>
                    </a:lnTo>
                    <a:lnTo>
                      <a:pt x="2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6" name="Freeform 1014"/>
              <p:cNvSpPr>
                <a:spLocks/>
              </p:cNvSpPr>
              <p:nvPr/>
            </p:nvSpPr>
            <p:spPr bwMode="auto">
              <a:xfrm>
                <a:off x="5233" y="2717"/>
                <a:ext cx="20" cy="12"/>
              </a:xfrm>
              <a:custGeom>
                <a:avLst/>
                <a:gdLst>
                  <a:gd name="T0" fmla="*/ 4 w 20"/>
                  <a:gd name="T1" fmla="*/ 0 h 12"/>
                  <a:gd name="T2" fmla="*/ 10 w 20"/>
                  <a:gd name="T3" fmla="*/ 0 h 12"/>
                  <a:gd name="T4" fmla="*/ 20 w 20"/>
                  <a:gd name="T5" fmla="*/ 8 h 12"/>
                  <a:gd name="T6" fmla="*/ 20 w 20"/>
                  <a:gd name="T7" fmla="*/ 10 h 12"/>
                  <a:gd name="T8" fmla="*/ 20 w 20"/>
                  <a:gd name="T9" fmla="*/ 12 h 12"/>
                  <a:gd name="T10" fmla="*/ 18 w 20"/>
                  <a:gd name="T11" fmla="*/ 12 h 12"/>
                  <a:gd name="T12" fmla="*/ 4 w 20"/>
                  <a:gd name="T13" fmla="*/ 10 h 12"/>
                  <a:gd name="T14" fmla="*/ 0 w 20"/>
                  <a:gd name="T15" fmla="*/ 4 h 12"/>
                  <a:gd name="T16" fmla="*/ 4 w 20"/>
                  <a:gd name="T1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2">
                    <a:moveTo>
                      <a:pt x="4" y="0"/>
                    </a:moveTo>
                    <a:lnTo>
                      <a:pt x="10" y="0"/>
                    </a:lnTo>
                    <a:lnTo>
                      <a:pt x="20" y="8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4" y="1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7" name="Freeform 1015"/>
              <p:cNvSpPr>
                <a:spLocks/>
              </p:cNvSpPr>
              <p:nvPr/>
            </p:nvSpPr>
            <p:spPr bwMode="auto">
              <a:xfrm>
                <a:off x="5249" y="2701"/>
                <a:ext cx="16" cy="20"/>
              </a:xfrm>
              <a:custGeom>
                <a:avLst/>
                <a:gdLst>
                  <a:gd name="T0" fmla="*/ 0 w 16"/>
                  <a:gd name="T1" fmla="*/ 0 h 20"/>
                  <a:gd name="T2" fmla="*/ 2 w 16"/>
                  <a:gd name="T3" fmla="*/ 8 h 20"/>
                  <a:gd name="T4" fmla="*/ 6 w 16"/>
                  <a:gd name="T5" fmla="*/ 18 h 20"/>
                  <a:gd name="T6" fmla="*/ 16 w 16"/>
                  <a:gd name="T7" fmla="*/ 20 h 20"/>
                  <a:gd name="T8" fmla="*/ 14 w 16"/>
                  <a:gd name="T9" fmla="*/ 8 h 20"/>
                  <a:gd name="T10" fmla="*/ 8 w 16"/>
                  <a:gd name="T11" fmla="*/ 4 h 20"/>
                  <a:gd name="T12" fmla="*/ 0 w 16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0">
                    <a:moveTo>
                      <a:pt x="0" y="0"/>
                    </a:moveTo>
                    <a:lnTo>
                      <a:pt x="2" y="8"/>
                    </a:lnTo>
                    <a:lnTo>
                      <a:pt x="6" y="18"/>
                    </a:lnTo>
                    <a:lnTo>
                      <a:pt x="16" y="20"/>
                    </a:lnTo>
                    <a:lnTo>
                      <a:pt x="14" y="8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8" name="Freeform 1016"/>
              <p:cNvSpPr>
                <a:spLocks/>
              </p:cNvSpPr>
              <p:nvPr/>
            </p:nvSpPr>
            <p:spPr bwMode="auto">
              <a:xfrm>
                <a:off x="5263" y="2733"/>
                <a:ext cx="14" cy="10"/>
              </a:xfrm>
              <a:custGeom>
                <a:avLst/>
                <a:gdLst>
                  <a:gd name="T0" fmla="*/ 0 w 14"/>
                  <a:gd name="T1" fmla="*/ 2 h 10"/>
                  <a:gd name="T2" fmla="*/ 6 w 14"/>
                  <a:gd name="T3" fmla="*/ 0 h 10"/>
                  <a:gd name="T4" fmla="*/ 14 w 14"/>
                  <a:gd name="T5" fmla="*/ 4 h 10"/>
                  <a:gd name="T6" fmla="*/ 14 w 14"/>
                  <a:gd name="T7" fmla="*/ 10 h 10"/>
                  <a:gd name="T8" fmla="*/ 6 w 14"/>
                  <a:gd name="T9" fmla="*/ 8 h 10"/>
                  <a:gd name="T10" fmla="*/ 0 w 14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6" y="0"/>
                    </a:lnTo>
                    <a:lnTo>
                      <a:pt x="14" y="4"/>
                    </a:lnTo>
                    <a:lnTo>
                      <a:pt x="14" y="10"/>
                    </a:lnTo>
                    <a:lnTo>
                      <a:pt x="6" y="8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19" name="Freeform 1017"/>
              <p:cNvSpPr>
                <a:spLocks/>
              </p:cNvSpPr>
              <p:nvPr/>
            </p:nvSpPr>
            <p:spPr bwMode="auto">
              <a:xfrm>
                <a:off x="5307" y="2895"/>
                <a:ext cx="44" cy="36"/>
              </a:xfrm>
              <a:custGeom>
                <a:avLst/>
                <a:gdLst>
                  <a:gd name="T0" fmla="*/ 0 w 44"/>
                  <a:gd name="T1" fmla="*/ 0 h 36"/>
                  <a:gd name="T2" fmla="*/ 14 w 44"/>
                  <a:gd name="T3" fmla="*/ 6 h 36"/>
                  <a:gd name="T4" fmla="*/ 24 w 44"/>
                  <a:gd name="T5" fmla="*/ 18 h 36"/>
                  <a:gd name="T6" fmla="*/ 34 w 44"/>
                  <a:gd name="T7" fmla="*/ 24 h 36"/>
                  <a:gd name="T8" fmla="*/ 44 w 44"/>
                  <a:gd name="T9" fmla="*/ 32 h 36"/>
                  <a:gd name="T10" fmla="*/ 42 w 44"/>
                  <a:gd name="T11" fmla="*/ 36 h 36"/>
                  <a:gd name="T12" fmla="*/ 30 w 44"/>
                  <a:gd name="T13" fmla="*/ 28 h 36"/>
                  <a:gd name="T14" fmla="*/ 20 w 44"/>
                  <a:gd name="T15" fmla="*/ 20 h 36"/>
                  <a:gd name="T16" fmla="*/ 10 w 44"/>
                  <a:gd name="T17" fmla="*/ 12 h 36"/>
                  <a:gd name="T18" fmla="*/ 2 w 44"/>
                  <a:gd name="T19" fmla="*/ 8 h 36"/>
                  <a:gd name="T20" fmla="*/ 0 w 44"/>
                  <a:gd name="T2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36">
                    <a:moveTo>
                      <a:pt x="0" y="0"/>
                    </a:moveTo>
                    <a:lnTo>
                      <a:pt x="14" y="6"/>
                    </a:lnTo>
                    <a:lnTo>
                      <a:pt x="24" y="18"/>
                    </a:lnTo>
                    <a:lnTo>
                      <a:pt x="34" y="24"/>
                    </a:lnTo>
                    <a:lnTo>
                      <a:pt x="44" y="32"/>
                    </a:lnTo>
                    <a:lnTo>
                      <a:pt x="42" y="36"/>
                    </a:lnTo>
                    <a:lnTo>
                      <a:pt x="30" y="28"/>
                    </a:lnTo>
                    <a:lnTo>
                      <a:pt x="20" y="20"/>
                    </a:lnTo>
                    <a:lnTo>
                      <a:pt x="10" y="12"/>
                    </a:lnTo>
                    <a:lnTo>
                      <a:pt x="2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0" name="Freeform 1018"/>
              <p:cNvSpPr>
                <a:spLocks/>
              </p:cNvSpPr>
              <p:nvPr/>
            </p:nvSpPr>
            <p:spPr bwMode="auto">
              <a:xfrm>
                <a:off x="5445" y="3135"/>
                <a:ext cx="88" cy="136"/>
              </a:xfrm>
              <a:custGeom>
                <a:avLst/>
                <a:gdLst>
                  <a:gd name="T0" fmla="*/ 20 w 88"/>
                  <a:gd name="T1" fmla="*/ 98 h 136"/>
                  <a:gd name="T2" fmla="*/ 14 w 88"/>
                  <a:gd name="T3" fmla="*/ 90 h 136"/>
                  <a:gd name="T4" fmla="*/ 22 w 88"/>
                  <a:gd name="T5" fmla="*/ 84 h 136"/>
                  <a:gd name="T6" fmla="*/ 28 w 88"/>
                  <a:gd name="T7" fmla="*/ 80 h 136"/>
                  <a:gd name="T8" fmla="*/ 28 w 88"/>
                  <a:gd name="T9" fmla="*/ 62 h 136"/>
                  <a:gd name="T10" fmla="*/ 30 w 88"/>
                  <a:gd name="T11" fmla="*/ 46 h 136"/>
                  <a:gd name="T12" fmla="*/ 20 w 88"/>
                  <a:gd name="T13" fmla="*/ 34 h 136"/>
                  <a:gd name="T14" fmla="*/ 8 w 88"/>
                  <a:gd name="T15" fmla="*/ 26 h 136"/>
                  <a:gd name="T16" fmla="*/ 2 w 88"/>
                  <a:gd name="T17" fmla="*/ 10 h 136"/>
                  <a:gd name="T18" fmla="*/ 0 w 88"/>
                  <a:gd name="T19" fmla="*/ 0 h 136"/>
                  <a:gd name="T20" fmla="*/ 10 w 88"/>
                  <a:gd name="T21" fmla="*/ 10 h 136"/>
                  <a:gd name="T22" fmla="*/ 22 w 88"/>
                  <a:gd name="T23" fmla="*/ 18 h 136"/>
                  <a:gd name="T24" fmla="*/ 30 w 88"/>
                  <a:gd name="T25" fmla="*/ 26 h 136"/>
                  <a:gd name="T26" fmla="*/ 28 w 88"/>
                  <a:gd name="T27" fmla="*/ 34 h 136"/>
                  <a:gd name="T28" fmla="*/ 34 w 88"/>
                  <a:gd name="T29" fmla="*/ 44 h 136"/>
                  <a:gd name="T30" fmla="*/ 38 w 88"/>
                  <a:gd name="T31" fmla="*/ 52 h 136"/>
                  <a:gd name="T32" fmla="*/ 44 w 88"/>
                  <a:gd name="T33" fmla="*/ 46 h 136"/>
                  <a:gd name="T34" fmla="*/ 46 w 88"/>
                  <a:gd name="T35" fmla="*/ 52 h 136"/>
                  <a:gd name="T36" fmla="*/ 52 w 88"/>
                  <a:gd name="T37" fmla="*/ 60 h 136"/>
                  <a:gd name="T38" fmla="*/ 64 w 88"/>
                  <a:gd name="T39" fmla="*/ 68 h 136"/>
                  <a:gd name="T40" fmla="*/ 76 w 88"/>
                  <a:gd name="T41" fmla="*/ 66 h 136"/>
                  <a:gd name="T42" fmla="*/ 82 w 88"/>
                  <a:gd name="T43" fmla="*/ 60 h 136"/>
                  <a:gd name="T44" fmla="*/ 88 w 88"/>
                  <a:gd name="T45" fmla="*/ 62 h 136"/>
                  <a:gd name="T46" fmla="*/ 88 w 88"/>
                  <a:gd name="T47" fmla="*/ 74 h 136"/>
                  <a:gd name="T48" fmla="*/ 80 w 88"/>
                  <a:gd name="T49" fmla="*/ 80 h 136"/>
                  <a:gd name="T50" fmla="*/ 80 w 88"/>
                  <a:gd name="T51" fmla="*/ 88 h 136"/>
                  <a:gd name="T52" fmla="*/ 64 w 88"/>
                  <a:gd name="T53" fmla="*/ 90 h 136"/>
                  <a:gd name="T54" fmla="*/ 64 w 88"/>
                  <a:gd name="T55" fmla="*/ 98 h 136"/>
                  <a:gd name="T56" fmla="*/ 64 w 88"/>
                  <a:gd name="T57" fmla="*/ 106 h 136"/>
                  <a:gd name="T58" fmla="*/ 58 w 88"/>
                  <a:gd name="T59" fmla="*/ 114 h 136"/>
                  <a:gd name="T60" fmla="*/ 50 w 88"/>
                  <a:gd name="T61" fmla="*/ 126 h 136"/>
                  <a:gd name="T62" fmla="*/ 40 w 88"/>
                  <a:gd name="T63" fmla="*/ 136 h 136"/>
                  <a:gd name="T64" fmla="*/ 32 w 88"/>
                  <a:gd name="T65" fmla="*/ 134 h 136"/>
                  <a:gd name="T66" fmla="*/ 30 w 88"/>
                  <a:gd name="T67" fmla="*/ 122 h 136"/>
                  <a:gd name="T68" fmla="*/ 36 w 88"/>
                  <a:gd name="T69" fmla="*/ 116 h 136"/>
                  <a:gd name="T70" fmla="*/ 36 w 88"/>
                  <a:gd name="T71" fmla="*/ 108 h 136"/>
                  <a:gd name="T72" fmla="*/ 30 w 88"/>
                  <a:gd name="T73" fmla="*/ 100 h 136"/>
                  <a:gd name="T74" fmla="*/ 20 w 88"/>
                  <a:gd name="T75" fmla="*/ 9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8" h="136">
                    <a:moveTo>
                      <a:pt x="20" y="98"/>
                    </a:moveTo>
                    <a:lnTo>
                      <a:pt x="14" y="90"/>
                    </a:lnTo>
                    <a:lnTo>
                      <a:pt x="22" y="84"/>
                    </a:lnTo>
                    <a:lnTo>
                      <a:pt x="28" y="80"/>
                    </a:lnTo>
                    <a:lnTo>
                      <a:pt x="28" y="62"/>
                    </a:lnTo>
                    <a:lnTo>
                      <a:pt x="30" y="46"/>
                    </a:lnTo>
                    <a:lnTo>
                      <a:pt x="20" y="34"/>
                    </a:lnTo>
                    <a:lnTo>
                      <a:pt x="8" y="26"/>
                    </a:lnTo>
                    <a:lnTo>
                      <a:pt x="2" y="10"/>
                    </a:lnTo>
                    <a:lnTo>
                      <a:pt x="0" y="0"/>
                    </a:lnTo>
                    <a:lnTo>
                      <a:pt x="10" y="10"/>
                    </a:lnTo>
                    <a:lnTo>
                      <a:pt x="22" y="18"/>
                    </a:lnTo>
                    <a:lnTo>
                      <a:pt x="30" y="26"/>
                    </a:lnTo>
                    <a:lnTo>
                      <a:pt x="28" y="34"/>
                    </a:lnTo>
                    <a:lnTo>
                      <a:pt x="34" y="44"/>
                    </a:lnTo>
                    <a:lnTo>
                      <a:pt x="38" y="52"/>
                    </a:lnTo>
                    <a:lnTo>
                      <a:pt x="44" y="46"/>
                    </a:lnTo>
                    <a:lnTo>
                      <a:pt x="46" y="52"/>
                    </a:lnTo>
                    <a:lnTo>
                      <a:pt x="52" y="60"/>
                    </a:lnTo>
                    <a:lnTo>
                      <a:pt x="64" y="68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8" y="62"/>
                    </a:lnTo>
                    <a:lnTo>
                      <a:pt x="88" y="74"/>
                    </a:lnTo>
                    <a:lnTo>
                      <a:pt x="80" y="80"/>
                    </a:lnTo>
                    <a:lnTo>
                      <a:pt x="80" y="88"/>
                    </a:lnTo>
                    <a:lnTo>
                      <a:pt x="64" y="90"/>
                    </a:lnTo>
                    <a:lnTo>
                      <a:pt x="64" y="98"/>
                    </a:lnTo>
                    <a:lnTo>
                      <a:pt x="64" y="106"/>
                    </a:lnTo>
                    <a:lnTo>
                      <a:pt x="58" y="114"/>
                    </a:lnTo>
                    <a:lnTo>
                      <a:pt x="50" y="126"/>
                    </a:lnTo>
                    <a:lnTo>
                      <a:pt x="40" y="136"/>
                    </a:lnTo>
                    <a:lnTo>
                      <a:pt x="32" y="134"/>
                    </a:lnTo>
                    <a:lnTo>
                      <a:pt x="30" y="122"/>
                    </a:lnTo>
                    <a:lnTo>
                      <a:pt x="36" y="116"/>
                    </a:lnTo>
                    <a:lnTo>
                      <a:pt x="36" y="108"/>
                    </a:lnTo>
                    <a:lnTo>
                      <a:pt x="30" y="100"/>
                    </a:lnTo>
                    <a:lnTo>
                      <a:pt x="20" y="98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1" name="Freeform 1019"/>
              <p:cNvSpPr>
                <a:spLocks/>
              </p:cNvSpPr>
              <p:nvPr/>
            </p:nvSpPr>
            <p:spPr bwMode="auto">
              <a:xfrm>
                <a:off x="5345" y="3251"/>
                <a:ext cx="122" cy="116"/>
              </a:xfrm>
              <a:custGeom>
                <a:avLst/>
                <a:gdLst>
                  <a:gd name="T0" fmla="*/ 92 w 122"/>
                  <a:gd name="T1" fmla="*/ 0 h 116"/>
                  <a:gd name="T2" fmla="*/ 100 w 122"/>
                  <a:gd name="T3" fmla="*/ 2 h 116"/>
                  <a:gd name="T4" fmla="*/ 106 w 122"/>
                  <a:gd name="T5" fmla="*/ 10 h 116"/>
                  <a:gd name="T6" fmla="*/ 116 w 122"/>
                  <a:gd name="T7" fmla="*/ 10 h 116"/>
                  <a:gd name="T8" fmla="*/ 122 w 122"/>
                  <a:gd name="T9" fmla="*/ 10 h 116"/>
                  <a:gd name="T10" fmla="*/ 122 w 122"/>
                  <a:gd name="T11" fmla="*/ 20 h 116"/>
                  <a:gd name="T12" fmla="*/ 116 w 122"/>
                  <a:gd name="T13" fmla="*/ 30 h 116"/>
                  <a:gd name="T14" fmla="*/ 110 w 122"/>
                  <a:gd name="T15" fmla="*/ 38 h 116"/>
                  <a:gd name="T16" fmla="*/ 100 w 122"/>
                  <a:gd name="T17" fmla="*/ 46 h 116"/>
                  <a:gd name="T18" fmla="*/ 100 w 122"/>
                  <a:gd name="T19" fmla="*/ 60 h 116"/>
                  <a:gd name="T20" fmla="*/ 90 w 122"/>
                  <a:gd name="T21" fmla="*/ 62 h 116"/>
                  <a:gd name="T22" fmla="*/ 80 w 122"/>
                  <a:gd name="T23" fmla="*/ 66 h 116"/>
                  <a:gd name="T24" fmla="*/ 74 w 122"/>
                  <a:gd name="T25" fmla="*/ 74 h 116"/>
                  <a:gd name="T26" fmla="*/ 70 w 122"/>
                  <a:gd name="T27" fmla="*/ 90 h 116"/>
                  <a:gd name="T28" fmla="*/ 58 w 122"/>
                  <a:gd name="T29" fmla="*/ 104 h 116"/>
                  <a:gd name="T30" fmla="*/ 48 w 122"/>
                  <a:gd name="T31" fmla="*/ 114 h 116"/>
                  <a:gd name="T32" fmla="*/ 30 w 122"/>
                  <a:gd name="T33" fmla="*/ 116 h 116"/>
                  <a:gd name="T34" fmla="*/ 22 w 122"/>
                  <a:gd name="T35" fmla="*/ 110 h 116"/>
                  <a:gd name="T36" fmla="*/ 16 w 122"/>
                  <a:gd name="T37" fmla="*/ 108 h 116"/>
                  <a:gd name="T38" fmla="*/ 0 w 122"/>
                  <a:gd name="T39" fmla="*/ 106 h 116"/>
                  <a:gd name="T40" fmla="*/ 4 w 122"/>
                  <a:gd name="T41" fmla="*/ 92 h 116"/>
                  <a:gd name="T42" fmla="*/ 14 w 122"/>
                  <a:gd name="T43" fmla="*/ 80 h 116"/>
                  <a:gd name="T44" fmla="*/ 30 w 122"/>
                  <a:gd name="T45" fmla="*/ 64 h 116"/>
                  <a:gd name="T46" fmla="*/ 38 w 122"/>
                  <a:gd name="T47" fmla="*/ 64 h 116"/>
                  <a:gd name="T48" fmla="*/ 48 w 122"/>
                  <a:gd name="T49" fmla="*/ 52 h 116"/>
                  <a:gd name="T50" fmla="*/ 60 w 122"/>
                  <a:gd name="T51" fmla="*/ 52 h 116"/>
                  <a:gd name="T52" fmla="*/ 72 w 122"/>
                  <a:gd name="T53" fmla="*/ 36 h 116"/>
                  <a:gd name="T54" fmla="*/ 78 w 122"/>
                  <a:gd name="T55" fmla="*/ 26 h 116"/>
                  <a:gd name="T56" fmla="*/ 88 w 122"/>
                  <a:gd name="T57" fmla="*/ 20 h 116"/>
                  <a:gd name="T58" fmla="*/ 88 w 122"/>
                  <a:gd name="T59" fmla="*/ 10 h 116"/>
                  <a:gd name="T60" fmla="*/ 92 w 122"/>
                  <a:gd name="T61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2" h="116">
                    <a:moveTo>
                      <a:pt x="92" y="0"/>
                    </a:moveTo>
                    <a:lnTo>
                      <a:pt x="100" y="2"/>
                    </a:lnTo>
                    <a:lnTo>
                      <a:pt x="106" y="10"/>
                    </a:lnTo>
                    <a:lnTo>
                      <a:pt x="116" y="10"/>
                    </a:lnTo>
                    <a:lnTo>
                      <a:pt x="122" y="10"/>
                    </a:lnTo>
                    <a:lnTo>
                      <a:pt x="122" y="20"/>
                    </a:lnTo>
                    <a:lnTo>
                      <a:pt x="116" y="30"/>
                    </a:lnTo>
                    <a:lnTo>
                      <a:pt x="110" y="38"/>
                    </a:lnTo>
                    <a:lnTo>
                      <a:pt x="100" y="46"/>
                    </a:lnTo>
                    <a:lnTo>
                      <a:pt x="100" y="60"/>
                    </a:lnTo>
                    <a:lnTo>
                      <a:pt x="90" y="62"/>
                    </a:lnTo>
                    <a:lnTo>
                      <a:pt x="80" y="66"/>
                    </a:lnTo>
                    <a:lnTo>
                      <a:pt x="74" y="74"/>
                    </a:lnTo>
                    <a:lnTo>
                      <a:pt x="70" y="90"/>
                    </a:lnTo>
                    <a:lnTo>
                      <a:pt x="58" y="104"/>
                    </a:lnTo>
                    <a:lnTo>
                      <a:pt x="48" y="114"/>
                    </a:lnTo>
                    <a:lnTo>
                      <a:pt x="30" y="116"/>
                    </a:lnTo>
                    <a:lnTo>
                      <a:pt x="22" y="110"/>
                    </a:lnTo>
                    <a:lnTo>
                      <a:pt x="16" y="108"/>
                    </a:lnTo>
                    <a:lnTo>
                      <a:pt x="0" y="106"/>
                    </a:lnTo>
                    <a:lnTo>
                      <a:pt x="4" y="92"/>
                    </a:lnTo>
                    <a:lnTo>
                      <a:pt x="14" y="80"/>
                    </a:lnTo>
                    <a:lnTo>
                      <a:pt x="30" y="64"/>
                    </a:lnTo>
                    <a:lnTo>
                      <a:pt x="38" y="64"/>
                    </a:lnTo>
                    <a:lnTo>
                      <a:pt x="48" y="52"/>
                    </a:lnTo>
                    <a:lnTo>
                      <a:pt x="60" y="52"/>
                    </a:lnTo>
                    <a:lnTo>
                      <a:pt x="72" y="36"/>
                    </a:lnTo>
                    <a:lnTo>
                      <a:pt x="78" y="26"/>
                    </a:lnTo>
                    <a:lnTo>
                      <a:pt x="88" y="20"/>
                    </a:lnTo>
                    <a:lnTo>
                      <a:pt x="88" y="10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2" name="Freeform 1020"/>
              <p:cNvSpPr>
                <a:spLocks/>
              </p:cNvSpPr>
              <p:nvPr/>
            </p:nvSpPr>
            <p:spPr bwMode="auto">
              <a:xfrm>
                <a:off x="4997" y="3251"/>
                <a:ext cx="58" cy="58"/>
              </a:xfrm>
              <a:custGeom>
                <a:avLst/>
                <a:gdLst>
                  <a:gd name="T0" fmla="*/ 2 w 58"/>
                  <a:gd name="T1" fmla="*/ 0 h 58"/>
                  <a:gd name="T2" fmla="*/ 12 w 58"/>
                  <a:gd name="T3" fmla="*/ 6 h 58"/>
                  <a:gd name="T4" fmla="*/ 26 w 58"/>
                  <a:gd name="T5" fmla="*/ 12 h 58"/>
                  <a:gd name="T6" fmla="*/ 40 w 58"/>
                  <a:gd name="T7" fmla="*/ 10 h 58"/>
                  <a:gd name="T8" fmla="*/ 52 w 58"/>
                  <a:gd name="T9" fmla="*/ 8 h 58"/>
                  <a:gd name="T10" fmla="*/ 58 w 58"/>
                  <a:gd name="T11" fmla="*/ 10 h 58"/>
                  <a:gd name="T12" fmla="*/ 58 w 58"/>
                  <a:gd name="T13" fmla="*/ 26 h 58"/>
                  <a:gd name="T14" fmla="*/ 54 w 58"/>
                  <a:gd name="T15" fmla="*/ 34 h 58"/>
                  <a:gd name="T16" fmla="*/ 52 w 58"/>
                  <a:gd name="T17" fmla="*/ 42 h 58"/>
                  <a:gd name="T18" fmla="*/ 48 w 58"/>
                  <a:gd name="T19" fmla="*/ 46 h 58"/>
                  <a:gd name="T20" fmla="*/ 42 w 58"/>
                  <a:gd name="T21" fmla="*/ 46 h 58"/>
                  <a:gd name="T22" fmla="*/ 40 w 58"/>
                  <a:gd name="T23" fmla="*/ 50 h 58"/>
                  <a:gd name="T24" fmla="*/ 32 w 58"/>
                  <a:gd name="T25" fmla="*/ 58 h 58"/>
                  <a:gd name="T26" fmla="*/ 24 w 58"/>
                  <a:gd name="T27" fmla="*/ 56 h 58"/>
                  <a:gd name="T28" fmla="*/ 16 w 58"/>
                  <a:gd name="T29" fmla="*/ 48 h 58"/>
                  <a:gd name="T30" fmla="*/ 10 w 58"/>
                  <a:gd name="T31" fmla="*/ 40 h 58"/>
                  <a:gd name="T32" fmla="*/ 12 w 58"/>
                  <a:gd name="T33" fmla="*/ 26 h 58"/>
                  <a:gd name="T34" fmla="*/ 8 w 58"/>
                  <a:gd name="T35" fmla="*/ 18 h 58"/>
                  <a:gd name="T36" fmla="*/ 0 w 58"/>
                  <a:gd name="T37" fmla="*/ 12 h 58"/>
                  <a:gd name="T38" fmla="*/ 2 w 58"/>
                  <a:gd name="T3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8">
                    <a:moveTo>
                      <a:pt x="2" y="0"/>
                    </a:moveTo>
                    <a:lnTo>
                      <a:pt x="12" y="6"/>
                    </a:lnTo>
                    <a:lnTo>
                      <a:pt x="26" y="12"/>
                    </a:lnTo>
                    <a:lnTo>
                      <a:pt x="40" y="10"/>
                    </a:lnTo>
                    <a:lnTo>
                      <a:pt x="52" y="8"/>
                    </a:lnTo>
                    <a:lnTo>
                      <a:pt x="58" y="10"/>
                    </a:lnTo>
                    <a:lnTo>
                      <a:pt x="58" y="26"/>
                    </a:lnTo>
                    <a:lnTo>
                      <a:pt x="54" y="34"/>
                    </a:lnTo>
                    <a:lnTo>
                      <a:pt x="52" y="42"/>
                    </a:lnTo>
                    <a:lnTo>
                      <a:pt x="48" y="46"/>
                    </a:lnTo>
                    <a:lnTo>
                      <a:pt x="42" y="46"/>
                    </a:lnTo>
                    <a:lnTo>
                      <a:pt x="40" y="50"/>
                    </a:lnTo>
                    <a:lnTo>
                      <a:pt x="32" y="58"/>
                    </a:lnTo>
                    <a:lnTo>
                      <a:pt x="24" y="56"/>
                    </a:lnTo>
                    <a:lnTo>
                      <a:pt x="16" y="48"/>
                    </a:lnTo>
                    <a:lnTo>
                      <a:pt x="10" y="40"/>
                    </a:lnTo>
                    <a:lnTo>
                      <a:pt x="12" y="26"/>
                    </a:lnTo>
                    <a:lnTo>
                      <a:pt x="8" y="18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3" name="Freeform 1021"/>
              <p:cNvSpPr>
                <a:spLocks/>
              </p:cNvSpPr>
              <p:nvPr/>
            </p:nvSpPr>
            <p:spPr bwMode="auto">
              <a:xfrm>
                <a:off x="4497" y="2743"/>
                <a:ext cx="640" cy="476"/>
              </a:xfrm>
              <a:custGeom>
                <a:avLst/>
                <a:gdLst>
                  <a:gd name="T0" fmla="*/ 308 w 640"/>
                  <a:gd name="T1" fmla="*/ 18 h 476"/>
                  <a:gd name="T2" fmla="*/ 308 w 640"/>
                  <a:gd name="T3" fmla="*/ 4 h 476"/>
                  <a:gd name="T4" fmla="*/ 340 w 640"/>
                  <a:gd name="T5" fmla="*/ 18 h 476"/>
                  <a:gd name="T6" fmla="*/ 362 w 640"/>
                  <a:gd name="T7" fmla="*/ 22 h 476"/>
                  <a:gd name="T8" fmla="*/ 372 w 640"/>
                  <a:gd name="T9" fmla="*/ 30 h 476"/>
                  <a:gd name="T10" fmla="*/ 352 w 640"/>
                  <a:gd name="T11" fmla="*/ 54 h 476"/>
                  <a:gd name="T12" fmla="*/ 372 w 640"/>
                  <a:gd name="T13" fmla="*/ 78 h 476"/>
                  <a:gd name="T14" fmla="*/ 416 w 640"/>
                  <a:gd name="T15" fmla="*/ 102 h 476"/>
                  <a:gd name="T16" fmla="*/ 450 w 640"/>
                  <a:gd name="T17" fmla="*/ 84 h 476"/>
                  <a:gd name="T18" fmla="*/ 456 w 640"/>
                  <a:gd name="T19" fmla="*/ 22 h 476"/>
                  <a:gd name="T20" fmla="*/ 470 w 640"/>
                  <a:gd name="T21" fmla="*/ 6 h 476"/>
                  <a:gd name="T22" fmla="*/ 484 w 640"/>
                  <a:gd name="T23" fmla="*/ 54 h 476"/>
                  <a:gd name="T24" fmla="*/ 510 w 640"/>
                  <a:gd name="T25" fmla="*/ 72 h 476"/>
                  <a:gd name="T26" fmla="*/ 522 w 640"/>
                  <a:gd name="T27" fmla="*/ 102 h 476"/>
                  <a:gd name="T28" fmla="*/ 532 w 640"/>
                  <a:gd name="T29" fmla="*/ 134 h 476"/>
                  <a:gd name="T30" fmla="*/ 568 w 640"/>
                  <a:gd name="T31" fmla="*/ 162 h 476"/>
                  <a:gd name="T32" fmla="*/ 582 w 640"/>
                  <a:gd name="T33" fmla="*/ 188 h 476"/>
                  <a:gd name="T34" fmla="*/ 612 w 640"/>
                  <a:gd name="T35" fmla="*/ 214 h 476"/>
                  <a:gd name="T36" fmla="*/ 634 w 640"/>
                  <a:gd name="T37" fmla="*/ 254 h 476"/>
                  <a:gd name="T38" fmla="*/ 640 w 640"/>
                  <a:gd name="T39" fmla="*/ 300 h 476"/>
                  <a:gd name="T40" fmla="*/ 624 w 640"/>
                  <a:gd name="T41" fmla="*/ 358 h 476"/>
                  <a:gd name="T42" fmla="*/ 596 w 640"/>
                  <a:gd name="T43" fmla="*/ 402 h 476"/>
                  <a:gd name="T44" fmla="*/ 582 w 640"/>
                  <a:gd name="T45" fmla="*/ 450 h 476"/>
                  <a:gd name="T46" fmla="*/ 550 w 640"/>
                  <a:gd name="T47" fmla="*/ 452 h 476"/>
                  <a:gd name="T48" fmla="*/ 532 w 640"/>
                  <a:gd name="T49" fmla="*/ 474 h 476"/>
                  <a:gd name="T50" fmla="*/ 516 w 640"/>
                  <a:gd name="T51" fmla="*/ 468 h 476"/>
                  <a:gd name="T52" fmla="*/ 500 w 640"/>
                  <a:gd name="T53" fmla="*/ 460 h 476"/>
                  <a:gd name="T54" fmla="*/ 462 w 640"/>
                  <a:gd name="T55" fmla="*/ 464 h 476"/>
                  <a:gd name="T56" fmla="*/ 430 w 640"/>
                  <a:gd name="T57" fmla="*/ 452 h 476"/>
                  <a:gd name="T58" fmla="*/ 418 w 640"/>
                  <a:gd name="T59" fmla="*/ 424 h 476"/>
                  <a:gd name="T60" fmla="*/ 400 w 640"/>
                  <a:gd name="T61" fmla="*/ 408 h 476"/>
                  <a:gd name="T62" fmla="*/ 390 w 640"/>
                  <a:gd name="T63" fmla="*/ 402 h 476"/>
                  <a:gd name="T64" fmla="*/ 392 w 640"/>
                  <a:gd name="T65" fmla="*/ 382 h 476"/>
                  <a:gd name="T66" fmla="*/ 382 w 640"/>
                  <a:gd name="T67" fmla="*/ 376 h 476"/>
                  <a:gd name="T68" fmla="*/ 360 w 640"/>
                  <a:gd name="T69" fmla="*/ 402 h 476"/>
                  <a:gd name="T70" fmla="*/ 340 w 640"/>
                  <a:gd name="T71" fmla="*/ 372 h 476"/>
                  <a:gd name="T72" fmla="*/ 298 w 640"/>
                  <a:gd name="T73" fmla="*/ 350 h 476"/>
                  <a:gd name="T74" fmla="*/ 228 w 640"/>
                  <a:gd name="T75" fmla="*/ 356 h 476"/>
                  <a:gd name="T76" fmla="*/ 172 w 640"/>
                  <a:gd name="T77" fmla="*/ 372 h 476"/>
                  <a:gd name="T78" fmla="*/ 108 w 640"/>
                  <a:gd name="T79" fmla="*/ 386 h 476"/>
                  <a:gd name="T80" fmla="*/ 80 w 640"/>
                  <a:gd name="T81" fmla="*/ 406 h 476"/>
                  <a:gd name="T82" fmla="*/ 30 w 640"/>
                  <a:gd name="T83" fmla="*/ 394 h 476"/>
                  <a:gd name="T84" fmla="*/ 40 w 640"/>
                  <a:gd name="T85" fmla="*/ 356 h 476"/>
                  <a:gd name="T86" fmla="*/ 30 w 640"/>
                  <a:gd name="T87" fmla="*/ 310 h 476"/>
                  <a:gd name="T88" fmla="*/ 4 w 640"/>
                  <a:gd name="T89" fmla="*/ 254 h 476"/>
                  <a:gd name="T90" fmla="*/ 10 w 640"/>
                  <a:gd name="T91" fmla="*/ 254 h 476"/>
                  <a:gd name="T92" fmla="*/ 12 w 640"/>
                  <a:gd name="T93" fmla="*/ 238 h 476"/>
                  <a:gd name="T94" fmla="*/ 12 w 640"/>
                  <a:gd name="T95" fmla="*/ 188 h 476"/>
                  <a:gd name="T96" fmla="*/ 24 w 640"/>
                  <a:gd name="T97" fmla="*/ 178 h 476"/>
                  <a:gd name="T98" fmla="*/ 62 w 640"/>
                  <a:gd name="T99" fmla="*/ 158 h 476"/>
                  <a:gd name="T100" fmla="*/ 122 w 640"/>
                  <a:gd name="T101" fmla="*/ 144 h 476"/>
                  <a:gd name="T102" fmla="*/ 146 w 640"/>
                  <a:gd name="T103" fmla="*/ 98 h 476"/>
                  <a:gd name="T104" fmla="*/ 164 w 640"/>
                  <a:gd name="T105" fmla="*/ 102 h 476"/>
                  <a:gd name="T106" fmla="*/ 176 w 640"/>
                  <a:gd name="T107" fmla="*/ 88 h 476"/>
                  <a:gd name="T108" fmla="*/ 192 w 640"/>
                  <a:gd name="T109" fmla="*/ 66 h 476"/>
                  <a:gd name="T110" fmla="*/ 220 w 640"/>
                  <a:gd name="T111" fmla="*/ 48 h 476"/>
                  <a:gd name="T112" fmla="*/ 242 w 640"/>
                  <a:gd name="T113" fmla="*/ 66 h 476"/>
                  <a:gd name="T114" fmla="*/ 256 w 640"/>
                  <a:gd name="T115" fmla="*/ 52 h 476"/>
                  <a:gd name="T116" fmla="*/ 282 w 640"/>
                  <a:gd name="T117" fmla="*/ 24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0" h="476">
                    <a:moveTo>
                      <a:pt x="286" y="20"/>
                    </a:moveTo>
                    <a:lnTo>
                      <a:pt x="296" y="22"/>
                    </a:lnTo>
                    <a:lnTo>
                      <a:pt x="308" y="18"/>
                    </a:lnTo>
                    <a:lnTo>
                      <a:pt x="310" y="12"/>
                    </a:lnTo>
                    <a:lnTo>
                      <a:pt x="302" y="6"/>
                    </a:lnTo>
                    <a:lnTo>
                      <a:pt x="308" y="4"/>
                    </a:lnTo>
                    <a:lnTo>
                      <a:pt x="322" y="10"/>
                    </a:lnTo>
                    <a:lnTo>
                      <a:pt x="330" y="14"/>
                    </a:lnTo>
                    <a:lnTo>
                      <a:pt x="340" y="18"/>
                    </a:lnTo>
                    <a:lnTo>
                      <a:pt x="348" y="20"/>
                    </a:lnTo>
                    <a:lnTo>
                      <a:pt x="354" y="22"/>
                    </a:lnTo>
                    <a:lnTo>
                      <a:pt x="362" y="22"/>
                    </a:lnTo>
                    <a:lnTo>
                      <a:pt x="372" y="18"/>
                    </a:lnTo>
                    <a:lnTo>
                      <a:pt x="380" y="22"/>
                    </a:lnTo>
                    <a:lnTo>
                      <a:pt x="372" y="30"/>
                    </a:lnTo>
                    <a:lnTo>
                      <a:pt x="366" y="40"/>
                    </a:lnTo>
                    <a:lnTo>
                      <a:pt x="360" y="48"/>
                    </a:lnTo>
                    <a:lnTo>
                      <a:pt x="352" y="54"/>
                    </a:lnTo>
                    <a:lnTo>
                      <a:pt x="352" y="62"/>
                    </a:lnTo>
                    <a:lnTo>
                      <a:pt x="358" y="68"/>
                    </a:lnTo>
                    <a:lnTo>
                      <a:pt x="372" y="78"/>
                    </a:lnTo>
                    <a:lnTo>
                      <a:pt x="388" y="84"/>
                    </a:lnTo>
                    <a:lnTo>
                      <a:pt x="404" y="96"/>
                    </a:lnTo>
                    <a:lnTo>
                      <a:pt x="416" y="102"/>
                    </a:lnTo>
                    <a:lnTo>
                      <a:pt x="432" y="112"/>
                    </a:lnTo>
                    <a:lnTo>
                      <a:pt x="442" y="100"/>
                    </a:lnTo>
                    <a:lnTo>
                      <a:pt x="450" y="84"/>
                    </a:lnTo>
                    <a:lnTo>
                      <a:pt x="452" y="66"/>
                    </a:lnTo>
                    <a:lnTo>
                      <a:pt x="450" y="40"/>
                    </a:lnTo>
                    <a:lnTo>
                      <a:pt x="456" y="22"/>
                    </a:lnTo>
                    <a:lnTo>
                      <a:pt x="460" y="10"/>
                    </a:lnTo>
                    <a:lnTo>
                      <a:pt x="464" y="0"/>
                    </a:lnTo>
                    <a:lnTo>
                      <a:pt x="470" y="6"/>
                    </a:lnTo>
                    <a:lnTo>
                      <a:pt x="478" y="20"/>
                    </a:lnTo>
                    <a:lnTo>
                      <a:pt x="482" y="32"/>
                    </a:lnTo>
                    <a:lnTo>
                      <a:pt x="484" y="54"/>
                    </a:lnTo>
                    <a:lnTo>
                      <a:pt x="494" y="58"/>
                    </a:lnTo>
                    <a:lnTo>
                      <a:pt x="506" y="62"/>
                    </a:lnTo>
                    <a:lnTo>
                      <a:pt x="510" y="72"/>
                    </a:lnTo>
                    <a:lnTo>
                      <a:pt x="512" y="82"/>
                    </a:lnTo>
                    <a:lnTo>
                      <a:pt x="512" y="96"/>
                    </a:lnTo>
                    <a:lnTo>
                      <a:pt x="522" y="102"/>
                    </a:lnTo>
                    <a:lnTo>
                      <a:pt x="526" y="112"/>
                    </a:lnTo>
                    <a:lnTo>
                      <a:pt x="526" y="124"/>
                    </a:lnTo>
                    <a:lnTo>
                      <a:pt x="532" y="134"/>
                    </a:lnTo>
                    <a:lnTo>
                      <a:pt x="544" y="138"/>
                    </a:lnTo>
                    <a:lnTo>
                      <a:pt x="558" y="148"/>
                    </a:lnTo>
                    <a:lnTo>
                      <a:pt x="568" y="162"/>
                    </a:lnTo>
                    <a:lnTo>
                      <a:pt x="578" y="172"/>
                    </a:lnTo>
                    <a:lnTo>
                      <a:pt x="578" y="182"/>
                    </a:lnTo>
                    <a:lnTo>
                      <a:pt x="582" y="188"/>
                    </a:lnTo>
                    <a:lnTo>
                      <a:pt x="594" y="188"/>
                    </a:lnTo>
                    <a:lnTo>
                      <a:pt x="598" y="204"/>
                    </a:lnTo>
                    <a:lnTo>
                      <a:pt x="612" y="214"/>
                    </a:lnTo>
                    <a:lnTo>
                      <a:pt x="624" y="228"/>
                    </a:lnTo>
                    <a:lnTo>
                      <a:pt x="630" y="242"/>
                    </a:lnTo>
                    <a:lnTo>
                      <a:pt x="634" y="254"/>
                    </a:lnTo>
                    <a:lnTo>
                      <a:pt x="636" y="270"/>
                    </a:lnTo>
                    <a:lnTo>
                      <a:pt x="638" y="282"/>
                    </a:lnTo>
                    <a:lnTo>
                      <a:pt x="640" y="300"/>
                    </a:lnTo>
                    <a:lnTo>
                      <a:pt x="634" y="322"/>
                    </a:lnTo>
                    <a:lnTo>
                      <a:pt x="632" y="340"/>
                    </a:lnTo>
                    <a:lnTo>
                      <a:pt x="624" y="358"/>
                    </a:lnTo>
                    <a:lnTo>
                      <a:pt x="612" y="368"/>
                    </a:lnTo>
                    <a:lnTo>
                      <a:pt x="606" y="380"/>
                    </a:lnTo>
                    <a:lnTo>
                      <a:pt x="596" y="402"/>
                    </a:lnTo>
                    <a:lnTo>
                      <a:pt x="590" y="418"/>
                    </a:lnTo>
                    <a:lnTo>
                      <a:pt x="582" y="432"/>
                    </a:lnTo>
                    <a:lnTo>
                      <a:pt x="582" y="450"/>
                    </a:lnTo>
                    <a:lnTo>
                      <a:pt x="576" y="454"/>
                    </a:lnTo>
                    <a:lnTo>
                      <a:pt x="566" y="454"/>
                    </a:lnTo>
                    <a:lnTo>
                      <a:pt x="550" y="452"/>
                    </a:lnTo>
                    <a:lnTo>
                      <a:pt x="546" y="464"/>
                    </a:lnTo>
                    <a:lnTo>
                      <a:pt x="534" y="472"/>
                    </a:lnTo>
                    <a:lnTo>
                      <a:pt x="532" y="474"/>
                    </a:lnTo>
                    <a:lnTo>
                      <a:pt x="526" y="476"/>
                    </a:lnTo>
                    <a:lnTo>
                      <a:pt x="520" y="472"/>
                    </a:lnTo>
                    <a:lnTo>
                      <a:pt x="516" y="468"/>
                    </a:lnTo>
                    <a:lnTo>
                      <a:pt x="510" y="462"/>
                    </a:lnTo>
                    <a:lnTo>
                      <a:pt x="506" y="458"/>
                    </a:lnTo>
                    <a:lnTo>
                      <a:pt x="500" y="460"/>
                    </a:lnTo>
                    <a:lnTo>
                      <a:pt x="486" y="474"/>
                    </a:lnTo>
                    <a:lnTo>
                      <a:pt x="474" y="470"/>
                    </a:lnTo>
                    <a:lnTo>
                      <a:pt x="462" y="464"/>
                    </a:lnTo>
                    <a:lnTo>
                      <a:pt x="450" y="464"/>
                    </a:lnTo>
                    <a:lnTo>
                      <a:pt x="438" y="462"/>
                    </a:lnTo>
                    <a:lnTo>
                      <a:pt x="430" y="452"/>
                    </a:lnTo>
                    <a:lnTo>
                      <a:pt x="424" y="444"/>
                    </a:lnTo>
                    <a:lnTo>
                      <a:pt x="426" y="434"/>
                    </a:lnTo>
                    <a:lnTo>
                      <a:pt x="418" y="424"/>
                    </a:lnTo>
                    <a:lnTo>
                      <a:pt x="410" y="416"/>
                    </a:lnTo>
                    <a:lnTo>
                      <a:pt x="402" y="416"/>
                    </a:lnTo>
                    <a:lnTo>
                      <a:pt x="400" y="408"/>
                    </a:lnTo>
                    <a:lnTo>
                      <a:pt x="406" y="398"/>
                    </a:lnTo>
                    <a:lnTo>
                      <a:pt x="398" y="394"/>
                    </a:lnTo>
                    <a:lnTo>
                      <a:pt x="390" y="402"/>
                    </a:lnTo>
                    <a:lnTo>
                      <a:pt x="380" y="408"/>
                    </a:lnTo>
                    <a:lnTo>
                      <a:pt x="386" y="388"/>
                    </a:lnTo>
                    <a:lnTo>
                      <a:pt x="392" y="382"/>
                    </a:lnTo>
                    <a:lnTo>
                      <a:pt x="394" y="376"/>
                    </a:lnTo>
                    <a:lnTo>
                      <a:pt x="390" y="366"/>
                    </a:lnTo>
                    <a:lnTo>
                      <a:pt x="382" y="376"/>
                    </a:lnTo>
                    <a:lnTo>
                      <a:pt x="376" y="386"/>
                    </a:lnTo>
                    <a:lnTo>
                      <a:pt x="366" y="394"/>
                    </a:lnTo>
                    <a:lnTo>
                      <a:pt x="360" y="402"/>
                    </a:lnTo>
                    <a:lnTo>
                      <a:pt x="352" y="398"/>
                    </a:lnTo>
                    <a:lnTo>
                      <a:pt x="350" y="386"/>
                    </a:lnTo>
                    <a:lnTo>
                      <a:pt x="340" y="372"/>
                    </a:lnTo>
                    <a:lnTo>
                      <a:pt x="334" y="364"/>
                    </a:lnTo>
                    <a:lnTo>
                      <a:pt x="328" y="358"/>
                    </a:lnTo>
                    <a:lnTo>
                      <a:pt x="298" y="350"/>
                    </a:lnTo>
                    <a:lnTo>
                      <a:pt x="258" y="344"/>
                    </a:lnTo>
                    <a:lnTo>
                      <a:pt x="246" y="348"/>
                    </a:lnTo>
                    <a:lnTo>
                      <a:pt x="228" y="356"/>
                    </a:lnTo>
                    <a:lnTo>
                      <a:pt x="200" y="358"/>
                    </a:lnTo>
                    <a:lnTo>
                      <a:pt x="184" y="368"/>
                    </a:lnTo>
                    <a:lnTo>
                      <a:pt x="172" y="372"/>
                    </a:lnTo>
                    <a:lnTo>
                      <a:pt x="170" y="380"/>
                    </a:lnTo>
                    <a:lnTo>
                      <a:pt x="164" y="386"/>
                    </a:lnTo>
                    <a:lnTo>
                      <a:pt x="108" y="386"/>
                    </a:lnTo>
                    <a:lnTo>
                      <a:pt x="100" y="394"/>
                    </a:lnTo>
                    <a:lnTo>
                      <a:pt x="90" y="394"/>
                    </a:lnTo>
                    <a:lnTo>
                      <a:pt x="80" y="406"/>
                    </a:lnTo>
                    <a:lnTo>
                      <a:pt x="54" y="408"/>
                    </a:lnTo>
                    <a:lnTo>
                      <a:pt x="42" y="400"/>
                    </a:lnTo>
                    <a:lnTo>
                      <a:pt x="30" y="394"/>
                    </a:lnTo>
                    <a:lnTo>
                      <a:pt x="28" y="384"/>
                    </a:lnTo>
                    <a:lnTo>
                      <a:pt x="40" y="378"/>
                    </a:lnTo>
                    <a:lnTo>
                      <a:pt x="40" y="356"/>
                    </a:lnTo>
                    <a:lnTo>
                      <a:pt x="40" y="342"/>
                    </a:lnTo>
                    <a:lnTo>
                      <a:pt x="30" y="328"/>
                    </a:lnTo>
                    <a:lnTo>
                      <a:pt x="30" y="310"/>
                    </a:lnTo>
                    <a:lnTo>
                      <a:pt x="18" y="280"/>
                    </a:lnTo>
                    <a:lnTo>
                      <a:pt x="10" y="264"/>
                    </a:lnTo>
                    <a:lnTo>
                      <a:pt x="4" y="254"/>
                    </a:lnTo>
                    <a:lnTo>
                      <a:pt x="0" y="246"/>
                    </a:lnTo>
                    <a:lnTo>
                      <a:pt x="6" y="248"/>
                    </a:lnTo>
                    <a:lnTo>
                      <a:pt x="10" y="254"/>
                    </a:lnTo>
                    <a:lnTo>
                      <a:pt x="18" y="254"/>
                    </a:lnTo>
                    <a:lnTo>
                      <a:pt x="20" y="244"/>
                    </a:lnTo>
                    <a:lnTo>
                      <a:pt x="12" y="238"/>
                    </a:lnTo>
                    <a:lnTo>
                      <a:pt x="6" y="218"/>
                    </a:lnTo>
                    <a:lnTo>
                      <a:pt x="6" y="204"/>
                    </a:lnTo>
                    <a:lnTo>
                      <a:pt x="12" y="188"/>
                    </a:lnTo>
                    <a:lnTo>
                      <a:pt x="14" y="180"/>
                    </a:lnTo>
                    <a:lnTo>
                      <a:pt x="20" y="186"/>
                    </a:lnTo>
                    <a:lnTo>
                      <a:pt x="24" y="178"/>
                    </a:lnTo>
                    <a:lnTo>
                      <a:pt x="34" y="178"/>
                    </a:lnTo>
                    <a:lnTo>
                      <a:pt x="48" y="162"/>
                    </a:lnTo>
                    <a:lnTo>
                      <a:pt x="62" y="158"/>
                    </a:lnTo>
                    <a:lnTo>
                      <a:pt x="86" y="154"/>
                    </a:lnTo>
                    <a:lnTo>
                      <a:pt x="110" y="146"/>
                    </a:lnTo>
                    <a:lnTo>
                      <a:pt x="122" y="144"/>
                    </a:lnTo>
                    <a:lnTo>
                      <a:pt x="144" y="118"/>
                    </a:lnTo>
                    <a:lnTo>
                      <a:pt x="142" y="106"/>
                    </a:lnTo>
                    <a:lnTo>
                      <a:pt x="146" y="98"/>
                    </a:lnTo>
                    <a:lnTo>
                      <a:pt x="156" y="92"/>
                    </a:lnTo>
                    <a:lnTo>
                      <a:pt x="160" y="98"/>
                    </a:lnTo>
                    <a:lnTo>
                      <a:pt x="164" y="102"/>
                    </a:lnTo>
                    <a:lnTo>
                      <a:pt x="168" y="96"/>
                    </a:lnTo>
                    <a:lnTo>
                      <a:pt x="168" y="84"/>
                    </a:lnTo>
                    <a:lnTo>
                      <a:pt x="176" y="88"/>
                    </a:lnTo>
                    <a:lnTo>
                      <a:pt x="180" y="84"/>
                    </a:lnTo>
                    <a:lnTo>
                      <a:pt x="182" y="72"/>
                    </a:lnTo>
                    <a:lnTo>
                      <a:pt x="192" y="66"/>
                    </a:lnTo>
                    <a:lnTo>
                      <a:pt x="198" y="60"/>
                    </a:lnTo>
                    <a:lnTo>
                      <a:pt x="204" y="60"/>
                    </a:lnTo>
                    <a:lnTo>
                      <a:pt x="220" y="48"/>
                    </a:lnTo>
                    <a:lnTo>
                      <a:pt x="230" y="54"/>
                    </a:lnTo>
                    <a:lnTo>
                      <a:pt x="236" y="60"/>
                    </a:lnTo>
                    <a:lnTo>
                      <a:pt x="242" y="66"/>
                    </a:lnTo>
                    <a:lnTo>
                      <a:pt x="254" y="64"/>
                    </a:lnTo>
                    <a:lnTo>
                      <a:pt x="262" y="62"/>
                    </a:lnTo>
                    <a:lnTo>
                      <a:pt x="256" y="52"/>
                    </a:lnTo>
                    <a:lnTo>
                      <a:pt x="268" y="40"/>
                    </a:lnTo>
                    <a:lnTo>
                      <a:pt x="274" y="28"/>
                    </a:lnTo>
                    <a:lnTo>
                      <a:pt x="282" y="24"/>
                    </a:lnTo>
                    <a:lnTo>
                      <a:pt x="286" y="2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grpSp>
            <p:nvGrpSpPr>
              <p:cNvPr id="624" name="Group 1022"/>
              <p:cNvGrpSpPr>
                <a:grpSpLocks/>
              </p:cNvGrpSpPr>
              <p:nvPr/>
            </p:nvGrpSpPr>
            <p:grpSpPr bwMode="auto">
              <a:xfrm>
                <a:off x="4561" y="2273"/>
                <a:ext cx="148" cy="202"/>
                <a:chOff x="4561" y="2273"/>
                <a:chExt cx="148" cy="202"/>
              </a:xfrm>
              <a:grpFill/>
            </p:grpSpPr>
            <p:sp>
              <p:nvSpPr>
                <p:cNvPr id="637" name="Freeform 1023"/>
                <p:cNvSpPr>
                  <a:spLocks/>
                </p:cNvSpPr>
                <p:nvPr/>
              </p:nvSpPr>
              <p:spPr bwMode="auto">
                <a:xfrm>
                  <a:off x="4603" y="2273"/>
                  <a:ext cx="70" cy="96"/>
                </a:xfrm>
                <a:custGeom>
                  <a:avLst/>
                  <a:gdLst>
                    <a:gd name="T0" fmla="*/ 4 w 70"/>
                    <a:gd name="T1" fmla="*/ 58 h 96"/>
                    <a:gd name="T2" fmla="*/ 14 w 70"/>
                    <a:gd name="T3" fmla="*/ 64 h 96"/>
                    <a:gd name="T4" fmla="*/ 16 w 70"/>
                    <a:gd name="T5" fmla="*/ 76 h 96"/>
                    <a:gd name="T6" fmla="*/ 24 w 70"/>
                    <a:gd name="T7" fmla="*/ 78 h 96"/>
                    <a:gd name="T8" fmla="*/ 30 w 70"/>
                    <a:gd name="T9" fmla="*/ 72 h 96"/>
                    <a:gd name="T10" fmla="*/ 38 w 70"/>
                    <a:gd name="T11" fmla="*/ 74 h 96"/>
                    <a:gd name="T12" fmla="*/ 40 w 70"/>
                    <a:gd name="T13" fmla="*/ 82 h 96"/>
                    <a:gd name="T14" fmla="*/ 48 w 70"/>
                    <a:gd name="T15" fmla="*/ 80 h 96"/>
                    <a:gd name="T16" fmla="*/ 52 w 70"/>
                    <a:gd name="T17" fmla="*/ 84 h 96"/>
                    <a:gd name="T18" fmla="*/ 62 w 70"/>
                    <a:gd name="T19" fmla="*/ 90 h 96"/>
                    <a:gd name="T20" fmla="*/ 66 w 70"/>
                    <a:gd name="T21" fmla="*/ 96 h 96"/>
                    <a:gd name="T22" fmla="*/ 70 w 70"/>
                    <a:gd name="T23" fmla="*/ 90 h 96"/>
                    <a:gd name="T24" fmla="*/ 62 w 70"/>
                    <a:gd name="T25" fmla="*/ 84 h 96"/>
                    <a:gd name="T26" fmla="*/ 62 w 70"/>
                    <a:gd name="T27" fmla="*/ 78 h 96"/>
                    <a:gd name="T28" fmla="*/ 58 w 70"/>
                    <a:gd name="T29" fmla="*/ 72 h 96"/>
                    <a:gd name="T30" fmla="*/ 50 w 70"/>
                    <a:gd name="T31" fmla="*/ 72 h 96"/>
                    <a:gd name="T32" fmla="*/ 46 w 70"/>
                    <a:gd name="T33" fmla="*/ 68 h 96"/>
                    <a:gd name="T34" fmla="*/ 40 w 70"/>
                    <a:gd name="T35" fmla="*/ 70 h 96"/>
                    <a:gd name="T36" fmla="*/ 32 w 70"/>
                    <a:gd name="T37" fmla="*/ 66 h 96"/>
                    <a:gd name="T38" fmla="*/ 28 w 70"/>
                    <a:gd name="T39" fmla="*/ 62 h 96"/>
                    <a:gd name="T40" fmla="*/ 26 w 70"/>
                    <a:gd name="T41" fmla="*/ 54 h 96"/>
                    <a:gd name="T42" fmla="*/ 28 w 70"/>
                    <a:gd name="T43" fmla="*/ 42 h 96"/>
                    <a:gd name="T44" fmla="*/ 34 w 70"/>
                    <a:gd name="T45" fmla="*/ 40 h 96"/>
                    <a:gd name="T46" fmla="*/ 40 w 70"/>
                    <a:gd name="T47" fmla="*/ 26 h 96"/>
                    <a:gd name="T48" fmla="*/ 38 w 70"/>
                    <a:gd name="T49" fmla="*/ 14 h 96"/>
                    <a:gd name="T50" fmla="*/ 38 w 70"/>
                    <a:gd name="T51" fmla="*/ 4 h 96"/>
                    <a:gd name="T52" fmla="*/ 28 w 70"/>
                    <a:gd name="T53" fmla="*/ 2 h 96"/>
                    <a:gd name="T54" fmla="*/ 12 w 70"/>
                    <a:gd name="T55" fmla="*/ 0 h 96"/>
                    <a:gd name="T56" fmla="*/ 10 w 70"/>
                    <a:gd name="T57" fmla="*/ 16 h 96"/>
                    <a:gd name="T58" fmla="*/ 10 w 70"/>
                    <a:gd name="T59" fmla="*/ 28 h 96"/>
                    <a:gd name="T60" fmla="*/ 12 w 70"/>
                    <a:gd name="T61" fmla="*/ 36 h 96"/>
                    <a:gd name="T62" fmla="*/ 0 w 70"/>
                    <a:gd name="T63" fmla="*/ 38 h 96"/>
                    <a:gd name="T64" fmla="*/ 2 w 70"/>
                    <a:gd name="T65" fmla="*/ 44 h 96"/>
                    <a:gd name="T66" fmla="*/ 4 w 70"/>
                    <a:gd name="T67" fmla="*/ 48 h 96"/>
                    <a:gd name="T68" fmla="*/ 4 w 70"/>
                    <a:gd name="T69" fmla="*/ 58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70" h="96">
                      <a:moveTo>
                        <a:pt x="4" y="58"/>
                      </a:moveTo>
                      <a:lnTo>
                        <a:pt x="14" y="64"/>
                      </a:lnTo>
                      <a:lnTo>
                        <a:pt x="16" y="76"/>
                      </a:lnTo>
                      <a:lnTo>
                        <a:pt x="24" y="78"/>
                      </a:lnTo>
                      <a:lnTo>
                        <a:pt x="30" y="72"/>
                      </a:lnTo>
                      <a:lnTo>
                        <a:pt x="38" y="74"/>
                      </a:lnTo>
                      <a:lnTo>
                        <a:pt x="40" y="82"/>
                      </a:lnTo>
                      <a:lnTo>
                        <a:pt x="48" y="80"/>
                      </a:lnTo>
                      <a:lnTo>
                        <a:pt x="52" y="84"/>
                      </a:lnTo>
                      <a:lnTo>
                        <a:pt x="62" y="90"/>
                      </a:lnTo>
                      <a:lnTo>
                        <a:pt x="66" y="96"/>
                      </a:lnTo>
                      <a:lnTo>
                        <a:pt x="70" y="90"/>
                      </a:lnTo>
                      <a:lnTo>
                        <a:pt x="62" y="84"/>
                      </a:lnTo>
                      <a:lnTo>
                        <a:pt x="62" y="78"/>
                      </a:lnTo>
                      <a:lnTo>
                        <a:pt x="58" y="72"/>
                      </a:lnTo>
                      <a:lnTo>
                        <a:pt x="50" y="72"/>
                      </a:lnTo>
                      <a:lnTo>
                        <a:pt x="46" y="68"/>
                      </a:lnTo>
                      <a:lnTo>
                        <a:pt x="40" y="70"/>
                      </a:lnTo>
                      <a:lnTo>
                        <a:pt x="32" y="66"/>
                      </a:lnTo>
                      <a:lnTo>
                        <a:pt x="28" y="62"/>
                      </a:lnTo>
                      <a:lnTo>
                        <a:pt x="26" y="54"/>
                      </a:lnTo>
                      <a:lnTo>
                        <a:pt x="28" y="42"/>
                      </a:lnTo>
                      <a:lnTo>
                        <a:pt x="34" y="40"/>
                      </a:lnTo>
                      <a:lnTo>
                        <a:pt x="40" y="26"/>
                      </a:lnTo>
                      <a:lnTo>
                        <a:pt x="38" y="14"/>
                      </a:lnTo>
                      <a:lnTo>
                        <a:pt x="38" y="4"/>
                      </a:lnTo>
                      <a:lnTo>
                        <a:pt x="28" y="2"/>
                      </a:lnTo>
                      <a:lnTo>
                        <a:pt x="12" y="0"/>
                      </a:lnTo>
                      <a:lnTo>
                        <a:pt x="10" y="16"/>
                      </a:lnTo>
                      <a:lnTo>
                        <a:pt x="10" y="28"/>
                      </a:lnTo>
                      <a:lnTo>
                        <a:pt x="12" y="36"/>
                      </a:lnTo>
                      <a:lnTo>
                        <a:pt x="0" y="38"/>
                      </a:lnTo>
                      <a:lnTo>
                        <a:pt x="2" y="44"/>
                      </a:lnTo>
                      <a:lnTo>
                        <a:pt x="4" y="48"/>
                      </a:lnTo>
                      <a:lnTo>
                        <a:pt x="4" y="5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38" name="Freeform 1024"/>
                <p:cNvSpPr>
                  <a:spLocks/>
                </p:cNvSpPr>
                <p:nvPr/>
              </p:nvSpPr>
              <p:spPr bwMode="auto">
                <a:xfrm>
                  <a:off x="4561" y="2391"/>
                  <a:ext cx="42" cy="46"/>
                </a:xfrm>
                <a:custGeom>
                  <a:avLst/>
                  <a:gdLst>
                    <a:gd name="T0" fmla="*/ 0 w 42"/>
                    <a:gd name="T1" fmla="*/ 46 h 46"/>
                    <a:gd name="T2" fmla="*/ 8 w 42"/>
                    <a:gd name="T3" fmla="*/ 34 h 46"/>
                    <a:gd name="T4" fmla="*/ 20 w 42"/>
                    <a:gd name="T5" fmla="*/ 20 h 46"/>
                    <a:gd name="T6" fmla="*/ 32 w 42"/>
                    <a:gd name="T7" fmla="*/ 10 h 46"/>
                    <a:gd name="T8" fmla="*/ 36 w 42"/>
                    <a:gd name="T9" fmla="*/ 0 h 46"/>
                    <a:gd name="T10" fmla="*/ 38 w 42"/>
                    <a:gd name="T11" fmla="*/ 6 h 46"/>
                    <a:gd name="T12" fmla="*/ 42 w 42"/>
                    <a:gd name="T13" fmla="*/ 12 h 46"/>
                    <a:gd name="T14" fmla="*/ 32 w 42"/>
                    <a:gd name="T15" fmla="*/ 16 h 46"/>
                    <a:gd name="T16" fmla="*/ 20 w 42"/>
                    <a:gd name="T17" fmla="*/ 30 h 46"/>
                    <a:gd name="T18" fmla="*/ 14 w 42"/>
                    <a:gd name="T19" fmla="*/ 38 h 46"/>
                    <a:gd name="T20" fmla="*/ 0 w 42"/>
                    <a:gd name="T21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" h="46">
                      <a:moveTo>
                        <a:pt x="0" y="46"/>
                      </a:moveTo>
                      <a:lnTo>
                        <a:pt x="8" y="34"/>
                      </a:lnTo>
                      <a:lnTo>
                        <a:pt x="20" y="20"/>
                      </a:lnTo>
                      <a:lnTo>
                        <a:pt x="32" y="10"/>
                      </a:lnTo>
                      <a:lnTo>
                        <a:pt x="36" y="0"/>
                      </a:lnTo>
                      <a:lnTo>
                        <a:pt x="38" y="6"/>
                      </a:lnTo>
                      <a:lnTo>
                        <a:pt x="42" y="12"/>
                      </a:lnTo>
                      <a:lnTo>
                        <a:pt x="32" y="16"/>
                      </a:lnTo>
                      <a:lnTo>
                        <a:pt x="20" y="30"/>
                      </a:lnTo>
                      <a:lnTo>
                        <a:pt x="14" y="38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39" name="Freeform 1025"/>
                <p:cNvSpPr>
                  <a:spLocks/>
                </p:cNvSpPr>
                <p:nvPr/>
              </p:nvSpPr>
              <p:spPr bwMode="auto">
                <a:xfrm>
                  <a:off x="4635" y="2415"/>
                  <a:ext cx="74" cy="60"/>
                </a:xfrm>
                <a:custGeom>
                  <a:avLst/>
                  <a:gdLst>
                    <a:gd name="T0" fmla="*/ 58 w 74"/>
                    <a:gd name="T1" fmla="*/ 58 h 60"/>
                    <a:gd name="T2" fmla="*/ 40 w 74"/>
                    <a:gd name="T3" fmla="*/ 60 h 60"/>
                    <a:gd name="T4" fmla="*/ 34 w 74"/>
                    <a:gd name="T5" fmla="*/ 48 h 60"/>
                    <a:gd name="T6" fmla="*/ 34 w 74"/>
                    <a:gd name="T7" fmla="*/ 38 h 60"/>
                    <a:gd name="T8" fmla="*/ 40 w 74"/>
                    <a:gd name="T9" fmla="*/ 36 h 60"/>
                    <a:gd name="T10" fmla="*/ 32 w 74"/>
                    <a:gd name="T11" fmla="*/ 30 h 60"/>
                    <a:gd name="T12" fmla="*/ 24 w 74"/>
                    <a:gd name="T13" fmla="*/ 32 h 60"/>
                    <a:gd name="T14" fmla="*/ 18 w 74"/>
                    <a:gd name="T15" fmla="*/ 34 h 60"/>
                    <a:gd name="T16" fmla="*/ 12 w 74"/>
                    <a:gd name="T17" fmla="*/ 36 h 60"/>
                    <a:gd name="T18" fmla="*/ 8 w 74"/>
                    <a:gd name="T19" fmla="*/ 44 h 60"/>
                    <a:gd name="T20" fmla="*/ 4 w 74"/>
                    <a:gd name="T21" fmla="*/ 50 h 60"/>
                    <a:gd name="T22" fmla="*/ 0 w 74"/>
                    <a:gd name="T23" fmla="*/ 38 h 60"/>
                    <a:gd name="T24" fmla="*/ 4 w 74"/>
                    <a:gd name="T25" fmla="*/ 28 h 60"/>
                    <a:gd name="T26" fmla="*/ 14 w 74"/>
                    <a:gd name="T27" fmla="*/ 24 h 60"/>
                    <a:gd name="T28" fmla="*/ 22 w 74"/>
                    <a:gd name="T29" fmla="*/ 20 h 60"/>
                    <a:gd name="T30" fmla="*/ 26 w 74"/>
                    <a:gd name="T31" fmla="*/ 14 h 60"/>
                    <a:gd name="T32" fmla="*/ 32 w 74"/>
                    <a:gd name="T33" fmla="*/ 22 h 60"/>
                    <a:gd name="T34" fmla="*/ 36 w 74"/>
                    <a:gd name="T35" fmla="*/ 24 h 60"/>
                    <a:gd name="T36" fmla="*/ 42 w 74"/>
                    <a:gd name="T37" fmla="*/ 18 h 60"/>
                    <a:gd name="T38" fmla="*/ 50 w 74"/>
                    <a:gd name="T39" fmla="*/ 8 h 60"/>
                    <a:gd name="T40" fmla="*/ 54 w 74"/>
                    <a:gd name="T41" fmla="*/ 10 h 60"/>
                    <a:gd name="T42" fmla="*/ 58 w 74"/>
                    <a:gd name="T43" fmla="*/ 10 h 60"/>
                    <a:gd name="T44" fmla="*/ 58 w 74"/>
                    <a:gd name="T45" fmla="*/ 4 h 60"/>
                    <a:gd name="T46" fmla="*/ 62 w 74"/>
                    <a:gd name="T47" fmla="*/ 0 h 60"/>
                    <a:gd name="T48" fmla="*/ 68 w 74"/>
                    <a:gd name="T49" fmla="*/ 6 h 60"/>
                    <a:gd name="T50" fmla="*/ 72 w 74"/>
                    <a:gd name="T51" fmla="*/ 14 h 60"/>
                    <a:gd name="T52" fmla="*/ 74 w 74"/>
                    <a:gd name="T53" fmla="*/ 28 h 60"/>
                    <a:gd name="T54" fmla="*/ 74 w 74"/>
                    <a:gd name="T55" fmla="*/ 42 h 60"/>
                    <a:gd name="T56" fmla="*/ 66 w 74"/>
                    <a:gd name="T57" fmla="*/ 44 h 60"/>
                    <a:gd name="T58" fmla="*/ 64 w 74"/>
                    <a:gd name="T59" fmla="*/ 36 h 60"/>
                    <a:gd name="T60" fmla="*/ 58 w 74"/>
                    <a:gd name="T61" fmla="*/ 42 h 60"/>
                    <a:gd name="T62" fmla="*/ 54 w 74"/>
                    <a:gd name="T63" fmla="*/ 46 h 60"/>
                    <a:gd name="T64" fmla="*/ 58 w 74"/>
                    <a:gd name="T65" fmla="*/ 58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74" h="60">
                      <a:moveTo>
                        <a:pt x="58" y="58"/>
                      </a:moveTo>
                      <a:lnTo>
                        <a:pt x="40" y="60"/>
                      </a:lnTo>
                      <a:lnTo>
                        <a:pt x="34" y="48"/>
                      </a:lnTo>
                      <a:lnTo>
                        <a:pt x="34" y="38"/>
                      </a:lnTo>
                      <a:lnTo>
                        <a:pt x="40" y="36"/>
                      </a:lnTo>
                      <a:lnTo>
                        <a:pt x="32" y="30"/>
                      </a:lnTo>
                      <a:lnTo>
                        <a:pt x="24" y="32"/>
                      </a:lnTo>
                      <a:lnTo>
                        <a:pt x="18" y="34"/>
                      </a:lnTo>
                      <a:lnTo>
                        <a:pt x="12" y="36"/>
                      </a:lnTo>
                      <a:lnTo>
                        <a:pt x="8" y="44"/>
                      </a:lnTo>
                      <a:lnTo>
                        <a:pt x="4" y="50"/>
                      </a:lnTo>
                      <a:lnTo>
                        <a:pt x="0" y="38"/>
                      </a:lnTo>
                      <a:lnTo>
                        <a:pt x="4" y="28"/>
                      </a:lnTo>
                      <a:lnTo>
                        <a:pt x="14" y="24"/>
                      </a:lnTo>
                      <a:lnTo>
                        <a:pt x="22" y="20"/>
                      </a:lnTo>
                      <a:lnTo>
                        <a:pt x="26" y="14"/>
                      </a:lnTo>
                      <a:lnTo>
                        <a:pt x="32" y="22"/>
                      </a:lnTo>
                      <a:lnTo>
                        <a:pt x="36" y="24"/>
                      </a:lnTo>
                      <a:lnTo>
                        <a:pt x="42" y="18"/>
                      </a:lnTo>
                      <a:lnTo>
                        <a:pt x="50" y="8"/>
                      </a:lnTo>
                      <a:lnTo>
                        <a:pt x="54" y="10"/>
                      </a:lnTo>
                      <a:lnTo>
                        <a:pt x="58" y="10"/>
                      </a:lnTo>
                      <a:lnTo>
                        <a:pt x="58" y="4"/>
                      </a:lnTo>
                      <a:lnTo>
                        <a:pt x="62" y="0"/>
                      </a:lnTo>
                      <a:lnTo>
                        <a:pt x="68" y="6"/>
                      </a:lnTo>
                      <a:lnTo>
                        <a:pt x="72" y="14"/>
                      </a:lnTo>
                      <a:lnTo>
                        <a:pt x="74" y="28"/>
                      </a:lnTo>
                      <a:lnTo>
                        <a:pt x="74" y="42"/>
                      </a:lnTo>
                      <a:lnTo>
                        <a:pt x="66" y="44"/>
                      </a:lnTo>
                      <a:lnTo>
                        <a:pt x="64" y="36"/>
                      </a:lnTo>
                      <a:lnTo>
                        <a:pt x="58" y="42"/>
                      </a:lnTo>
                      <a:lnTo>
                        <a:pt x="54" y="46"/>
                      </a:lnTo>
                      <a:lnTo>
                        <a:pt x="58" y="5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0" name="Freeform 1026"/>
                <p:cNvSpPr>
                  <a:spLocks/>
                </p:cNvSpPr>
                <p:nvPr/>
              </p:nvSpPr>
              <p:spPr bwMode="auto">
                <a:xfrm>
                  <a:off x="4675" y="2369"/>
                  <a:ext cx="18" cy="22"/>
                </a:xfrm>
                <a:custGeom>
                  <a:avLst/>
                  <a:gdLst>
                    <a:gd name="T0" fmla="*/ 0 w 18"/>
                    <a:gd name="T1" fmla="*/ 4 h 22"/>
                    <a:gd name="T2" fmla="*/ 12 w 18"/>
                    <a:gd name="T3" fmla="*/ 0 h 22"/>
                    <a:gd name="T4" fmla="*/ 18 w 18"/>
                    <a:gd name="T5" fmla="*/ 2 h 22"/>
                    <a:gd name="T6" fmla="*/ 18 w 18"/>
                    <a:gd name="T7" fmla="*/ 16 h 22"/>
                    <a:gd name="T8" fmla="*/ 18 w 18"/>
                    <a:gd name="T9" fmla="*/ 22 h 22"/>
                    <a:gd name="T10" fmla="*/ 10 w 18"/>
                    <a:gd name="T11" fmla="*/ 18 h 22"/>
                    <a:gd name="T12" fmla="*/ 4 w 18"/>
                    <a:gd name="T13" fmla="*/ 12 h 22"/>
                    <a:gd name="T14" fmla="*/ 0 w 18"/>
                    <a:gd name="T15" fmla="*/ 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" h="22">
                      <a:moveTo>
                        <a:pt x="0" y="4"/>
                      </a:moveTo>
                      <a:lnTo>
                        <a:pt x="12" y="0"/>
                      </a:lnTo>
                      <a:lnTo>
                        <a:pt x="18" y="2"/>
                      </a:lnTo>
                      <a:lnTo>
                        <a:pt x="18" y="16"/>
                      </a:lnTo>
                      <a:lnTo>
                        <a:pt x="18" y="22"/>
                      </a:lnTo>
                      <a:lnTo>
                        <a:pt x="10" y="18"/>
                      </a:lnTo>
                      <a:lnTo>
                        <a:pt x="4" y="12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1" name="Freeform 1027"/>
                <p:cNvSpPr>
                  <a:spLocks/>
                </p:cNvSpPr>
                <p:nvPr/>
              </p:nvSpPr>
              <p:spPr bwMode="auto">
                <a:xfrm>
                  <a:off x="4611" y="2353"/>
                  <a:ext cx="20" cy="24"/>
                </a:xfrm>
                <a:custGeom>
                  <a:avLst/>
                  <a:gdLst>
                    <a:gd name="T0" fmla="*/ 0 w 20"/>
                    <a:gd name="T1" fmla="*/ 0 h 24"/>
                    <a:gd name="T2" fmla="*/ 10 w 20"/>
                    <a:gd name="T3" fmla="*/ 2 h 24"/>
                    <a:gd name="T4" fmla="*/ 20 w 20"/>
                    <a:gd name="T5" fmla="*/ 10 h 24"/>
                    <a:gd name="T6" fmla="*/ 18 w 20"/>
                    <a:gd name="T7" fmla="*/ 22 h 24"/>
                    <a:gd name="T8" fmla="*/ 12 w 20"/>
                    <a:gd name="T9" fmla="*/ 24 h 24"/>
                    <a:gd name="T10" fmla="*/ 6 w 20"/>
                    <a:gd name="T11" fmla="*/ 10 h 24"/>
                    <a:gd name="T12" fmla="*/ 2 w 20"/>
                    <a:gd name="T13" fmla="*/ 6 h 24"/>
                    <a:gd name="T14" fmla="*/ 0 w 20"/>
                    <a:gd name="T15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24">
                      <a:moveTo>
                        <a:pt x="0" y="0"/>
                      </a:moveTo>
                      <a:lnTo>
                        <a:pt x="10" y="2"/>
                      </a:lnTo>
                      <a:lnTo>
                        <a:pt x="20" y="10"/>
                      </a:lnTo>
                      <a:lnTo>
                        <a:pt x="18" y="22"/>
                      </a:lnTo>
                      <a:lnTo>
                        <a:pt x="12" y="24"/>
                      </a:lnTo>
                      <a:lnTo>
                        <a:pt x="6" y="10"/>
                      </a:lnTo>
                      <a:lnTo>
                        <a:pt x="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2" name="Freeform 1028"/>
                <p:cNvSpPr>
                  <a:spLocks/>
                </p:cNvSpPr>
                <p:nvPr/>
              </p:nvSpPr>
              <p:spPr bwMode="auto">
                <a:xfrm>
                  <a:off x="4637" y="2383"/>
                  <a:ext cx="22" cy="20"/>
                </a:xfrm>
                <a:custGeom>
                  <a:avLst/>
                  <a:gdLst>
                    <a:gd name="T0" fmla="*/ 0 w 22"/>
                    <a:gd name="T1" fmla="*/ 0 h 20"/>
                    <a:gd name="T2" fmla="*/ 0 w 22"/>
                    <a:gd name="T3" fmla="*/ 10 h 20"/>
                    <a:gd name="T4" fmla="*/ 0 w 22"/>
                    <a:gd name="T5" fmla="*/ 20 h 20"/>
                    <a:gd name="T6" fmla="*/ 6 w 22"/>
                    <a:gd name="T7" fmla="*/ 16 h 20"/>
                    <a:gd name="T8" fmla="*/ 18 w 22"/>
                    <a:gd name="T9" fmla="*/ 8 h 20"/>
                    <a:gd name="T10" fmla="*/ 22 w 22"/>
                    <a:gd name="T11" fmla="*/ 2 h 20"/>
                    <a:gd name="T12" fmla="*/ 14 w 22"/>
                    <a:gd name="T13" fmla="*/ 0 h 20"/>
                    <a:gd name="T14" fmla="*/ 8 w 22"/>
                    <a:gd name="T15" fmla="*/ 2 h 20"/>
                    <a:gd name="T16" fmla="*/ 0 w 22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" h="20">
                      <a:moveTo>
                        <a:pt x="0" y="0"/>
                      </a:move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6" y="16"/>
                      </a:lnTo>
                      <a:lnTo>
                        <a:pt x="18" y="8"/>
                      </a:lnTo>
                      <a:lnTo>
                        <a:pt x="22" y="2"/>
                      </a:ln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  <p:sp>
              <p:nvSpPr>
                <p:cNvPr id="643" name="Freeform 1029"/>
                <p:cNvSpPr>
                  <a:spLocks/>
                </p:cNvSpPr>
                <p:nvPr/>
              </p:nvSpPr>
              <p:spPr bwMode="auto">
                <a:xfrm>
                  <a:off x="4643" y="2395"/>
                  <a:ext cx="24" cy="28"/>
                </a:xfrm>
                <a:custGeom>
                  <a:avLst/>
                  <a:gdLst>
                    <a:gd name="T0" fmla="*/ 0 w 24"/>
                    <a:gd name="T1" fmla="*/ 18 h 28"/>
                    <a:gd name="T2" fmla="*/ 6 w 24"/>
                    <a:gd name="T3" fmla="*/ 26 h 28"/>
                    <a:gd name="T4" fmla="*/ 14 w 24"/>
                    <a:gd name="T5" fmla="*/ 28 h 28"/>
                    <a:gd name="T6" fmla="*/ 14 w 24"/>
                    <a:gd name="T7" fmla="*/ 16 h 28"/>
                    <a:gd name="T8" fmla="*/ 18 w 24"/>
                    <a:gd name="T9" fmla="*/ 12 h 28"/>
                    <a:gd name="T10" fmla="*/ 24 w 24"/>
                    <a:gd name="T11" fmla="*/ 8 h 28"/>
                    <a:gd name="T12" fmla="*/ 22 w 24"/>
                    <a:gd name="T13" fmla="*/ 4 h 28"/>
                    <a:gd name="T14" fmla="*/ 16 w 24"/>
                    <a:gd name="T15" fmla="*/ 0 h 28"/>
                    <a:gd name="T16" fmla="*/ 10 w 24"/>
                    <a:gd name="T17" fmla="*/ 2 h 28"/>
                    <a:gd name="T18" fmla="*/ 8 w 24"/>
                    <a:gd name="T19" fmla="*/ 10 h 28"/>
                    <a:gd name="T20" fmla="*/ 4 w 24"/>
                    <a:gd name="T21" fmla="*/ 16 h 28"/>
                    <a:gd name="T22" fmla="*/ 0 w 24"/>
                    <a:gd name="T23" fmla="*/ 1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28">
                      <a:moveTo>
                        <a:pt x="0" y="18"/>
                      </a:moveTo>
                      <a:lnTo>
                        <a:pt x="6" y="26"/>
                      </a:lnTo>
                      <a:lnTo>
                        <a:pt x="14" y="28"/>
                      </a:lnTo>
                      <a:lnTo>
                        <a:pt x="14" y="16"/>
                      </a:lnTo>
                      <a:lnTo>
                        <a:pt x="18" y="12"/>
                      </a:lnTo>
                      <a:lnTo>
                        <a:pt x="24" y="8"/>
                      </a:lnTo>
                      <a:lnTo>
                        <a:pt x="22" y="4"/>
                      </a:lnTo>
                      <a:lnTo>
                        <a:pt x="16" y="0"/>
                      </a:lnTo>
                      <a:lnTo>
                        <a:pt x="10" y="2"/>
                      </a:lnTo>
                      <a:lnTo>
                        <a:pt x="8" y="10"/>
                      </a:lnTo>
                      <a:lnTo>
                        <a:pt x="4" y="1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grpFill/>
                <a:ln w="6350" cmpd="sng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Times" charset="0"/>
                  </a:endParaRPr>
                </a:p>
              </p:txBody>
            </p:sp>
          </p:grpSp>
          <p:sp>
            <p:nvSpPr>
              <p:cNvPr id="625" name="Freeform 1030"/>
              <p:cNvSpPr>
                <a:spLocks/>
              </p:cNvSpPr>
              <p:nvPr/>
            </p:nvSpPr>
            <p:spPr bwMode="auto">
              <a:xfrm>
                <a:off x="4607" y="2161"/>
                <a:ext cx="30" cy="54"/>
              </a:xfrm>
              <a:custGeom>
                <a:avLst/>
                <a:gdLst>
                  <a:gd name="T0" fmla="*/ 30 w 30"/>
                  <a:gd name="T1" fmla="*/ 4 h 54"/>
                  <a:gd name="T2" fmla="*/ 26 w 30"/>
                  <a:gd name="T3" fmla="*/ 18 h 54"/>
                  <a:gd name="T4" fmla="*/ 22 w 30"/>
                  <a:gd name="T5" fmla="*/ 28 h 54"/>
                  <a:gd name="T6" fmla="*/ 20 w 30"/>
                  <a:gd name="T7" fmla="*/ 36 h 54"/>
                  <a:gd name="T8" fmla="*/ 16 w 30"/>
                  <a:gd name="T9" fmla="*/ 48 h 54"/>
                  <a:gd name="T10" fmla="*/ 10 w 30"/>
                  <a:gd name="T11" fmla="*/ 54 h 54"/>
                  <a:gd name="T12" fmla="*/ 4 w 30"/>
                  <a:gd name="T13" fmla="*/ 42 h 54"/>
                  <a:gd name="T14" fmla="*/ 0 w 30"/>
                  <a:gd name="T15" fmla="*/ 26 h 54"/>
                  <a:gd name="T16" fmla="*/ 8 w 30"/>
                  <a:gd name="T17" fmla="*/ 12 h 54"/>
                  <a:gd name="T18" fmla="*/ 18 w 30"/>
                  <a:gd name="T19" fmla="*/ 4 h 54"/>
                  <a:gd name="T20" fmla="*/ 22 w 30"/>
                  <a:gd name="T21" fmla="*/ 0 h 54"/>
                  <a:gd name="T22" fmla="*/ 30 w 30"/>
                  <a:gd name="T2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54">
                    <a:moveTo>
                      <a:pt x="30" y="4"/>
                    </a:moveTo>
                    <a:lnTo>
                      <a:pt x="26" y="18"/>
                    </a:lnTo>
                    <a:lnTo>
                      <a:pt x="22" y="28"/>
                    </a:lnTo>
                    <a:lnTo>
                      <a:pt x="20" y="36"/>
                    </a:lnTo>
                    <a:lnTo>
                      <a:pt x="16" y="48"/>
                    </a:lnTo>
                    <a:lnTo>
                      <a:pt x="10" y="54"/>
                    </a:lnTo>
                    <a:lnTo>
                      <a:pt x="4" y="42"/>
                    </a:lnTo>
                    <a:lnTo>
                      <a:pt x="0" y="26"/>
                    </a:lnTo>
                    <a:lnTo>
                      <a:pt x="8" y="12"/>
                    </a:lnTo>
                    <a:lnTo>
                      <a:pt x="18" y="4"/>
                    </a:lnTo>
                    <a:lnTo>
                      <a:pt x="22" y="0"/>
                    </a:lnTo>
                    <a:lnTo>
                      <a:pt x="30" y="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6" name="Freeform 1031"/>
              <p:cNvSpPr>
                <a:spLocks/>
              </p:cNvSpPr>
              <p:nvPr/>
            </p:nvSpPr>
            <p:spPr bwMode="auto">
              <a:xfrm>
                <a:off x="4425" y="2247"/>
                <a:ext cx="38" cy="30"/>
              </a:xfrm>
              <a:custGeom>
                <a:avLst/>
                <a:gdLst>
                  <a:gd name="T0" fmla="*/ 10 w 38"/>
                  <a:gd name="T1" fmla="*/ 6 h 30"/>
                  <a:gd name="T2" fmla="*/ 20 w 38"/>
                  <a:gd name="T3" fmla="*/ 0 h 30"/>
                  <a:gd name="T4" fmla="*/ 30 w 38"/>
                  <a:gd name="T5" fmla="*/ 0 h 30"/>
                  <a:gd name="T6" fmla="*/ 38 w 38"/>
                  <a:gd name="T7" fmla="*/ 2 h 30"/>
                  <a:gd name="T8" fmla="*/ 34 w 38"/>
                  <a:gd name="T9" fmla="*/ 8 h 30"/>
                  <a:gd name="T10" fmla="*/ 30 w 38"/>
                  <a:gd name="T11" fmla="*/ 14 h 30"/>
                  <a:gd name="T12" fmla="*/ 30 w 38"/>
                  <a:gd name="T13" fmla="*/ 24 h 30"/>
                  <a:gd name="T14" fmla="*/ 22 w 38"/>
                  <a:gd name="T15" fmla="*/ 26 h 30"/>
                  <a:gd name="T16" fmla="*/ 16 w 38"/>
                  <a:gd name="T17" fmla="*/ 30 h 30"/>
                  <a:gd name="T18" fmla="*/ 6 w 38"/>
                  <a:gd name="T19" fmla="*/ 28 h 30"/>
                  <a:gd name="T20" fmla="*/ 0 w 38"/>
                  <a:gd name="T21" fmla="*/ 20 h 30"/>
                  <a:gd name="T22" fmla="*/ 0 w 38"/>
                  <a:gd name="T23" fmla="*/ 10 h 30"/>
                  <a:gd name="T24" fmla="*/ 10 w 38"/>
                  <a:gd name="T2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0">
                    <a:moveTo>
                      <a:pt x="10" y="6"/>
                    </a:moveTo>
                    <a:lnTo>
                      <a:pt x="20" y="0"/>
                    </a:lnTo>
                    <a:lnTo>
                      <a:pt x="30" y="0"/>
                    </a:lnTo>
                    <a:lnTo>
                      <a:pt x="38" y="2"/>
                    </a:lnTo>
                    <a:lnTo>
                      <a:pt x="34" y="8"/>
                    </a:lnTo>
                    <a:lnTo>
                      <a:pt x="30" y="14"/>
                    </a:lnTo>
                    <a:lnTo>
                      <a:pt x="30" y="24"/>
                    </a:lnTo>
                    <a:lnTo>
                      <a:pt x="22" y="26"/>
                    </a:lnTo>
                    <a:lnTo>
                      <a:pt x="16" y="30"/>
                    </a:lnTo>
                    <a:lnTo>
                      <a:pt x="6" y="28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10" y="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7" name="Freeform 1032"/>
              <p:cNvSpPr>
                <a:spLocks/>
              </p:cNvSpPr>
              <p:nvPr/>
            </p:nvSpPr>
            <p:spPr bwMode="auto">
              <a:xfrm>
                <a:off x="4921" y="1795"/>
                <a:ext cx="92" cy="78"/>
              </a:xfrm>
              <a:custGeom>
                <a:avLst/>
                <a:gdLst>
                  <a:gd name="T0" fmla="*/ 30 w 92"/>
                  <a:gd name="T1" fmla="*/ 0 h 78"/>
                  <a:gd name="T2" fmla="*/ 38 w 92"/>
                  <a:gd name="T3" fmla="*/ 6 h 78"/>
                  <a:gd name="T4" fmla="*/ 48 w 92"/>
                  <a:gd name="T5" fmla="*/ 16 h 78"/>
                  <a:gd name="T6" fmla="*/ 66 w 92"/>
                  <a:gd name="T7" fmla="*/ 26 h 78"/>
                  <a:gd name="T8" fmla="*/ 76 w 92"/>
                  <a:gd name="T9" fmla="*/ 30 h 78"/>
                  <a:gd name="T10" fmla="*/ 84 w 92"/>
                  <a:gd name="T11" fmla="*/ 24 h 78"/>
                  <a:gd name="T12" fmla="*/ 90 w 92"/>
                  <a:gd name="T13" fmla="*/ 24 h 78"/>
                  <a:gd name="T14" fmla="*/ 84 w 92"/>
                  <a:gd name="T15" fmla="*/ 30 h 78"/>
                  <a:gd name="T16" fmla="*/ 88 w 92"/>
                  <a:gd name="T17" fmla="*/ 36 h 78"/>
                  <a:gd name="T18" fmla="*/ 92 w 92"/>
                  <a:gd name="T19" fmla="*/ 40 h 78"/>
                  <a:gd name="T20" fmla="*/ 84 w 92"/>
                  <a:gd name="T21" fmla="*/ 46 h 78"/>
                  <a:gd name="T22" fmla="*/ 80 w 92"/>
                  <a:gd name="T23" fmla="*/ 48 h 78"/>
                  <a:gd name="T24" fmla="*/ 74 w 92"/>
                  <a:gd name="T25" fmla="*/ 46 h 78"/>
                  <a:gd name="T26" fmla="*/ 68 w 92"/>
                  <a:gd name="T27" fmla="*/ 48 h 78"/>
                  <a:gd name="T28" fmla="*/ 58 w 92"/>
                  <a:gd name="T29" fmla="*/ 52 h 78"/>
                  <a:gd name="T30" fmla="*/ 52 w 92"/>
                  <a:gd name="T31" fmla="*/ 60 h 78"/>
                  <a:gd name="T32" fmla="*/ 52 w 92"/>
                  <a:gd name="T33" fmla="*/ 66 h 78"/>
                  <a:gd name="T34" fmla="*/ 44 w 92"/>
                  <a:gd name="T35" fmla="*/ 62 h 78"/>
                  <a:gd name="T36" fmla="*/ 36 w 92"/>
                  <a:gd name="T37" fmla="*/ 56 h 78"/>
                  <a:gd name="T38" fmla="*/ 28 w 92"/>
                  <a:gd name="T39" fmla="*/ 54 h 78"/>
                  <a:gd name="T40" fmla="*/ 24 w 92"/>
                  <a:gd name="T41" fmla="*/ 56 h 78"/>
                  <a:gd name="T42" fmla="*/ 22 w 92"/>
                  <a:gd name="T43" fmla="*/ 60 h 78"/>
                  <a:gd name="T44" fmla="*/ 16 w 92"/>
                  <a:gd name="T45" fmla="*/ 56 h 78"/>
                  <a:gd name="T46" fmla="*/ 10 w 92"/>
                  <a:gd name="T47" fmla="*/ 54 h 78"/>
                  <a:gd name="T48" fmla="*/ 8 w 92"/>
                  <a:gd name="T49" fmla="*/ 58 h 78"/>
                  <a:gd name="T50" fmla="*/ 10 w 92"/>
                  <a:gd name="T51" fmla="*/ 64 h 78"/>
                  <a:gd name="T52" fmla="*/ 16 w 92"/>
                  <a:gd name="T53" fmla="*/ 66 h 78"/>
                  <a:gd name="T54" fmla="*/ 14 w 92"/>
                  <a:gd name="T55" fmla="*/ 72 h 78"/>
                  <a:gd name="T56" fmla="*/ 8 w 92"/>
                  <a:gd name="T57" fmla="*/ 74 h 78"/>
                  <a:gd name="T58" fmla="*/ 2 w 92"/>
                  <a:gd name="T59" fmla="*/ 78 h 78"/>
                  <a:gd name="T60" fmla="*/ 2 w 92"/>
                  <a:gd name="T61" fmla="*/ 68 h 78"/>
                  <a:gd name="T62" fmla="*/ 0 w 92"/>
                  <a:gd name="T63" fmla="*/ 60 h 78"/>
                  <a:gd name="T64" fmla="*/ 0 w 92"/>
                  <a:gd name="T65" fmla="*/ 52 h 78"/>
                  <a:gd name="T66" fmla="*/ 6 w 92"/>
                  <a:gd name="T67" fmla="*/ 50 h 78"/>
                  <a:gd name="T68" fmla="*/ 10 w 92"/>
                  <a:gd name="T69" fmla="*/ 44 h 78"/>
                  <a:gd name="T70" fmla="*/ 10 w 92"/>
                  <a:gd name="T71" fmla="*/ 38 h 78"/>
                  <a:gd name="T72" fmla="*/ 16 w 92"/>
                  <a:gd name="T73" fmla="*/ 38 h 78"/>
                  <a:gd name="T74" fmla="*/ 22 w 92"/>
                  <a:gd name="T75" fmla="*/ 42 h 78"/>
                  <a:gd name="T76" fmla="*/ 28 w 92"/>
                  <a:gd name="T77" fmla="*/ 40 h 78"/>
                  <a:gd name="T78" fmla="*/ 30 w 92"/>
                  <a:gd name="T79" fmla="*/ 16 h 78"/>
                  <a:gd name="T80" fmla="*/ 30 w 92"/>
                  <a:gd name="T8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2" h="78">
                    <a:moveTo>
                      <a:pt x="30" y="0"/>
                    </a:moveTo>
                    <a:lnTo>
                      <a:pt x="38" y="6"/>
                    </a:lnTo>
                    <a:lnTo>
                      <a:pt x="48" y="16"/>
                    </a:lnTo>
                    <a:lnTo>
                      <a:pt x="66" y="26"/>
                    </a:lnTo>
                    <a:lnTo>
                      <a:pt x="76" y="30"/>
                    </a:lnTo>
                    <a:lnTo>
                      <a:pt x="84" y="24"/>
                    </a:lnTo>
                    <a:lnTo>
                      <a:pt x="90" y="24"/>
                    </a:lnTo>
                    <a:lnTo>
                      <a:pt x="84" y="30"/>
                    </a:lnTo>
                    <a:lnTo>
                      <a:pt x="88" y="36"/>
                    </a:lnTo>
                    <a:lnTo>
                      <a:pt x="92" y="40"/>
                    </a:lnTo>
                    <a:lnTo>
                      <a:pt x="84" y="46"/>
                    </a:lnTo>
                    <a:lnTo>
                      <a:pt x="80" y="48"/>
                    </a:lnTo>
                    <a:lnTo>
                      <a:pt x="74" y="46"/>
                    </a:lnTo>
                    <a:lnTo>
                      <a:pt x="68" y="48"/>
                    </a:lnTo>
                    <a:lnTo>
                      <a:pt x="58" y="52"/>
                    </a:lnTo>
                    <a:lnTo>
                      <a:pt x="52" y="60"/>
                    </a:lnTo>
                    <a:lnTo>
                      <a:pt x="52" y="66"/>
                    </a:lnTo>
                    <a:lnTo>
                      <a:pt x="44" y="62"/>
                    </a:lnTo>
                    <a:lnTo>
                      <a:pt x="36" y="56"/>
                    </a:lnTo>
                    <a:lnTo>
                      <a:pt x="28" y="54"/>
                    </a:lnTo>
                    <a:lnTo>
                      <a:pt x="24" y="56"/>
                    </a:lnTo>
                    <a:lnTo>
                      <a:pt x="22" y="60"/>
                    </a:lnTo>
                    <a:lnTo>
                      <a:pt x="16" y="56"/>
                    </a:lnTo>
                    <a:lnTo>
                      <a:pt x="10" y="54"/>
                    </a:lnTo>
                    <a:lnTo>
                      <a:pt x="8" y="58"/>
                    </a:lnTo>
                    <a:lnTo>
                      <a:pt x="10" y="64"/>
                    </a:lnTo>
                    <a:lnTo>
                      <a:pt x="16" y="66"/>
                    </a:lnTo>
                    <a:lnTo>
                      <a:pt x="14" y="72"/>
                    </a:lnTo>
                    <a:lnTo>
                      <a:pt x="8" y="74"/>
                    </a:lnTo>
                    <a:lnTo>
                      <a:pt x="2" y="78"/>
                    </a:lnTo>
                    <a:lnTo>
                      <a:pt x="2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6" y="50"/>
                    </a:lnTo>
                    <a:lnTo>
                      <a:pt x="10" y="44"/>
                    </a:lnTo>
                    <a:lnTo>
                      <a:pt x="10" y="38"/>
                    </a:lnTo>
                    <a:lnTo>
                      <a:pt x="16" y="38"/>
                    </a:lnTo>
                    <a:lnTo>
                      <a:pt x="22" y="42"/>
                    </a:lnTo>
                    <a:lnTo>
                      <a:pt x="28" y="40"/>
                    </a:lnTo>
                    <a:lnTo>
                      <a:pt x="30" y="16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8" name="Freeform 1033"/>
              <p:cNvSpPr>
                <a:spLocks/>
              </p:cNvSpPr>
              <p:nvPr/>
            </p:nvSpPr>
            <p:spPr bwMode="auto">
              <a:xfrm>
                <a:off x="4799" y="2003"/>
                <a:ext cx="40" cy="26"/>
              </a:xfrm>
              <a:custGeom>
                <a:avLst/>
                <a:gdLst>
                  <a:gd name="T0" fmla="*/ 30 w 40"/>
                  <a:gd name="T1" fmla="*/ 16 h 26"/>
                  <a:gd name="T2" fmla="*/ 24 w 40"/>
                  <a:gd name="T3" fmla="*/ 14 h 26"/>
                  <a:gd name="T4" fmla="*/ 18 w 40"/>
                  <a:gd name="T5" fmla="*/ 18 h 26"/>
                  <a:gd name="T6" fmla="*/ 14 w 40"/>
                  <a:gd name="T7" fmla="*/ 26 h 26"/>
                  <a:gd name="T8" fmla="*/ 6 w 40"/>
                  <a:gd name="T9" fmla="*/ 24 h 26"/>
                  <a:gd name="T10" fmla="*/ 6 w 40"/>
                  <a:gd name="T11" fmla="*/ 18 h 26"/>
                  <a:gd name="T12" fmla="*/ 0 w 40"/>
                  <a:gd name="T13" fmla="*/ 14 h 26"/>
                  <a:gd name="T14" fmla="*/ 8 w 40"/>
                  <a:gd name="T15" fmla="*/ 8 h 26"/>
                  <a:gd name="T16" fmla="*/ 16 w 40"/>
                  <a:gd name="T17" fmla="*/ 8 h 26"/>
                  <a:gd name="T18" fmla="*/ 24 w 40"/>
                  <a:gd name="T19" fmla="*/ 6 h 26"/>
                  <a:gd name="T20" fmla="*/ 28 w 40"/>
                  <a:gd name="T21" fmla="*/ 0 h 26"/>
                  <a:gd name="T22" fmla="*/ 36 w 40"/>
                  <a:gd name="T23" fmla="*/ 0 h 26"/>
                  <a:gd name="T24" fmla="*/ 40 w 40"/>
                  <a:gd name="T25" fmla="*/ 6 h 26"/>
                  <a:gd name="T26" fmla="*/ 38 w 40"/>
                  <a:gd name="T27" fmla="*/ 8 h 26"/>
                  <a:gd name="T28" fmla="*/ 34 w 40"/>
                  <a:gd name="T29" fmla="*/ 14 h 26"/>
                  <a:gd name="T30" fmla="*/ 30 w 40"/>
                  <a:gd name="T31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26">
                    <a:moveTo>
                      <a:pt x="30" y="16"/>
                    </a:moveTo>
                    <a:lnTo>
                      <a:pt x="24" y="14"/>
                    </a:lnTo>
                    <a:lnTo>
                      <a:pt x="18" y="18"/>
                    </a:lnTo>
                    <a:lnTo>
                      <a:pt x="14" y="26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0" y="14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24" y="6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0" y="6"/>
                    </a:lnTo>
                    <a:lnTo>
                      <a:pt x="38" y="8"/>
                    </a:lnTo>
                    <a:lnTo>
                      <a:pt x="34" y="14"/>
                    </a:lnTo>
                    <a:lnTo>
                      <a:pt x="30" y="16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29" name="Freeform 1034"/>
              <p:cNvSpPr>
                <a:spLocks/>
              </p:cNvSpPr>
              <p:nvPr/>
            </p:nvSpPr>
            <p:spPr bwMode="auto">
              <a:xfrm>
                <a:off x="4757" y="2009"/>
                <a:ext cx="38" cy="50"/>
              </a:xfrm>
              <a:custGeom>
                <a:avLst/>
                <a:gdLst>
                  <a:gd name="T0" fmla="*/ 4 w 38"/>
                  <a:gd name="T1" fmla="*/ 12 h 50"/>
                  <a:gd name="T2" fmla="*/ 10 w 38"/>
                  <a:gd name="T3" fmla="*/ 8 h 50"/>
                  <a:gd name="T4" fmla="*/ 16 w 38"/>
                  <a:gd name="T5" fmla="*/ 0 h 50"/>
                  <a:gd name="T6" fmla="*/ 24 w 38"/>
                  <a:gd name="T7" fmla="*/ 0 h 50"/>
                  <a:gd name="T8" fmla="*/ 28 w 38"/>
                  <a:gd name="T9" fmla="*/ 6 h 50"/>
                  <a:gd name="T10" fmla="*/ 34 w 38"/>
                  <a:gd name="T11" fmla="*/ 10 h 50"/>
                  <a:gd name="T12" fmla="*/ 38 w 38"/>
                  <a:gd name="T13" fmla="*/ 16 h 50"/>
                  <a:gd name="T14" fmla="*/ 36 w 38"/>
                  <a:gd name="T15" fmla="*/ 24 h 50"/>
                  <a:gd name="T16" fmla="*/ 32 w 38"/>
                  <a:gd name="T17" fmla="*/ 26 h 50"/>
                  <a:gd name="T18" fmla="*/ 30 w 38"/>
                  <a:gd name="T19" fmla="*/ 32 h 50"/>
                  <a:gd name="T20" fmla="*/ 30 w 38"/>
                  <a:gd name="T21" fmla="*/ 40 h 50"/>
                  <a:gd name="T22" fmla="*/ 26 w 38"/>
                  <a:gd name="T23" fmla="*/ 50 h 50"/>
                  <a:gd name="T24" fmla="*/ 18 w 38"/>
                  <a:gd name="T25" fmla="*/ 48 h 50"/>
                  <a:gd name="T26" fmla="*/ 18 w 38"/>
                  <a:gd name="T27" fmla="*/ 44 h 50"/>
                  <a:gd name="T28" fmla="*/ 20 w 38"/>
                  <a:gd name="T29" fmla="*/ 36 h 50"/>
                  <a:gd name="T30" fmla="*/ 12 w 38"/>
                  <a:gd name="T31" fmla="*/ 36 h 50"/>
                  <a:gd name="T32" fmla="*/ 14 w 38"/>
                  <a:gd name="T33" fmla="*/ 30 h 50"/>
                  <a:gd name="T34" fmla="*/ 18 w 38"/>
                  <a:gd name="T35" fmla="*/ 24 h 50"/>
                  <a:gd name="T36" fmla="*/ 18 w 38"/>
                  <a:gd name="T37" fmla="*/ 20 h 50"/>
                  <a:gd name="T38" fmla="*/ 16 w 38"/>
                  <a:gd name="T39" fmla="*/ 14 h 50"/>
                  <a:gd name="T40" fmla="*/ 8 w 38"/>
                  <a:gd name="T41" fmla="*/ 16 h 50"/>
                  <a:gd name="T42" fmla="*/ 0 w 38"/>
                  <a:gd name="T43" fmla="*/ 18 h 50"/>
                  <a:gd name="T44" fmla="*/ 4 w 38"/>
                  <a:gd name="T45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8" h="50">
                    <a:moveTo>
                      <a:pt x="4" y="12"/>
                    </a:moveTo>
                    <a:lnTo>
                      <a:pt x="10" y="8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28" y="6"/>
                    </a:lnTo>
                    <a:lnTo>
                      <a:pt x="34" y="10"/>
                    </a:lnTo>
                    <a:lnTo>
                      <a:pt x="38" y="16"/>
                    </a:lnTo>
                    <a:lnTo>
                      <a:pt x="36" y="24"/>
                    </a:lnTo>
                    <a:lnTo>
                      <a:pt x="32" y="26"/>
                    </a:lnTo>
                    <a:lnTo>
                      <a:pt x="30" y="32"/>
                    </a:lnTo>
                    <a:lnTo>
                      <a:pt x="30" y="40"/>
                    </a:lnTo>
                    <a:lnTo>
                      <a:pt x="26" y="50"/>
                    </a:lnTo>
                    <a:lnTo>
                      <a:pt x="18" y="48"/>
                    </a:lnTo>
                    <a:lnTo>
                      <a:pt x="18" y="44"/>
                    </a:lnTo>
                    <a:lnTo>
                      <a:pt x="20" y="36"/>
                    </a:lnTo>
                    <a:lnTo>
                      <a:pt x="12" y="36"/>
                    </a:lnTo>
                    <a:lnTo>
                      <a:pt x="14" y="30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16" y="14"/>
                    </a:lnTo>
                    <a:lnTo>
                      <a:pt x="8" y="16"/>
                    </a:lnTo>
                    <a:lnTo>
                      <a:pt x="0" y="18"/>
                    </a:lnTo>
                    <a:lnTo>
                      <a:pt x="4" y="1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0" name="Freeform 1035"/>
              <p:cNvSpPr>
                <a:spLocks/>
              </p:cNvSpPr>
              <p:nvPr/>
            </p:nvSpPr>
            <p:spPr bwMode="auto">
              <a:xfrm>
                <a:off x="4781" y="1869"/>
                <a:ext cx="174" cy="148"/>
              </a:xfrm>
              <a:custGeom>
                <a:avLst/>
                <a:gdLst>
                  <a:gd name="T0" fmla="*/ 12 w 174"/>
                  <a:gd name="T1" fmla="*/ 128 h 148"/>
                  <a:gd name="T2" fmla="*/ 32 w 174"/>
                  <a:gd name="T3" fmla="*/ 112 h 148"/>
                  <a:gd name="T4" fmla="*/ 60 w 174"/>
                  <a:gd name="T5" fmla="*/ 110 h 148"/>
                  <a:gd name="T6" fmla="*/ 80 w 174"/>
                  <a:gd name="T7" fmla="*/ 100 h 148"/>
                  <a:gd name="T8" fmla="*/ 92 w 174"/>
                  <a:gd name="T9" fmla="*/ 82 h 148"/>
                  <a:gd name="T10" fmla="*/ 100 w 174"/>
                  <a:gd name="T11" fmla="*/ 80 h 148"/>
                  <a:gd name="T12" fmla="*/ 110 w 174"/>
                  <a:gd name="T13" fmla="*/ 82 h 148"/>
                  <a:gd name="T14" fmla="*/ 140 w 174"/>
                  <a:gd name="T15" fmla="*/ 52 h 148"/>
                  <a:gd name="T16" fmla="*/ 144 w 174"/>
                  <a:gd name="T17" fmla="*/ 30 h 148"/>
                  <a:gd name="T18" fmla="*/ 146 w 174"/>
                  <a:gd name="T19" fmla="*/ 10 h 148"/>
                  <a:gd name="T20" fmla="*/ 160 w 174"/>
                  <a:gd name="T21" fmla="*/ 12 h 148"/>
                  <a:gd name="T22" fmla="*/ 158 w 174"/>
                  <a:gd name="T23" fmla="*/ 2 h 148"/>
                  <a:gd name="T24" fmla="*/ 166 w 174"/>
                  <a:gd name="T25" fmla="*/ 10 h 148"/>
                  <a:gd name="T26" fmla="*/ 172 w 174"/>
                  <a:gd name="T27" fmla="*/ 28 h 148"/>
                  <a:gd name="T28" fmla="*/ 168 w 174"/>
                  <a:gd name="T29" fmla="*/ 48 h 148"/>
                  <a:gd name="T30" fmla="*/ 158 w 174"/>
                  <a:gd name="T31" fmla="*/ 66 h 148"/>
                  <a:gd name="T32" fmla="*/ 154 w 174"/>
                  <a:gd name="T33" fmla="*/ 86 h 148"/>
                  <a:gd name="T34" fmla="*/ 152 w 174"/>
                  <a:gd name="T35" fmla="*/ 98 h 148"/>
                  <a:gd name="T36" fmla="*/ 152 w 174"/>
                  <a:gd name="T37" fmla="*/ 108 h 148"/>
                  <a:gd name="T38" fmla="*/ 148 w 174"/>
                  <a:gd name="T39" fmla="*/ 118 h 148"/>
                  <a:gd name="T40" fmla="*/ 138 w 174"/>
                  <a:gd name="T41" fmla="*/ 116 h 148"/>
                  <a:gd name="T42" fmla="*/ 126 w 174"/>
                  <a:gd name="T43" fmla="*/ 116 h 148"/>
                  <a:gd name="T44" fmla="*/ 126 w 174"/>
                  <a:gd name="T45" fmla="*/ 128 h 148"/>
                  <a:gd name="T46" fmla="*/ 116 w 174"/>
                  <a:gd name="T47" fmla="*/ 126 h 148"/>
                  <a:gd name="T48" fmla="*/ 102 w 174"/>
                  <a:gd name="T49" fmla="*/ 126 h 148"/>
                  <a:gd name="T50" fmla="*/ 90 w 174"/>
                  <a:gd name="T51" fmla="*/ 122 h 148"/>
                  <a:gd name="T52" fmla="*/ 92 w 174"/>
                  <a:gd name="T53" fmla="*/ 132 h 148"/>
                  <a:gd name="T54" fmla="*/ 80 w 174"/>
                  <a:gd name="T55" fmla="*/ 144 h 148"/>
                  <a:gd name="T56" fmla="*/ 68 w 174"/>
                  <a:gd name="T57" fmla="*/ 140 h 148"/>
                  <a:gd name="T58" fmla="*/ 70 w 174"/>
                  <a:gd name="T59" fmla="*/ 130 h 148"/>
                  <a:gd name="T60" fmla="*/ 56 w 174"/>
                  <a:gd name="T61" fmla="*/ 124 h 148"/>
                  <a:gd name="T62" fmla="*/ 38 w 174"/>
                  <a:gd name="T63" fmla="*/ 130 h 148"/>
                  <a:gd name="T64" fmla="*/ 18 w 174"/>
                  <a:gd name="T65" fmla="*/ 134 h 148"/>
                  <a:gd name="T66" fmla="*/ 2 w 174"/>
                  <a:gd name="T67" fmla="*/ 13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4" h="148">
                    <a:moveTo>
                      <a:pt x="0" y="134"/>
                    </a:moveTo>
                    <a:lnTo>
                      <a:pt x="12" y="128"/>
                    </a:lnTo>
                    <a:lnTo>
                      <a:pt x="26" y="118"/>
                    </a:lnTo>
                    <a:lnTo>
                      <a:pt x="32" y="112"/>
                    </a:lnTo>
                    <a:lnTo>
                      <a:pt x="44" y="110"/>
                    </a:lnTo>
                    <a:lnTo>
                      <a:pt x="60" y="110"/>
                    </a:lnTo>
                    <a:lnTo>
                      <a:pt x="76" y="110"/>
                    </a:lnTo>
                    <a:lnTo>
                      <a:pt x="80" y="100"/>
                    </a:lnTo>
                    <a:lnTo>
                      <a:pt x="88" y="90"/>
                    </a:lnTo>
                    <a:lnTo>
                      <a:pt x="92" y="82"/>
                    </a:lnTo>
                    <a:lnTo>
                      <a:pt x="98" y="74"/>
                    </a:lnTo>
                    <a:lnTo>
                      <a:pt x="100" y="80"/>
                    </a:lnTo>
                    <a:lnTo>
                      <a:pt x="100" y="86"/>
                    </a:lnTo>
                    <a:lnTo>
                      <a:pt x="110" y="82"/>
                    </a:lnTo>
                    <a:lnTo>
                      <a:pt x="126" y="72"/>
                    </a:lnTo>
                    <a:lnTo>
                      <a:pt x="140" y="52"/>
                    </a:lnTo>
                    <a:lnTo>
                      <a:pt x="146" y="36"/>
                    </a:lnTo>
                    <a:lnTo>
                      <a:pt x="144" y="30"/>
                    </a:lnTo>
                    <a:lnTo>
                      <a:pt x="142" y="18"/>
                    </a:lnTo>
                    <a:lnTo>
                      <a:pt x="146" y="10"/>
                    </a:lnTo>
                    <a:lnTo>
                      <a:pt x="150" y="8"/>
                    </a:lnTo>
                    <a:lnTo>
                      <a:pt x="160" y="12"/>
                    </a:lnTo>
                    <a:lnTo>
                      <a:pt x="162" y="6"/>
                    </a:lnTo>
                    <a:lnTo>
                      <a:pt x="158" y="2"/>
                    </a:lnTo>
                    <a:lnTo>
                      <a:pt x="164" y="0"/>
                    </a:lnTo>
                    <a:lnTo>
                      <a:pt x="166" y="10"/>
                    </a:lnTo>
                    <a:lnTo>
                      <a:pt x="166" y="18"/>
                    </a:lnTo>
                    <a:lnTo>
                      <a:pt x="172" y="28"/>
                    </a:lnTo>
                    <a:lnTo>
                      <a:pt x="174" y="36"/>
                    </a:lnTo>
                    <a:lnTo>
                      <a:pt x="168" y="48"/>
                    </a:lnTo>
                    <a:lnTo>
                      <a:pt x="160" y="58"/>
                    </a:lnTo>
                    <a:lnTo>
                      <a:pt x="158" y="66"/>
                    </a:lnTo>
                    <a:lnTo>
                      <a:pt x="158" y="80"/>
                    </a:lnTo>
                    <a:lnTo>
                      <a:pt x="154" y="86"/>
                    </a:lnTo>
                    <a:lnTo>
                      <a:pt x="152" y="96"/>
                    </a:lnTo>
                    <a:lnTo>
                      <a:pt x="152" y="98"/>
                    </a:lnTo>
                    <a:lnTo>
                      <a:pt x="152" y="102"/>
                    </a:lnTo>
                    <a:lnTo>
                      <a:pt x="152" y="108"/>
                    </a:lnTo>
                    <a:lnTo>
                      <a:pt x="152" y="110"/>
                    </a:lnTo>
                    <a:lnTo>
                      <a:pt x="148" y="118"/>
                    </a:lnTo>
                    <a:lnTo>
                      <a:pt x="142" y="122"/>
                    </a:lnTo>
                    <a:lnTo>
                      <a:pt x="138" y="116"/>
                    </a:lnTo>
                    <a:lnTo>
                      <a:pt x="132" y="114"/>
                    </a:lnTo>
                    <a:lnTo>
                      <a:pt x="126" y="116"/>
                    </a:lnTo>
                    <a:lnTo>
                      <a:pt x="128" y="124"/>
                    </a:lnTo>
                    <a:lnTo>
                      <a:pt x="126" y="128"/>
                    </a:lnTo>
                    <a:lnTo>
                      <a:pt x="118" y="122"/>
                    </a:lnTo>
                    <a:lnTo>
                      <a:pt x="116" y="126"/>
                    </a:lnTo>
                    <a:lnTo>
                      <a:pt x="110" y="126"/>
                    </a:lnTo>
                    <a:lnTo>
                      <a:pt x="102" y="126"/>
                    </a:lnTo>
                    <a:lnTo>
                      <a:pt x="92" y="126"/>
                    </a:lnTo>
                    <a:lnTo>
                      <a:pt x="90" y="122"/>
                    </a:lnTo>
                    <a:lnTo>
                      <a:pt x="88" y="126"/>
                    </a:lnTo>
                    <a:lnTo>
                      <a:pt x="92" y="132"/>
                    </a:lnTo>
                    <a:lnTo>
                      <a:pt x="84" y="136"/>
                    </a:lnTo>
                    <a:lnTo>
                      <a:pt x="80" y="144"/>
                    </a:lnTo>
                    <a:lnTo>
                      <a:pt x="74" y="148"/>
                    </a:lnTo>
                    <a:lnTo>
                      <a:pt x="68" y="140"/>
                    </a:lnTo>
                    <a:lnTo>
                      <a:pt x="62" y="136"/>
                    </a:lnTo>
                    <a:lnTo>
                      <a:pt x="70" y="130"/>
                    </a:lnTo>
                    <a:lnTo>
                      <a:pt x="72" y="124"/>
                    </a:lnTo>
                    <a:lnTo>
                      <a:pt x="56" y="124"/>
                    </a:lnTo>
                    <a:lnTo>
                      <a:pt x="50" y="128"/>
                    </a:lnTo>
                    <a:lnTo>
                      <a:pt x="38" y="130"/>
                    </a:lnTo>
                    <a:lnTo>
                      <a:pt x="28" y="134"/>
                    </a:lnTo>
                    <a:lnTo>
                      <a:pt x="18" y="134"/>
                    </a:lnTo>
                    <a:lnTo>
                      <a:pt x="10" y="140"/>
                    </a:lnTo>
                    <a:lnTo>
                      <a:pt x="2" y="138"/>
                    </a:lnTo>
                    <a:lnTo>
                      <a:pt x="0" y="13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1" name="Freeform 1036"/>
              <p:cNvSpPr>
                <a:spLocks/>
              </p:cNvSpPr>
              <p:nvPr/>
            </p:nvSpPr>
            <p:spPr bwMode="auto">
              <a:xfrm>
                <a:off x="4707" y="1927"/>
                <a:ext cx="50" cy="72"/>
              </a:xfrm>
              <a:custGeom>
                <a:avLst/>
                <a:gdLst>
                  <a:gd name="T0" fmla="*/ 2 w 50"/>
                  <a:gd name="T1" fmla="*/ 32 h 72"/>
                  <a:gd name="T2" fmla="*/ 2 w 50"/>
                  <a:gd name="T3" fmla="*/ 28 h 72"/>
                  <a:gd name="T4" fmla="*/ 8 w 50"/>
                  <a:gd name="T5" fmla="*/ 30 h 72"/>
                  <a:gd name="T6" fmla="*/ 12 w 50"/>
                  <a:gd name="T7" fmla="*/ 28 h 72"/>
                  <a:gd name="T8" fmla="*/ 10 w 50"/>
                  <a:gd name="T9" fmla="*/ 22 h 72"/>
                  <a:gd name="T10" fmla="*/ 6 w 50"/>
                  <a:gd name="T11" fmla="*/ 20 h 72"/>
                  <a:gd name="T12" fmla="*/ 10 w 50"/>
                  <a:gd name="T13" fmla="*/ 6 h 72"/>
                  <a:gd name="T14" fmla="*/ 20 w 50"/>
                  <a:gd name="T15" fmla="*/ 2 h 72"/>
                  <a:gd name="T16" fmla="*/ 30 w 50"/>
                  <a:gd name="T17" fmla="*/ 0 h 72"/>
                  <a:gd name="T18" fmla="*/ 38 w 50"/>
                  <a:gd name="T19" fmla="*/ 8 h 72"/>
                  <a:gd name="T20" fmla="*/ 44 w 50"/>
                  <a:gd name="T21" fmla="*/ 18 h 72"/>
                  <a:gd name="T22" fmla="*/ 48 w 50"/>
                  <a:gd name="T23" fmla="*/ 30 h 72"/>
                  <a:gd name="T24" fmla="*/ 50 w 50"/>
                  <a:gd name="T25" fmla="*/ 40 h 72"/>
                  <a:gd name="T26" fmla="*/ 48 w 50"/>
                  <a:gd name="T27" fmla="*/ 54 h 72"/>
                  <a:gd name="T28" fmla="*/ 50 w 50"/>
                  <a:gd name="T29" fmla="*/ 54 h 72"/>
                  <a:gd name="T30" fmla="*/ 50 w 50"/>
                  <a:gd name="T31" fmla="*/ 56 h 72"/>
                  <a:gd name="T32" fmla="*/ 46 w 50"/>
                  <a:gd name="T33" fmla="*/ 58 h 72"/>
                  <a:gd name="T34" fmla="*/ 38 w 50"/>
                  <a:gd name="T35" fmla="*/ 62 h 72"/>
                  <a:gd name="T36" fmla="*/ 34 w 50"/>
                  <a:gd name="T37" fmla="*/ 64 h 72"/>
                  <a:gd name="T38" fmla="*/ 28 w 50"/>
                  <a:gd name="T39" fmla="*/ 60 h 72"/>
                  <a:gd name="T40" fmla="*/ 24 w 50"/>
                  <a:gd name="T41" fmla="*/ 64 h 72"/>
                  <a:gd name="T42" fmla="*/ 16 w 50"/>
                  <a:gd name="T43" fmla="*/ 70 h 72"/>
                  <a:gd name="T44" fmla="*/ 12 w 50"/>
                  <a:gd name="T45" fmla="*/ 68 h 72"/>
                  <a:gd name="T46" fmla="*/ 2 w 50"/>
                  <a:gd name="T47" fmla="*/ 72 h 72"/>
                  <a:gd name="T48" fmla="*/ 0 w 50"/>
                  <a:gd name="T49" fmla="*/ 66 h 72"/>
                  <a:gd name="T50" fmla="*/ 2 w 50"/>
                  <a:gd name="T51" fmla="*/ 58 h 72"/>
                  <a:gd name="T52" fmla="*/ 2 w 50"/>
                  <a:gd name="T53" fmla="*/ 48 h 72"/>
                  <a:gd name="T54" fmla="*/ 6 w 50"/>
                  <a:gd name="T55" fmla="*/ 46 h 72"/>
                  <a:gd name="T56" fmla="*/ 6 w 50"/>
                  <a:gd name="T57" fmla="*/ 38 h 72"/>
                  <a:gd name="T58" fmla="*/ 2 w 50"/>
                  <a:gd name="T59" fmla="*/ 3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0" h="72">
                    <a:moveTo>
                      <a:pt x="2" y="32"/>
                    </a:moveTo>
                    <a:lnTo>
                      <a:pt x="2" y="28"/>
                    </a:lnTo>
                    <a:lnTo>
                      <a:pt x="8" y="30"/>
                    </a:lnTo>
                    <a:lnTo>
                      <a:pt x="12" y="28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10" y="6"/>
                    </a:lnTo>
                    <a:lnTo>
                      <a:pt x="20" y="2"/>
                    </a:lnTo>
                    <a:lnTo>
                      <a:pt x="30" y="0"/>
                    </a:lnTo>
                    <a:lnTo>
                      <a:pt x="38" y="8"/>
                    </a:lnTo>
                    <a:lnTo>
                      <a:pt x="44" y="18"/>
                    </a:lnTo>
                    <a:lnTo>
                      <a:pt x="48" y="30"/>
                    </a:lnTo>
                    <a:lnTo>
                      <a:pt x="50" y="40"/>
                    </a:lnTo>
                    <a:lnTo>
                      <a:pt x="48" y="54"/>
                    </a:lnTo>
                    <a:lnTo>
                      <a:pt x="50" y="54"/>
                    </a:lnTo>
                    <a:lnTo>
                      <a:pt x="50" y="56"/>
                    </a:lnTo>
                    <a:lnTo>
                      <a:pt x="46" y="58"/>
                    </a:lnTo>
                    <a:lnTo>
                      <a:pt x="38" y="62"/>
                    </a:lnTo>
                    <a:lnTo>
                      <a:pt x="34" y="64"/>
                    </a:lnTo>
                    <a:lnTo>
                      <a:pt x="28" y="60"/>
                    </a:lnTo>
                    <a:lnTo>
                      <a:pt x="24" y="64"/>
                    </a:lnTo>
                    <a:lnTo>
                      <a:pt x="16" y="70"/>
                    </a:lnTo>
                    <a:lnTo>
                      <a:pt x="12" y="68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2" y="58"/>
                    </a:lnTo>
                    <a:lnTo>
                      <a:pt x="2" y="48"/>
                    </a:lnTo>
                    <a:lnTo>
                      <a:pt x="6" y="46"/>
                    </a:lnTo>
                    <a:lnTo>
                      <a:pt x="6" y="38"/>
                    </a:lnTo>
                    <a:lnTo>
                      <a:pt x="2" y="3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2" name="Freeform 1037"/>
              <p:cNvSpPr>
                <a:spLocks/>
              </p:cNvSpPr>
              <p:nvPr/>
            </p:nvSpPr>
            <p:spPr bwMode="auto">
              <a:xfrm>
                <a:off x="4677" y="1843"/>
                <a:ext cx="98" cy="96"/>
              </a:xfrm>
              <a:custGeom>
                <a:avLst/>
                <a:gdLst>
                  <a:gd name="T0" fmla="*/ 24 w 98"/>
                  <a:gd name="T1" fmla="*/ 92 h 96"/>
                  <a:gd name="T2" fmla="*/ 12 w 98"/>
                  <a:gd name="T3" fmla="*/ 94 h 96"/>
                  <a:gd name="T4" fmla="*/ 8 w 98"/>
                  <a:gd name="T5" fmla="*/ 88 h 96"/>
                  <a:gd name="T6" fmla="*/ 12 w 98"/>
                  <a:gd name="T7" fmla="*/ 80 h 96"/>
                  <a:gd name="T8" fmla="*/ 12 w 98"/>
                  <a:gd name="T9" fmla="*/ 70 h 96"/>
                  <a:gd name="T10" fmla="*/ 16 w 98"/>
                  <a:gd name="T11" fmla="*/ 60 h 96"/>
                  <a:gd name="T12" fmla="*/ 6 w 98"/>
                  <a:gd name="T13" fmla="*/ 60 h 96"/>
                  <a:gd name="T14" fmla="*/ 0 w 98"/>
                  <a:gd name="T15" fmla="*/ 56 h 96"/>
                  <a:gd name="T16" fmla="*/ 6 w 98"/>
                  <a:gd name="T17" fmla="*/ 48 h 96"/>
                  <a:gd name="T18" fmla="*/ 22 w 98"/>
                  <a:gd name="T19" fmla="*/ 38 h 96"/>
                  <a:gd name="T20" fmla="*/ 28 w 98"/>
                  <a:gd name="T21" fmla="*/ 32 h 96"/>
                  <a:gd name="T22" fmla="*/ 36 w 98"/>
                  <a:gd name="T23" fmla="*/ 24 h 96"/>
                  <a:gd name="T24" fmla="*/ 40 w 98"/>
                  <a:gd name="T25" fmla="*/ 22 h 96"/>
                  <a:gd name="T26" fmla="*/ 50 w 98"/>
                  <a:gd name="T27" fmla="*/ 26 h 96"/>
                  <a:gd name="T28" fmla="*/ 60 w 98"/>
                  <a:gd name="T29" fmla="*/ 24 h 96"/>
                  <a:gd name="T30" fmla="*/ 62 w 98"/>
                  <a:gd name="T31" fmla="*/ 16 h 96"/>
                  <a:gd name="T32" fmla="*/ 72 w 98"/>
                  <a:gd name="T33" fmla="*/ 16 h 96"/>
                  <a:gd name="T34" fmla="*/ 80 w 98"/>
                  <a:gd name="T35" fmla="*/ 10 h 96"/>
                  <a:gd name="T36" fmla="*/ 82 w 98"/>
                  <a:gd name="T37" fmla="*/ 4 h 96"/>
                  <a:gd name="T38" fmla="*/ 88 w 98"/>
                  <a:gd name="T39" fmla="*/ 0 h 96"/>
                  <a:gd name="T40" fmla="*/ 98 w 98"/>
                  <a:gd name="T41" fmla="*/ 8 h 96"/>
                  <a:gd name="T42" fmla="*/ 92 w 98"/>
                  <a:gd name="T43" fmla="*/ 12 h 96"/>
                  <a:gd name="T44" fmla="*/ 84 w 98"/>
                  <a:gd name="T45" fmla="*/ 18 h 96"/>
                  <a:gd name="T46" fmla="*/ 80 w 98"/>
                  <a:gd name="T47" fmla="*/ 28 h 96"/>
                  <a:gd name="T48" fmla="*/ 78 w 98"/>
                  <a:gd name="T49" fmla="*/ 38 h 96"/>
                  <a:gd name="T50" fmla="*/ 76 w 98"/>
                  <a:gd name="T51" fmla="*/ 42 h 96"/>
                  <a:gd name="T52" fmla="*/ 68 w 98"/>
                  <a:gd name="T53" fmla="*/ 46 h 96"/>
                  <a:gd name="T54" fmla="*/ 52 w 98"/>
                  <a:gd name="T55" fmla="*/ 52 h 96"/>
                  <a:gd name="T56" fmla="*/ 48 w 98"/>
                  <a:gd name="T57" fmla="*/ 58 h 96"/>
                  <a:gd name="T58" fmla="*/ 48 w 98"/>
                  <a:gd name="T59" fmla="*/ 66 h 96"/>
                  <a:gd name="T60" fmla="*/ 52 w 98"/>
                  <a:gd name="T61" fmla="*/ 76 h 96"/>
                  <a:gd name="T62" fmla="*/ 56 w 98"/>
                  <a:gd name="T63" fmla="*/ 80 h 96"/>
                  <a:gd name="T64" fmla="*/ 60 w 98"/>
                  <a:gd name="T65" fmla="*/ 84 h 96"/>
                  <a:gd name="T66" fmla="*/ 50 w 98"/>
                  <a:gd name="T67" fmla="*/ 86 h 96"/>
                  <a:gd name="T68" fmla="*/ 40 w 98"/>
                  <a:gd name="T69" fmla="*/ 90 h 96"/>
                  <a:gd name="T70" fmla="*/ 36 w 98"/>
                  <a:gd name="T71" fmla="*/ 96 h 96"/>
                  <a:gd name="T72" fmla="*/ 24 w 98"/>
                  <a:gd name="T73" fmla="*/ 9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8" h="96">
                    <a:moveTo>
                      <a:pt x="24" y="92"/>
                    </a:moveTo>
                    <a:lnTo>
                      <a:pt x="12" y="94"/>
                    </a:lnTo>
                    <a:lnTo>
                      <a:pt x="8" y="88"/>
                    </a:lnTo>
                    <a:lnTo>
                      <a:pt x="12" y="80"/>
                    </a:lnTo>
                    <a:lnTo>
                      <a:pt x="12" y="70"/>
                    </a:lnTo>
                    <a:lnTo>
                      <a:pt x="16" y="60"/>
                    </a:lnTo>
                    <a:lnTo>
                      <a:pt x="6" y="60"/>
                    </a:lnTo>
                    <a:lnTo>
                      <a:pt x="0" y="56"/>
                    </a:lnTo>
                    <a:lnTo>
                      <a:pt x="6" y="48"/>
                    </a:lnTo>
                    <a:lnTo>
                      <a:pt x="22" y="38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40" y="22"/>
                    </a:lnTo>
                    <a:lnTo>
                      <a:pt x="50" y="26"/>
                    </a:lnTo>
                    <a:lnTo>
                      <a:pt x="60" y="24"/>
                    </a:lnTo>
                    <a:lnTo>
                      <a:pt x="62" y="16"/>
                    </a:lnTo>
                    <a:lnTo>
                      <a:pt x="72" y="16"/>
                    </a:lnTo>
                    <a:lnTo>
                      <a:pt x="80" y="10"/>
                    </a:lnTo>
                    <a:lnTo>
                      <a:pt x="82" y="4"/>
                    </a:lnTo>
                    <a:lnTo>
                      <a:pt x="88" y="0"/>
                    </a:lnTo>
                    <a:lnTo>
                      <a:pt x="98" y="8"/>
                    </a:lnTo>
                    <a:lnTo>
                      <a:pt x="92" y="12"/>
                    </a:lnTo>
                    <a:lnTo>
                      <a:pt x="84" y="18"/>
                    </a:lnTo>
                    <a:lnTo>
                      <a:pt x="80" y="28"/>
                    </a:lnTo>
                    <a:lnTo>
                      <a:pt x="78" y="38"/>
                    </a:lnTo>
                    <a:lnTo>
                      <a:pt x="76" y="42"/>
                    </a:lnTo>
                    <a:lnTo>
                      <a:pt x="68" y="46"/>
                    </a:lnTo>
                    <a:lnTo>
                      <a:pt x="52" y="52"/>
                    </a:lnTo>
                    <a:lnTo>
                      <a:pt x="48" y="58"/>
                    </a:lnTo>
                    <a:lnTo>
                      <a:pt x="48" y="66"/>
                    </a:lnTo>
                    <a:lnTo>
                      <a:pt x="52" y="76"/>
                    </a:lnTo>
                    <a:lnTo>
                      <a:pt x="56" y="80"/>
                    </a:lnTo>
                    <a:lnTo>
                      <a:pt x="60" y="84"/>
                    </a:lnTo>
                    <a:lnTo>
                      <a:pt x="50" y="86"/>
                    </a:lnTo>
                    <a:lnTo>
                      <a:pt x="40" y="90"/>
                    </a:lnTo>
                    <a:lnTo>
                      <a:pt x="36" y="96"/>
                    </a:lnTo>
                    <a:lnTo>
                      <a:pt x="24" y="9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3" name="Freeform 1038"/>
              <p:cNvSpPr>
                <a:spLocks/>
              </p:cNvSpPr>
              <p:nvPr/>
            </p:nvSpPr>
            <p:spPr bwMode="auto">
              <a:xfrm>
                <a:off x="4285" y="2207"/>
                <a:ext cx="124" cy="136"/>
              </a:xfrm>
              <a:custGeom>
                <a:avLst/>
                <a:gdLst>
                  <a:gd name="T0" fmla="*/ 12 w 124"/>
                  <a:gd name="T1" fmla="*/ 14 h 136"/>
                  <a:gd name="T2" fmla="*/ 20 w 124"/>
                  <a:gd name="T3" fmla="*/ 14 h 136"/>
                  <a:gd name="T4" fmla="*/ 24 w 124"/>
                  <a:gd name="T5" fmla="*/ 18 h 136"/>
                  <a:gd name="T6" fmla="*/ 32 w 124"/>
                  <a:gd name="T7" fmla="*/ 18 h 136"/>
                  <a:gd name="T8" fmla="*/ 34 w 124"/>
                  <a:gd name="T9" fmla="*/ 10 h 136"/>
                  <a:gd name="T10" fmla="*/ 28 w 124"/>
                  <a:gd name="T11" fmla="*/ 8 h 136"/>
                  <a:gd name="T12" fmla="*/ 28 w 124"/>
                  <a:gd name="T13" fmla="*/ 0 h 136"/>
                  <a:gd name="T14" fmla="*/ 40 w 124"/>
                  <a:gd name="T15" fmla="*/ 0 h 136"/>
                  <a:gd name="T16" fmla="*/ 40 w 124"/>
                  <a:gd name="T17" fmla="*/ 4 h 136"/>
                  <a:gd name="T18" fmla="*/ 50 w 124"/>
                  <a:gd name="T19" fmla="*/ 14 h 136"/>
                  <a:gd name="T20" fmla="*/ 52 w 124"/>
                  <a:gd name="T21" fmla="*/ 24 h 136"/>
                  <a:gd name="T22" fmla="*/ 52 w 124"/>
                  <a:gd name="T23" fmla="*/ 28 h 136"/>
                  <a:gd name="T24" fmla="*/ 74 w 124"/>
                  <a:gd name="T25" fmla="*/ 26 h 136"/>
                  <a:gd name="T26" fmla="*/ 80 w 124"/>
                  <a:gd name="T27" fmla="*/ 36 h 136"/>
                  <a:gd name="T28" fmla="*/ 82 w 124"/>
                  <a:gd name="T29" fmla="*/ 46 h 136"/>
                  <a:gd name="T30" fmla="*/ 68 w 124"/>
                  <a:gd name="T31" fmla="*/ 46 h 136"/>
                  <a:gd name="T32" fmla="*/ 68 w 124"/>
                  <a:gd name="T33" fmla="*/ 56 h 136"/>
                  <a:gd name="T34" fmla="*/ 76 w 124"/>
                  <a:gd name="T35" fmla="*/ 60 h 136"/>
                  <a:gd name="T36" fmla="*/ 100 w 124"/>
                  <a:gd name="T37" fmla="*/ 84 h 136"/>
                  <a:gd name="T38" fmla="*/ 120 w 124"/>
                  <a:gd name="T39" fmla="*/ 106 h 136"/>
                  <a:gd name="T40" fmla="*/ 124 w 124"/>
                  <a:gd name="T41" fmla="*/ 120 h 136"/>
                  <a:gd name="T42" fmla="*/ 122 w 124"/>
                  <a:gd name="T43" fmla="*/ 134 h 136"/>
                  <a:gd name="T44" fmla="*/ 112 w 124"/>
                  <a:gd name="T45" fmla="*/ 134 h 136"/>
                  <a:gd name="T46" fmla="*/ 110 w 124"/>
                  <a:gd name="T47" fmla="*/ 128 h 136"/>
                  <a:gd name="T48" fmla="*/ 104 w 124"/>
                  <a:gd name="T49" fmla="*/ 128 h 136"/>
                  <a:gd name="T50" fmla="*/ 102 w 124"/>
                  <a:gd name="T51" fmla="*/ 136 h 136"/>
                  <a:gd name="T52" fmla="*/ 90 w 124"/>
                  <a:gd name="T53" fmla="*/ 136 h 136"/>
                  <a:gd name="T54" fmla="*/ 90 w 124"/>
                  <a:gd name="T55" fmla="*/ 130 h 136"/>
                  <a:gd name="T56" fmla="*/ 94 w 124"/>
                  <a:gd name="T57" fmla="*/ 118 h 136"/>
                  <a:gd name="T58" fmla="*/ 94 w 124"/>
                  <a:gd name="T59" fmla="*/ 108 h 136"/>
                  <a:gd name="T60" fmla="*/ 84 w 124"/>
                  <a:gd name="T61" fmla="*/ 98 h 136"/>
                  <a:gd name="T62" fmla="*/ 80 w 124"/>
                  <a:gd name="T63" fmla="*/ 82 h 136"/>
                  <a:gd name="T64" fmla="*/ 64 w 124"/>
                  <a:gd name="T65" fmla="*/ 64 h 136"/>
                  <a:gd name="T66" fmla="*/ 52 w 124"/>
                  <a:gd name="T67" fmla="*/ 72 h 136"/>
                  <a:gd name="T68" fmla="*/ 40 w 124"/>
                  <a:gd name="T69" fmla="*/ 68 h 136"/>
                  <a:gd name="T70" fmla="*/ 20 w 124"/>
                  <a:gd name="T71" fmla="*/ 80 h 136"/>
                  <a:gd name="T72" fmla="*/ 20 w 124"/>
                  <a:gd name="T73" fmla="*/ 66 h 136"/>
                  <a:gd name="T74" fmla="*/ 24 w 124"/>
                  <a:gd name="T75" fmla="*/ 62 h 136"/>
                  <a:gd name="T76" fmla="*/ 20 w 124"/>
                  <a:gd name="T77" fmla="*/ 48 h 136"/>
                  <a:gd name="T78" fmla="*/ 12 w 124"/>
                  <a:gd name="T79" fmla="*/ 46 h 136"/>
                  <a:gd name="T80" fmla="*/ 12 w 124"/>
                  <a:gd name="T81" fmla="*/ 38 h 136"/>
                  <a:gd name="T82" fmla="*/ 0 w 124"/>
                  <a:gd name="T83" fmla="*/ 32 h 136"/>
                  <a:gd name="T84" fmla="*/ 14 w 124"/>
                  <a:gd name="T85" fmla="*/ 24 h 136"/>
                  <a:gd name="T86" fmla="*/ 12 w 124"/>
                  <a:gd name="T87" fmla="*/ 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" h="136">
                    <a:moveTo>
                      <a:pt x="12" y="14"/>
                    </a:moveTo>
                    <a:lnTo>
                      <a:pt x="20" y="14"/>
                    </a:lnTo>
                    <a:lnTo>
                      <a:pt x="24" y="18"/>
                    </a:lnTo>
                    <a:lnTo>
                      <a:pt x="32" y="18"/>
                    </a:lnTo>
                    <a:lnTo>
                      <a:pt x="34" y="10"/>
                    </a:lnTo>
                    <a:lnTo>
                      <a:pt x="28" y="8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50" y="14"/>
                    </a:lnTo>
                    <a:lnTo>
                      <a:pt x="52" y="24"/>
                    </a:lnTo>
                    <a:lnTo>
                      <a:pt x="52" y="28"/>
                    </a:lnTo>
                    <a:lnTo>
                      <a:pt x="74" y="26"/>
                    </a:lnTo>
                    <a:lnTo>
                      <a:pt x="80" y="36"/>
                    </a:lnTo>
                    <a:lnTo>
                      <a:pt x="82" y="46"/>
                    </a:lnTo>
                    <a:lnTo>
                      <a:pt x="68" y="46"/>
                    </a:lnTo>
                    <a:lnTo>
                      <a:pt x="68" y="56"/>
                    </a:lnTo>
                    <a:lnTo>
                      <a:pt x="76" y="60"/>
                    </a:lnTo>
                    <a:lnTo>
                      <a:pt x="100" y="84"/>
                    </a:lnTo>
                    <a:lnTo>
                      <a:pt x="120" y="106"/>
                    </a:lnTo>
                    <a:lnTo>
                      <a:pt x="124" y="120"/>
                    </a:lnTo>
                    <a:lnTo>
                      <a:pt x="122" y="134"/>
                    </a:lnTo>
                    <a:lnTo>
                      <a:pt x="112" y="134"/>
                    </a:lnTo>
                    <a:lnTo>
                      <a:pt x="110" y="128"/>
                    </a:lnTo>
                    <a:lnTo>
                      <a:pt x="104" y="128"/>
                    </a:lnTo>
                    <a:lnTo>
                      <a:pt x="102" y="136"/>
                    </a:lnTo>
                    <a:lnTo>
                      <a:pt x="90" y="136"/>
                    </a:lnTo>
                    <a:lnTo>
                      <a:pt x="90" y="130"/>
                    </a:lnTo>
                    <a:lnTo>
                      <a:pt x="94" y="118"/>
                    </a:lnTo>
                    <a:lnTo>
                      <a:pt x="94" y="108"/>
                    </a:lnTo>
                    <a:lnTo>
                      <a:pt x="84" y="98"/>
                    </a:lnTo>
                    <a:lnTo>
                      <a:pt x="80" y="82"/>
                    </a:lnTo>
                    <a:lnTo>
                      <a:pt x="64" y="64"/>
                    </a:lnTo>
                    <a:lnTo>
                      <a:pt x="52" y="72"/>
                    </a:lnTo>
                    <a:lnTo>
                      <a:pt x="40" y="68"/>
                    </a:lnTo>
                    <a:lnTo>
                      <a:pt x="20" y="80"/>
                    </a:lnTo>
                    <a:lnTo>
                      <a:pt x="20" y="66"/>
                    </a:lnTo>
                    <a:lnTo>
                      <a:pt x="24" y="62"/>
                    </a:lnTo>
                    <a:lnTo>
                      <a:pt x="20" y="48"/>
                    </a:lnTo>
                    <a:lnTo>
                      <a:pt x="12" y="46"/>
                    </a:lnTo>
                    <a:lnTo>
                      <a:pt x="12" y="38"/>
                    </a:lnTo>
                    <a:lnTo>
                      <a:pt x="0" y="32"/>
                    </a:lnTo>
                    <a:lnTo>
                      <a:pt x="14" y="24"/>
                    </a:lnTo>
                    <a:lnTo>
                      <a:pt x="12" y="14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4" name="Freeform 1039"/>
              <p:cNvSpPr>
                <a:spLocks/>
              </p:cNvSpPr>
              <p:nvPr/>
            </p:nvSpPr>
            <p:spPr bwMode="auto">
              <a:xfrm>
                <a:off x="4097" y="1659"/>
                <a:ext cx="508" cy="208"/>
              </a:xfrm>
              <a:custGeom>
                <a:avLst/>
                <a:gdLst>
                  <a:gd name="T0" fmla="*/ 8 w 508"/>
                  <a:gd name="T1" fmla="*/ 54 h 208"/>
                  <a:gd name="T2" fmla="*/ 30 w 508"/>
                  <a:gd name="T3" fmla="*/ 44 h 208"/>
                  <a:gd name="T4" fmla="*/ 80 w 508"/>
                  <a:gd name="T5" fmla="*/ 28 h 208"/>
                  <a:gd name="T6" fmla="*/ 112 w 508"/>
                  <a:gd name="T7" fmla="*/ 44 h 208"/>
                  <a:gd name="T8" fmla="*/ 152 w 508"/>
                  <a:gd name="T9" fmla="*/ 50 h 208"/>
                  <a:gd name="T10" fmla="*/ 166 w 508"/>
                  <a:gd name="T11" fmla="*/ 32 h 208"/>
                  <a:gd name="T12" fmla="*/ 168 w 508"/>
                  <a:gd name="T13" fmla="*/ 4 h 208"/>
                  <a:gd name="T14" fmla="*/ 186 w 508"/>
                  <a:gd name="T15" fmla="*/ 2 h 208"/>
                  <a:gd name="T16" fmla="*/ 224 w 508"/>
                  <a:gd name="T17" fmla="*/ 14 h 208"/>
                  <a:gd name="T18" fmla="*/ 236 w 508"/>
                  <a:gd name="T19" fmla="*/ 36 h 208"/>
                  <a:gd name="T20" fmla="*/ 276 w 508"/>
                  <a:gd name="T21" fmla="*/ 32 h 208"/>
                  <a:gd name="T22" fmla="*/ 306 w 508"/>
                  <a:gd name="T23" fmla="*/ 42 h 208"/>
                  <a:gd name="T24" fmla="*/ 322 w 508"/>
                  <a:gd name="T25" fmla="*/ 52 h 208"/>
                  <a:gd name="T26" fmla="*/ 350 w 508"/>
                  <a:gd name="T27" fmla="*/ 60 h 208"/>
                  <a:gd name="T28" fmla="*/ 398 w 508"/>
                  <a:gd name="T29" fmla="*/ 52 h 208"/>
                  <a:gd name="T30" fmla="*/ 416 w 508"/>
                  <a:gd name="T31" fmla="*/ 38 h 208"/>
                  <a:gd name="T32" fmla="*/ 434 w 508"/>
                  <a:gd name="T33" fmla="*/ 42 h 208"/>
                  <a:gd name="T34" fmla="*/ 458 w 508"/>
                  <a:gd name="T35" fmla="*/ 44 h 208"/>
                  <a:gd name="T36" fmla="*/ 448 w 508"/>
                  <a:gd name="T37" fmla="*/ 60 h 208"/>
                  <a:gd name="T38" fmla="*/ 468 w 508"/>
                  <a:gd name="T39" fmla="*/ 86 h 208"/>
                  <a:gd name="T40" fmla="*/ 486 w 508"/>
                  <a:gd name="T41" fmla="*/ 82 h 208"/>
                  <a:gd name="T42" fmla="*/ 508 w 508"/>
                  <a:gd name="T43" fmla="*/ 112 h 208"/>
                  <a:gd name="T44" fmla="*/ 480 w 508"/>
                  <a:gd name="T45" fmla="*/ 110 h 208"/>
                  <a:gd name="T46" fmla="*/ 442 w 508"/>
                  <a:gd name="T47" fmla="*/ 132 h 208"/>
                  <a:gd name="T48" fmla="*/ 412 w 508"/>
                  <a:gd name="T49" fmla="*/ 146 h 208"/>
                  <a:gd name="T50" fmla="*/ 380 w 508"/>
                  <a:gd name="T51" fmla="*/ 144 h 208"/>
                  <a:gd name="T52" fmla="*/ 380 w 508"/>
                  <a:gd name="T53" fmla="*/ 168 h 208"/>
                  <a:gd name="T54" fmla="*/ 362 w 508"/>
                  <a:gd name="T55" fmla="*/ 184 h 208"/>
                  <a:gd name="T56" fmla="*/ 300 w 508"/>
                  <a:gd name="T57" fmla="*/ 194 h 208"/>
                  <a:gd name="T58" fmla="*/ 242 w 508"/>
                  <a:gd name="T59" fmla="*/ 204 h 208"/>
                  <a:gd name="T60" fmla="*/ 190 w 508"/>
                  <a:gd name="T61" fmla="*/ 190 h 208"/>
                  <a:gd name="T62" fmla="*/ 130 w 508"/>
                  <a:gd name="T63" fmla="*/ 178 h 208"/>
                  <a:gd name="T64" fmla="*/ 102 w 508"/>
                  <a:gd name="T65" fmla="*/ 154 h 208"/>
                  <a:gd name="T66" fmla="*/ 58 w 508"/>
                  <a:gd name="T67" fmla="*/ 142 h 208"/>
                  <a:gd name="T68" fmla="*/ 46 w 508"/>
                  <a:gd name="T69" fmla="*/ 126 h 208"/>
                  <a:gd name="T70" fmla="*/ 52 w 508"/>
                  <a:gd name="T71" fmla="*/ 110 h 208"/>
                  <a:gd name="T72" fmla="*/ 30 w 508"/>
                  <a:gd name="T73" fmla="*/ 84 h 208"/>
                  <a:gd name="T74" fmla="*/ 4 w 508"/>
                  <a:gd name="T75" fmla="*/ 7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8" h="208">
                    <a:moveTo>
                      <a:pt x="0" y="62"/>
                    </a:moveTo>
                    <a:lnTo>
                      <a:pt x="8" y="54"/>
                    </a:lnTo>
                    <a:lnTo>
                      <a:pt x="22" y="52"/>
                    </a:lnTo>
                    <a:lnTo>
                      <a:pt x="30" y="44"/>
                    </a:lnTo>
                    <a:lnTo>
                      <a:pt x="64" y="26"/>
                    </a:lnTo>
                    <a:lnTo>
                      <a:pt x="80" y="28"/>
                    </a:lnTo>
                    <a:lnTo>
                      <a:pt x="102" y="32"/>
                    </a:lnTo>
                    <a:lnTo>
                      <a:pt x="112" y="44"/>
                    </a:lnTo>
                    <a:lnTo>
                      <a:pt x="144" y="44"/>
                    </a:lnTo>
                    <a:lnTo>
                      <a:pt x="152" y="50"/>
                    </a:lnTo>
                    <a:lnTo>
                      <a:pt x="164" y="40"/>
                    </a:lnTo>
                    <a:lnTo>
                      <a:pt x="166" y="32"/>
                    </a:lnTo>
                    <a:lnTo>
                      <a:pt x="154" y="18"/>
                    </a:lnTo>
                    <a:lnTo>
                      <a:pt x="168" y="4"/>
                    </a:lnTo>
                    <a:lnTo>
                      <a:pt x="172" y="0"/>
                    </a:lnTo>
                    <a:lnTo>
                      <a:pt x="186" y="2"/>
                    </a:lnTo>
                    <a:lnTo>
                      <a:pt x="200" y="6"/>
                    </a:lnTo>
                    <a:lnTo>
                      <a:pt x="224" y="14"/>
                    </a:lnTo>
                    <a:lnTo>
                      <a:pt x="226" y="24"/>
                    </a:lnTo>
                    <a:lnTo>
                      <a:pt x="236" y="36"/>
                    </a:lnTo>
                    <a:lnTo>
                      <a:pt x="262" y="40"/>
                    </a:lnTo>
                    <a:lnTo>
                      <a:pt x="276" y="32"/>
                    </a:lnTo>
                    <a:lnTo>
                      <a:pt x="300" y="36"/>
                    </a:lnTo>
                    <a:lnTo>
                      <a:pt x="306" y="42"/>
                    </a:lnTo>
                    <a:lnTo>
                      <a:pt x="316" y="44"/>
                    </a:lnTo>
                    <a:lnTo>
                      <a:pt x="322" y="52"/>
                    </a:lnTo>
                    <a:lnTo>
                      <a:pt x="328" y="58"/>
                    </a:lnTo>
                    <a:lnTo>
                      <a:pt x="350" y="60"/>
                    </a:lnTo>
                    <a:lnTo>
                      <a:pt x="368" y="58"/>
                    </a:lnTo>
                    <a:lnTo>
                      <a:pt x="398" y="52"/>
                    </a:lnTo>
                    <a:lnTo>
                      <a:pt x="408" y="44"/>
                    </a:lnTo>
                    <a:lnTo>
                      <a:pt x="416" y="38"/>
                    </a:lnTo>
                    <a:lnTo>
                      <a:pt x="426" y="36"/>
                    </a:lnTo>
                    <a:lnTo>
                      <a:pt x="434" y="42"/>
                    </a:lnTo>
                    <a:lnTo>
                      <a:pt x="442" y="42"/>
                    </a:lnTo>
                    <a:lnTo>
                      <a:pt x="458" y="44"/>
                    </a:lnTo>
                    <a:lnTo>
                      <a:pt x="452" y="52"/>
                    </a:lnTo>
                    <a:lnTo>
                      <a:pt x="448" y="60"/>
                    </a:lnTo>
                    <a:lnTo>
                      <a:pt x="440" y="84"/>
                    </a:lnTo>
                    <a:lnTo>
                      <a:pt x="468" y="86"/>
                    </a:lnTo>
                    <a:lnTo>
                      <a:pt x="476" y="80"/>
                    </a:lnTo>
                    <a:lnTo>
                      <a:pt x="486" y="82"/>
                    </a:lnTo>
                    <a:lnTo>
                      <a:pt x="506" y="102"/>
                    </a:lnTo>
                    <a:lnTo>
                      <a:pt x="508" y="112"/>
                    </a:lnTo>
                    <a:lnTo>
                      <a:pt x="494" y="110"/>
                    </a:lnTo>
                    <a:lnTo>
                      <a:pt x="480" y="110"/>
                    </a:lnTo>
                    <a:lnTo>
                      <a:pt x="460" y="118"/>
                    </a:lnTo>
                    <a:lnTo>
                      <a:pt x="442" y="132"/>
                    </a:lnTo>
                    <a:lnTo>
                      <a:pt x="426" y="132"/>
                    </a:lnTo>
                    <a:lnTo>
                      <a:pt x="412" y="146"/>
                    </a:lnTo>
                    <a:lnTo>
                      <a:pt x="394" y="144"/>
                    </a:lnTo>
                    <a:lnTo>
                      <a:pt x="380" y="144"/>
                    </a:lnTo>
                    <a:lnTo>
                      <a:pt x="374" y="156"/>
                    </a:lnTo>
                    <a:lnTo>
                      <a:pt x="380" y="168"/>
                    </a:lnTo>
                    <a:lnTo>
                      <a:pt x="362" y="178"/>
                    </a:lnTo>
                    <a:lnTo>
                      <a:pt x="362" y="184"/>
                    </a:lnTo>
                    <a:lnTo>
                      <a:pt x="344" y="194"/>
                    </a:lnTo>
                    <a:lnTo>
                      <a:pt x="300" y="194"/>
                    </a:lnTo>
                    <a:lnTo>
                      <a:pt x="278" y="208"/>
                    </a:lnTo>
                    <a:lnTo>
                      <a:pt x="242" y="204"/>
                    </a:lnTo>
                    <a:lnTo>
                      <a:pt x="218" y="192"/>
                    </a:lnTo>
                    <a:lnTo>
                      <a:pt x="190" y="190"/>
                    </a:lnTo>
                    <a:lnTo>
                      <a:pt x="136" y="188"/>
                    </a:lnTo>
                    <a:lnTo>
                      <a:pt x="130" y="178"/>
                    </a:lnTo>
                    <a:lnTo>
                      <a:pt x="124" y="166"/>
                    </a:lnTo>
                    <a:lnTo>
                      <a:pt x="102" y="154"/>
                    </a:lnTo>
                    <a:lnTo>
                      <a:pt x="92" y="144"/>
                    </a:lnTo>
                    <a:lnTo>
                      <a:pt x="58" y="142"/>
                    </a:lnTo>
                    <a:lnTo>
                      <a:pt x="50" y="138"/>
                    </a:lnTo>
                    <a:lnTo>
                      <a:pt x="46" y="126"/>
                    </a:lnTo>
                    <a:lnTo>
                      <a:pt x="52" y="118"/>
                    </a:lnTo>
                    <a:lnTo>
                      <a:pt x="52" y="110"/>
                    </a:lnTo>
                    <a:lnTo>
                      <a:pt x="44" y="98"/>
                    </a:lnTo>
                    <a:lnTo>
                      <a:pt x="30" y="84"/>
                    </a:lnTo>
                    <a:lnTo>
                      <a:pt x="14" y="82"/>
                    </a:lnTo>
                    <a:lnTo>
                      <a:pt x="4" y="72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5" name="Freeform 1040"/>
              <p:cNvSpPr>
                <a:spLocks/>
              </p:cNvSpPr>
              <p:nvPr/>
            </p:nvSpPr>
            <p:spPr bwMode="auto">
              <a:xfrm>
                <a:off x="4501" y="2502"/>
                <a:ext cx="26" cy="21"/>
              </a:xfrm>
              <a:custGeom>
                <a:avLst/>
                <a:gdLst>
                  <a:gd name="T0" fmla="*/ 1 w 26"/>
                  <a:gd name="T1" fmla="*/ 10 h 21"/>
                  <a:gd name="T2" fmla="*/ 11 w 26"/>
                  <a:gd name="T3" fmla="*/ 0 h 21"/>
                  <a:gd name="T4" fmla="*/ 1 w 26"/>
                  <a:gd name="T5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21">
                    <a:moveTo>
                      <a:pt x="1" y="10"/>
                    </a:moveTo>
                    <a:cubicBezTo>
                      <a:pt x="13" y="18"/>
                      <a:pt x="26" y="10"/>
                      <a:pt x="11" y="0"/>
                    </a:cubicBezTo>
                    <a:cubicBezTo>
                      <a:pt x="0" y="3"/>
                      <a:pt x="1" y="21"/>
                      <a:pt x="1" y="10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  <p:sp>
            <p:nvSpPr>
              <p:cNvPr id="636" name="Freeform 1041"/>
              <p:cNvSpPr>
                <a:spLocks/>
              </p:cNvSpPr>
              <p:nvPr/>
            </p:nvSpPr>
            <p:spPr bwMode="auto">
              <a:xfrm>
                <a:off x="4338" y="2530"/>
                <a:ext cx="18" cy="16"/>
              </a:xfrm>
              <a:custGeom>
                <a:avLst/>
                <a:gdLst>
                  <a:gd name="T0" fmla="*/ 18 w 18"/>
                  <a:gd name="T1" fmla="*/ 16 h 16"/>
                  <a:gd name="T2" fmla="*/ 10 w 18"/>
                  <a:gd name="T3" fmla="*/ 2 h 16"/>
                  <a:gd name="T4" fmla="*/ 4 w 18"/>
                  <a:gd name="T5" fmla="*/ 14 h 16"/>
                  <a:gd name="T6" fmla="*/ 12 w 18"/>
                  <a:gd name="T7" fmla="*/ 12 h 16"/>
                  <a:gd name="T8" fmla="*/ 18 w 18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8" y="16"/>
                    </a:moveTo>
                    <a:cubicBezTo>
                      <a:pt x="17" y="14"/>
                      <a:pt x="17" y="0"/>
                      <a:pt x="10" y="2"/>
                    </a:cubicBezTo>
                    <a:cubicBezTo>
                      <a:pt x="5" y="2"/>
                      <a:pt x="0" y="11"/>
                      <a:pt x="4" y="14"/>
                    </a:cubicBezTo>
                    <a:cubicBezTo>
                      <a:pt x="6" y="15"/>
                      <a:pt x="9" y="11"/>
                      <a:pt x="12" y="12"/>
                    </a:cubicBezTo>
                    <a:cubicBezTo>
                      <a:pt x="14" y="12"/>
                      <a:pt x="16" y="14"/>
                      <a:pt x="18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3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Times" charset="0"/>
                </a:endParaRPr>
              </a:p>
            </p:txBody>
          </p:sp>
        </p:grpSp>
      </p:grpSp>
      <p:sp>
        <p:nvSpPr>
          <p:cNvPr id="884" name="ZoneTexte 883"/>
          <p:cNvSpPr txBox="1"/>
          <p:nvPr/>
        </p:nvSpPr>
        <p:spPr>
          <a:xfrm>
            <a:off x="2728296" y="158539"/>
            <a:ext cx="648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48F00"/>
                </a:solidFill>
              </a:rPr>
              <a:t>98</a:t>
            </a:r>
            <a:endParaRPr lang="fr-FR" sz="2400" b="1" dirty="0">
              <a:solidFill>
                <a:srgbClr val="F48F00"/>
              </a:solidFill>
            </a:endParaRPr>
          </a:p>
        </p:txBody>
      </p:sp>
      <p:sp>
        <p:nvSpPr>
          <p:cNvPr id="885" name="ZoneTexte 884"/>
          <p:cNvSpPr txBox="1"/>
          <p:nvPr/>
        </p:nvSpPr>
        <p:spPr>
          <a:xfrm>
            <a:off x="9726697" y="903819"/>
            <a:ext cx="225734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Asia &amp; Oceania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Bangkok Airways (PG)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Batik Air (ID)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Beijing Capital Airlines (JD)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Biman</a:t>
            </a:r>
            <a:r>
              <a:rPr lang="en-US" sz="1100" dirty="0" smtClean="0">
                <a:solidFill>
                  <a:srgbClr val="006699"/>
                </a:solidFill>
              </a:rPr>
              <a:t> Bangladesh Airlines (BG)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Cambodia Angkor Air (K6)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Donghai</a:t>
            </a:r>
            <a:r>
              <a:rPr lang="en-US" sz="1100" dirty="0" smtClean="0">
                <a:solidFill>
                  <a:srgbClr val="006699"/>
                </a:solidFill>
              </a:rPr>
              <a:t> Airlines (DZ)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Fiji Airways (FJ)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Garuda Indonesia (GA)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Hong Kong Airlines (HX)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Hong Kong Express Airways (UO)</a:t>
            </a:r>
          </a:p>
          <a:p>
            <a:pPr lvl="0" defTabSz="715963"/>
            <a:r>
              <a:rPr lang="fr-FR" sz="1100" dirty="0" err="1" smtClean="0">
                <a:solidFill>
                  <a:srgbClr val="006699"/>
                </a:solidFill>
              </a:rPr>
              <a:t>Jeju</a:t>
            </a:r>
            <a:r>
              <a:rPr lang="fr-FR" sz="1100" dirty="0" smtClean="0">
                <a:solidFill>
                  <a:srgbClr val="006699"/>
                </a:solidFill>
              </a:rPr>
              <a:t> Air (7C)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Kunming Airlines (KY)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Lao Airlines (QV)</a:t>
            </a:r>
          </a:p>
          <a:p>
            <a:pPr lvl="0" defTabSz="715963"/>
            <a:r>
              <a:rPr lang="fr-FR" sz="1100" dirty="0" err="1" smtClean="0">
                <a:solidFill>
                  <a:srgbClr val="006699"/>
                </a:solidFill>
              </a:rPr>
              <a:t>Malindo</a:t>
            </a:r>
            <a:r>
              <a:rPr lang="fr-FR" sz="1100" dirty="0" smtClean="0">
                <a:solidFill>
                  <a:srgbClr val="006699"/>
                </a:solidFill>
              </a:rPr>
              <a:t> Air (OD)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Philippines Airlines (PR)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Malaysia Airlines (MH)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Myanmar Airways </a:t>
            </a:r>
            <a:r>
              <a:rPr lang="fr-FR" sz="1100" dirty="0" err="1" smtClean="0">
                <a:solidFill>
                  <a:srgbClr val="006699"/>
                </a:solidFill>
              </a:rPr>
              <a:t>Intl</a:t>
            </a:r>
            <a:r>
              <a:rPr lang="fr-FR" sz="1100" dirty="0" smtClean="0">
                <a:solidFill>
                  <a:srgbClr val="006699"/>
                </a:solidFill>
              </a:rPr>
              <a:t> (8M)</a:t>
            </a:r>
          </a:p>
          <a:p>
            <a:pPr lvl="0" defTabSz="715963"/>
            <a:r>
              <a:rPr lang="fr-FR" sz="1100" dirty="0" err="1" smtClean="0">
                <a:solidFill>
                  <a:srgbClr val="006699"/>
                </a:solidFill>
              </a:rPr>
              <a:t>Nepal</a:t>
            </a:r>
            <a:r>
              <a:rPr lang="fr-FR" sz="1100" dirty="0" smtClean="0">
                <a:solidFill>
                  <a:srgbClr val="006699"/>
                </a:solidFill>
              </a:rPr>
              <a:t> Airlines (RA)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Royal Brunei (BI)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Shandong Airlines (SC)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Sichuan Airlines (3U)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Solomon Airlines (IE)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Thai Airways (TG)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fr-FR" sz="1100" dirty="0" smtClean="0">
              <a:solidFill>
                <a:srgbClr val="006699"/>
              </a:solidFill>
            </a:endParaRP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Thai Lion Air (SL)</a:t>
            </a:r>
          </a:p>
          <a:p>
            <a:pPr lvl="0" defTabSz="715963"/>
            <a:r>
              <a:rPr lang="fr-FR" sz="1100" dirty="0" smtClean="0">
                <a:solidFill>
                  <a:srgbClr val="006699"/>
                </a:solidFill>
              </a:rPr>
              <a:t>Vietnam Airlines (VN)</a:t>
            </a:r>
            <a:endParaRPr lang="fr-FR" sz="1100" dirty="0">
              <a:solidFill>
                <a:srgbClr val="006699"/>
              </a:solidFill>
            </a:endParaRPr>
          </a:p>
        </p:txBody>
      </p:sp>
      <p:sp>
        <p:nvSpPr>
          <p:cNvPr id="886" name="ZoneTexte 885"/>
          <p:cNvSpPr txBox="1"/>
          <p:nvPr/>
        </p:nvSpPr>
        <p:spPr>
          <a:xfrm>
            <a:off x="900154" y="1854478"/>
            <a:ext cx="22573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Americas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Aeromar</a:t>
            </a:r>
            <a:r>
              <a:rPr lang="en-US" sz="1100" dirty="0" smtClean="0">
                <a:solidFill>
                  <a:srgbClr val="006699"/>
                </a:solidFill>
              </a:rPr>
              <a:t> (VW)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Panama (A1/7P)</a:t>
            </a:r>
            <a:r>
              <a:rPr lang="fr-FR" sz="1100" dirty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F48F00"/>
              </a:solidFill>
            </a:endParaRP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Amaszonas</a:t>
            </a:r>
            <a:r>
              <a:rPr lang="en-US" sz="1100" dirty="0" smtClean="0">
                <a:solidFill>
                  <a:srgbClr val="006699"/>
                </a:solidFill>
              </a:rPr>
              <a:t> (Z8)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Amaszonas</a:t>
            </a:r>
            <a:r>
              <a:rPr lang="en-US" sz="1100" dirty="0" smtClean="0">
                <a:solidFill>
                  <a:srgbClr val="006699"/>
                </a:solidFill>
              </a:rPr>
              <a:t> Uruguay (Z7)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Avianca</a:t>
            </a:r>
            <a:r>
              <a:rPr lang="en-US" sz="1100" dirty="0" smtClean="0">
                <a:solidFill>
                  <a:srgbClr val="006699"/>
                </a:solidFill>
              </a:rPr>
              <a:t> (AV)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Avianca</a:t>
            </a:r>
            <a:r>
              <a:rPr lang="en-US" sz="1100" dirty="0" smtClean="0">
                <a:solidFill>
                  <a:srgbClr val="006699"/>
                </a:solidFill>
              </a:rPr>
              <a:t> Ecuador (2K)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Avior</a:t>
            </a:r>
            <a:r>
              <a:rPr lang="en-US" sz="1100" dirty="0" smtClean="0">
                <a:solidFill>
                  <a:srgbClr val="006699"/>
                </a:solidFill>
              </a:rPr>
              <a:t> Airlines (9V)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Gol</a:t>
            </a:r>
            <a:r>
              <a:rPr lang="en-US" sz="1100" dirty="0" smtClean="0">
                <a:solidFill>
                  <a:srgbClr val="006699"/>
                </a:solidFill>
              </a:rPr>
              <a:t> </a:t>
            </a:r>
            <a:r>
              <a:rPr lang="en-US" sz="1100" dirty="0" err="1" smtClean="0">
                <a:solidFill>
                  <a:srgbClr val="006699"/>
                </a:solidFill>
              </a:rPr>
              <a:t>Linhas</a:t>
            </a:r>
            <a:r>
              <a:rPr lang="en-US" sz="1100" dirty="0" smtClean="0">
                <a:solidFill>
                  <a:srgbClr val="006699"/>
                </a:solidFill>
              </a:rPr>
              <a:t> </a:t>
            </a:r>
            <a:r>
              <a:rPr lang="en-US" sz="1100" dirty="0" err="1" smtClean="0">
                <a:solidFill>
                  <a:srgbClr val="006699"/>
                </a:solidFill>
              </a:rPr>
              <a:t>Aereas</a:t>
            </a:r>
            <a:r>
              <a:rPr lang="en-US" sz="1100" dirty="0" smtClean="0">
                <a:solidFill>
                  <a:srgbClr val="006699"/>
                </a:solidFill>
              </a:rPr>
              <a:t> (G3)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InterCaribbean</a:t>
            </a:r>
            <a:r>
              <a:rPr lang="en-US" sz="1100" dirty="0" smtClean="0">
                <a:solidFill>
                  <a:srgbClr val="006699"/>
                </a:solidFill>
              </a:rPr>
              <a:t> Airways (JY)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Lasca</a:t>
            </a:r>
            <a:r>
              <a:rPr lang="en-US" sz="1100" dirty="0" smtClean="0">
                <a:solidFill>
                  <a:srgbClr val="006699"/>
                </a:solidFill>
              </a:rPr>
              <a:t> Airlines (LR)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Porter Airlines (PD)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Silver Airways (3M)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Sky Airline (H2)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TACA (TA)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TACA Peru (T0)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TAG (5U)</a:t>
            </a:r>
            <a:r>
              <a:rPr lang="fr-FR" sz="1100" dirty="0">
                <a:solidFill>
                  <a:srgbClr val="F48F00"/>
                </a:solidFill>
              </a:rPr>
              <a:t> 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TAME (EQ)</a:t>
            </a:r>
            <a:endParaRPr lang="fr-FR" sz="1100" dirty="0">
              <a:solidFill>
                <a:srgbClr val="006699"/>
              </a:solidFill>
            </a:endParaRPr>
          </a:p>
        </p:txBody>
      </p:sp>
      <p:sp>
        <p:nvSpPr>
          <p:cNvPr id="887" name="ZoneTexte 886"/>
          <p:cNvSpPr txBox="1"/>
          <p:nvPr/>
        </p:nvSpPr>
        <p:spPr>
          <a:xfrm>
            <a:off x="3425825" y="1160676"/>
            <a:ext cx="3017838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Europe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Austral (UU)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Baltic (BT)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</a:t>
            </a:r>
            <a:r>
              <a:rPr lang="en-US" sz="1100" dirty="0" err="1" smtClean="0">
                <a:solidFill>
                  <a:srgbClr val="006699"/>
                </a:solidFill>
              </a:rPr>
              <a:t>Calin</a:t>
            </a:r>
            <a:r>
              <a:rPr lang="en-US" sz="1100" dirty="0" smtClean="0">
                <a:solidFill>
                  <a:srgbClr val="006699"/>
                </a:solidFill>
              </a:rPr>
              <a:t> (SB)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</a:t>
            </a:r>
            <a:r>
              <a:rPr lang="en-US" sz="1100" dirty="0" err="1" smtClean="0">
                <a:solidFill>
                  <a:srgbClr val="006699"/>
                </a:solidFill>
              </a:rPr>
              <a:t>Caraïbes</a:t>
            </a:r>
            <a:r>
              <a:rPr lang="en-US" sz="1100" dirty="0" smtClean="0">
                <a:solidFill>
                  <a:srgbClr val="006699"/>
                </a:solidFill>
              </a:rPr>
              <a:t> (TX)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Corsica (XK)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Malta (KM)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Moldova (9U)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Tahiti Nui (TN)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AlbaStar</a:t>
            </a:r>
            <a:r>
              <a:rPr lang="en-US" sz="1100" dirty="0" smtClean="0">
                <a:solidFill>
                  <a:srgbClr val="006699"/>
                </a:solidFill>
              </a:rPr>
              <a:t> (A1/AP)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Amelia Intl (A1/NL)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ASL Airlines (5O)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Blue Air (0B)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Cityjet</a:t>
            </a:r>
            <a:r>
              <a:rPr lang="fr-FR" sz="1100" dirty="0" smtClean="0">
                <a:solidFill>
                  <a:srgbClr val="006699"/>
                </a:solidFill>
              </a:rPr>
              <a:t> (WX)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Corsair (SS</a:t>
            </a:r>
            <a:r>
              <a:rPr lang="fr-FR" sz="1100" dirty="0" smtClean="0">
                <a:solidFill>
                  <a:srgbClr val="006699"/>
                </a:solidFill>
              </a:rPr>
              <a:t>)</a:t>
            </a:r>
          </a:p>
          <a:p>
            <a:pPr defTabSz="715963"/>
            <a:r>
              <a:rPr lang="fr-FR" sz="1100" smtClean="0">
                <a:solidFill>
                  <a:srgbClr val="006699"/>
                </a:solidFill>
              </a:rPr>
              <a:t>French Bee (BF)</a:t>
            </a:r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Georgian</a:t>
            </a:r>
            <a:r>
              <a:rPr lang="fr-FR" sz="1100" dirty="0" smtClean="0">
                <a:solidFill>
                  <a:srgbClr val="006699"/>
                </a:solidFill>
              </a:rPr>
              <a:t> Airways (A9)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Luxair</a:t>
            </a:r>
            <a:r>
              <a:rPr lang="fr-FR" sz="1100" dirty="0" smtClean="0">
                <a:solidFill>
                  <a:srgbClr val="006699"/>
                </a:solidFill>
              </a:rPr>
              <a:t> (LG)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Red</a:t>
            </a:r>
            <a:r>
              <a:rPr lang="fr-FR" sz="1100" dirty="0" smtClean="0">
                <a:solidFill>
                  <a:srgbClr val="006699"/>
                </a:solidFill>
              </a:rPr>
              <a:t> Wings (WZ)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SATA Azores (S4)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Tarom (RO)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Vipper</a:t>
            </a:r>
            <a:r>
              <a:rPr lang="fr-FR" sz="1100" dirty="0" smtClean="0">
                <a:solidFill>
                  <a:srgbClr val="006699"/>
                </a:solidFill>
              </a:rPr>
              <a:t> (A1/VG)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Volotea</a:t>
            </a:r>
            <a:r>
              <a:rPr lang="fr-FR" sz="1100" dirty="0" smtClean="0">
                <a:solidFill>
                  <a:srgbClr val="006699"/>
                </a:solidFill>
              </a:rPr>
              <a:t> (V7)</a:t>
            </a:r>
            <a:endParaRPr lang="en-US" sz="1100" dirty="0" smtClean="0">
              <a:solidFill>
                <a:srgbClr val="F48F00"/>
              </a:solidFill>
            </a:endParaRPr>
          </a:p>
        </p:txBody>
      </p:sp>
      <p:sp>
        <p:nvSpPr>
          <p:cNvPr id="888" name="ZoneTexte 887"/>
          <p:cNvSpPr txBox="1"/>
          <p:nvPr/>
        </p:nvSpPr>
        <p:spPr>
          <a:xfrm>
            <a:off x="3481682" y="3992563"/>
            <a:ext cx="3228307" cy="215443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Africa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</a:t>
            </a:r>
            <a:r>
              <a:rPr lang="en-US" sz="1100" dirty="0" err="1" smtClean="0">
                <a:solidFill>
                  <a:srgbClr val="006699"/>
                </a:solidFill>
              </a:rPr>
              <a:t>Algérie</a:t>
            </a:r>
            <a:r>
              <a:rPr lang="en-US" sz="1100" dirty="0" smtClean="0">
                <a:solidFill>
                  <a:srgbClr val="006699"/>
                </a:solidFill>
              </a:rPr>
              <a:t> (AH)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Burkina (2J)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Namibia (SW)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Senegal (HC)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Seychelles (HM)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Asky</a:t>
            </a:r>
            <a:r>
              <a:rPr lang="en-US" sz="1100" dirty="0" smtClean="0">
                <a:solidFill>
                  <a:srgbClr val="006699"/>
                </a:solidFill>
              </a:rPr>
              <a:t> (KP)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Camair</a:t>
            </a:r>
            <a:r>
              <a:rPr lang="en-US" sz="1100" dirty="0" smtClean="0">
                <a:solidFill>
                  <a:srgbClr val="006699"/>
                </a:solidFill>
              </a:rPr>
              <a:t>-CO (QC)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Ceiba</a:t>
            </a:r>
            <a:r>
              <a:rPr lang="en-US" sz="1100" dirty="0" smtClean="0">
                <a:solidFill>
                  <a:srgbClr val="006699"/>
                </a:solidFill>
              </a:rPr>
              <a:t> Intercontinental (C2)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Ethiopian</a:t>
            </a:r>
            <a:r>
              <a:rPr lang="fr-FR" sz="1100" dirty="0" smtClean="0">
                <a:solidFill>
                  <a:srgbClr val="006699"/>
                </a:solidFill>
              </a:rPr>
              <a:t> Airlines (ET)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Groupe </a:t>
            </a:r>
            <a:r>
              <a:rPr lang="fr-FR" sz="1100" dirty="0" err="1" smtClean="0">
                <a:solidFill>
                  <a:srgbClr val="006699"/>
                </a:solidFill>
              </a:rPr>
              <a:t>Transair</a:t>
            </a:r>
            <a:r>
              <a:rPr lang="fr-FR" sz="1100" dirty="0" smtClean="0">
                <a:solidFill>
                  <a:srgbClr val="006699"/>
                </a:solidFill>
              </a:rPr>
              <a:t> (R2)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Kenya Airways (KQ)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Mauritania</a:t>
            </a:r>
            <a:r>
              <a:rPr lang="fr-FR" sz="1100" dirty="0" smtClean="0">
                <a:solidFill>
                  <a:srgbClr val="006699"/>
                </a:solidFill>
              </a:rPr>
              <a:t> Airlines (L6)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Precision</a:t>
            </a:r>
            <a:r>
              <a:rPr lang="fr-FR" sz="1100" dirty="0" smtClean="0">
                <a:solidFill>
                  <a:srgbClr val="006699"/>
                </a:solidFill>
              </a:rPr>
              <a:t> Air (PW)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Royal Air Maroc (AT)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Rwandair</a:t>
            </a:r>
            <a:r>
              <a:rPr lang="fr-FR" sz="1100" dirty="0" smtClean="0">
                <a:solidFill>
                  <a:srgbClr val="006699"/>
                </a:solidFill>
              </a:rPr>
              <a:t> (WB)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fr-FR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South </a:t>
            </a:r>
            <a:r>
              <a:rPr lang="fr-FR" sz="1100" dirty="0" err="1" smtClean="0">
                <a:solidFill>
                  <a:srgbClr val="006699"/>
                </a:solidFill>
              </a:rPr>
              <a:t>African</a:t>
            </a:r>
            <a:r>
              <a:rPr lang="fr-FR" sz="1100" dirty="0" smtClean="0">
                <a:solidFill>
                  <a:srgbClr val="006699"/>
                </a:solidFill>
              </a:rPr>
              <a:t> Airways (SA)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TACV Cabo Verde (VR)</a:t>
            </a: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Uganda Airlines (A1/UR)</a:t>
            </a:r>
          </a:p>
        </p:txBody>
      </p:sp>
      <p:sp>
        <p:nvSpPr>
          <p:cNvPr id="889" name="ZoneTexte 888"/>
          <p:cNvSpPr txBox="1"/>
          <p:nvPr/>
        </p:nvSpPr>
        <p:spPr>
          <a:xfrm>
            <a:off x="6558298" y="2808706"/>
            <a:ext cx="3228307" cy="184665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defTabSz="715963"/>
            <a:r>
              <a:rPr lang="en-US" sz="1300" dirty="0" smtClean="0">
                <a:solidFill>
                  <a:srgbClr val="F48F00"/>
                </a:solidFill>
              </a:rPr>
              <a:t>Middle East &amp; Central Asia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Air Astana (KC)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Anadolu</a:t>
            </a:r>
            <a:r>
              <a:rPr lang="en-US" sz="1100" dirty="0" smtClean="0">
                <a:solidFill>
                  <a:srgbClr val="006699"/>
                </a:solidFill>
              </a:rPr>
              <a:t> Jet (TK)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Arkia (IZ)</a:t>
            </a:r>
          </a:p>
          <a:p>
            <a:pPr defTabSz="715963"/>
            <a:r>
              <a:rPr lang="en-US" sz="1100" dirty="0" err="1">
                <a:solidFill>
                  <a:srgbClr val="006699"/>
                </a:solidFill>
              </a:rPr>
              <a:t>Egyptair</a:t>
            </a:r>
            <a:r>
              <a:rPr lang="en-US" sz="1100" dirty="0">
                <a:solidFill>
                  <a:srgbClr val="006699"/>
                </a:solidFill>
              </a:rPr>
              <a:t> (MS)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FlyDubai</a:t>
            </a:r>
            <a:r>
              <a:rPr lang="en-US" sz="1100" dirty="0" smtClean="0">
                <a:solidFill>
                  <a:srgbClr val="006699"/>
                </a:solidFill>
              </a:rPr>
              <a:t> (FZ)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Gulf Air (GF)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Jordan Aviation (R5)</a:t>
            </a: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Kam Air (RQ)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en-US" sz="1100" dirty="0" smtClean="0">
                <a:solidFill>
                  <a:srgbClr val="006699"/>
                </a:solidFill>
              </a:rPr>
              <a:t>Middle East Airlines (ME)</a:t>
            </a:r>
          </a:p>
          <a:p>
            <a:pPr defTabSz="715963"/>
            <a:r>
              <a:rPr lang="en-US" sz="1100" dirty="0" err="1" smtClean="0">
                <a:solidFill>
                  <a:srgbClr val="006699"/>
                </a:solidFill>
              </a:rPr>
              <a:t>Onur</a:t>
            </a:r>
            <a:r>
              <a:rPr lang="en-US" sz="1100" dirty="0" smtClean="0">
                <a:solidFill>
                  <a:srgbClr val="006699"/>
                </a:solidFill>
              </a:rPr>
              <a:t> Air (8Q)</a:t>
            </a:r>
            <a:r>
              <a:rPr lang="fr-FR" sz="1100" dirty="0" smtClean="0">
                <a:solidFill>
                  <a:srgbClr val="F48F00"/>
                </a:solidFill>
              </a:rPr>
              <a:t>*</a:t>
            </a:r>
            <a:endParaRPr lang="en-US" sz="1100" dirty="0" smtClean="0">
              <a:solidFill>
                <a:srgbClr val="006699"/>
              </a:solidFill>
            </a:endParaRPr>
          </a:p>
          <a:p>
            <a:pPr defTabSz="715963"/>
            <a:r>
              <a:rPr lang="fr-FR" sz="1100" dirty="0" smtClean="0">
                <a:solidFill>
                  <a:srgbClr val="006699"/>
                </a:solidFill>
              </a:rPr>
              <a:t>Royal </a:t>
            </a:r>
            <a:r>
              <a:rPr lang="fr-FR" sz="1100" dirty="0" err="1" smtClean="0">
                <a:solidFill>
                  <a:srgbClr val="006699"/>
                </a:solidFill>
              </a:rPr>
              <a:t>Jordanian</a:t>
            </a:r>
            <a:r>
              <a:rPr lang="fr-FR" sz="1100" dirty="0" smtClean="0">
                <a:solidFill>
                  <a:srgbClr val="006699"/>
                </a:solidFill>
              </a:rPr>
              <a:t> (RJ)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Saudi</a:t>
            </a:r>
            <a:r>
              <a:rPr lang="fr-FR" sz="1100" dirty="0" smtClean="0">
                <a:solidFill>
                  <a:srgbClr val="006699"/>
                </a:solidFill>
              </a:rPr>
              <a:t> </a:t>
            </a:r>
            <a:r>
              <a:rPr lang="fr-FR" sz="1100" dirty="0" err="1" smtClean="0">
                <a:solidFill>
                  <a:srgbClr val="006699"/>
                </a:solidFill>
              </a:rPr>
              <a:t>Arabian</a:t>
            </a:r>
            <a:r>
              <a:rPr lang="fr-FR" sz="1100" dirty="0" smtClean="0">
                <a:solidFill>
                  <a:srgbClr val="006699"/>
                </a:solidFill>
              </a:rPr>
              <a:t> Airlines (SV)</a:t>
            </a:r>
            <a:endParaRPr lang="fr-FR" sz="1100" dirty="0" smtClean="0">
              <a:solidFill>
                <a:srgbClr val="F48F00"/>
              </a:solidFill>
            </a:endParaRPr>
          </a:p>
          <a:p>
            <a:pPr defTabSz="715963"/>
            <a:r>
              <a:rPr lang="fr-FR" sz="1100" smtClean="0">
                <a:solidFill>
                  <a:srgbClr val="006699"/>
                </a:solidFill>
              </a:rPr>
              <a:t>SCAT </a:t>
            </a:r>
            <a:r>
              <a:rPr lang="fr-FR" sz="1100" dirty="0" smtClean="0">
                <a:solidFill>
                  <a:srgbClr val="006699"/>
                </a:solidFill>
              </a:rPr>
              <a:t>(DV)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Somon</a:t>
            </a:r>
            <a:r>
              <a:rPr lang="fr-FR" sz="1100" dirty="0" smtClean="0">
                <a:solidFill>
                  <a:srgbClr val="006699"/>
                </a:solidFill>
              </a:rPr>
              <a:t> Air (SZ)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Turkish</a:t>
            </a:r>
            <a:r>
              <a:rPr lang="fr-FR" sz="1100" dirty="0" smtClean="0">
                <a:solidFill>
                  <a:srgbClr val="006699"/>
                </a:solidFill>
              </a:rPr>
              <a:t> Airlines (TK)</a:t>
            </a:r>
          </a:p>
          <a:p>
            <a:pPr defTabSz="715963"/>
            <a:r>
              <a:rPr lang="fr-FR" sz="1100" dirty="0" err="1" smtClean="0">
                <a:solidFill>
                  <a:srgbClr val="006699"/>
                </a:solidFill>
              </a:rPr>
              <a:t>Uzbekistan</a:t>
            </a:r>
            <a:r>
              <a:rPr lang="fr-FR" sz="1100" dirty="0" smtClean="0">
                <a:solidFill>
                  <a:srgbClr val="006699"/>
                </a:solidFill>
              </a:rPr>
              <a:t> Airways (HY)</a:t>
            </a:r>
          </a:p>
        </p:txBody>
      </p:sp>
    </p:spTree>
    <p:extLst>
      <p:ext uri="{BB962C8B-B14F-4D97-AF65-F5344CB8AC3E}">
        <p14:creationId xmlns:p14="http://schemas.microsoft.com/office/powerpoint/2010/main" val="20877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515</Words>
  <Application>Microsoft Office PowerPoint</Application>
  <PresentationFormat>Grand écran</PresentationFormat>
  <Paragraphs>204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Ophélie Cherdrong</dc:creator>
  <cp:lastModifiedBy>Ophélie Cherdrong</cp:lastModifiedBy>
  <cp:revision>33</cp:revision>
  <dcterms:created xsi:type="dcterms:W3CDTF">2020-02-20T16:04:55Z</dcterms:created>
  <dcterms:modified xsi:type="dcterms:W3CDTF">2020-11-13T14:01:25Z</dcterms:modified>
</cp:coreProperties>
</file>